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tags/tag1.xml" ContentType="application/vnd.openxmlformats-officedocument.presentationml.tags+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6.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theme/theme7.xml" ContentType="application/vnd.openxmlformats-officedocument.theme+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theme/theme8.xml" ContentType="application/vnd.openxmlformats-officedocument.theme+xml"/>
  <Override PartName="/ppt/tags/tag2.xml" ContentType="application/vnd.openxmlformats-officedocument.presentationml.tags+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6" r:id="rId2"/>
    <p:sldMasterId id="2147483678" r:id="rId3"/>
    <p:sldMasterId id="2147483742" r:id="rId4"/>
    <p:sldMasterId id="2147483758" r:id="rId5"/>
    <p:sldMasterId id="2147483770" r:id="rId6"/>
    <p:sldMasterId id="2147483788" r:id="rId7"/>
    <p:sldMasterId id="2147483818" r:id="rId8"/>
    <p:sldMasterId id="2147483843" r:id="rId9"/>
  </p:sldMasterIdLst>
  <p:notesMasterIdLst>
    <p:notesMasterId r:id="rId100"/>
  </p:notesMasterIdLst>
  <p:sldIdLst>
    <p:sldId id="2147483647" r:id="rId10"/>
    <p:sldId id="257" r:id="rId11"/>
    <p:sldId id="259" r:id="rId12"/>
    <p:sldId id="261" r:id="rId13"/>
    <p:sldId id="258" r:id="rId14"/>
    <p:sldId id="256" r:id="rId15"/>
    <p:sldId id="260" r:id="rId16"/>
    <p:sldId id="2147471955" r:id="rId17"/>
    <p:sldId id="268" r:id="rId18"/>
    <p:sldId id="269" r:id="rId19"/>
    <p:sldId id="270" r:id="rId20"/>
    <p:sldId id="271" r:id="rId21"/>
    <p:sldId id="273" r:id="rId22"/>
    <p:sldId id="274" r:id="rId23"/>
    <p:sldId id="293"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90" r:id="rId39"/>
    <p:sldId id="291" r:id="rId40"/>
    <p:sldId id="296" r:id="rId41"/>
    <p:sldId id="297" r:id="rId42"/>
    <p:sldId id="298" r:id="rId43"/>
    <p:sldId id="299" r:id="rId44"/>
    <p:sldId id="262" r:id="rId45"/>
    <p:sldId id="263" r:id="rId46"/>
    <p:sldId id="264" r:id="rId47"/>
    <p:sldId id="265" r:id="rId48"/>
    <p:sldId id="266" r:id="rId49"/>
    <p:sldId id="267" r:id="rId50"/>
    <p:sldId id="272" r:id="rId51"/>
    <p:sldId id="292" r:id="rId52"/>
    <p:sldId id="294" r:id="rId53"/>
    <p:sldId id="295" r:id="rId54"/>
    <p:sldId id="300" r:id="rId55"/>
    <p:sldId id="301" r:id="rId56"/>
    <p:sldId id="302" r:id="rId57"/>
    <p:sldId id="303" r:id="rId58"/>
    <p:sldId id="304" r:id="rId59"/>
    <p:sldId id="305" r:id="rId60"/>
    <p:sldId id="306" r:id="rId61"/>
    <p:sldId id="307" r:id="rId62"/>
    <p:sldId id="308" r:id="rId63"/>
    <p:sldId id="309" r:id="rId64"/>
    <p:sldId id="310" r:id="rId65"/>
    <p:sldId id="311" r:id="rId66"/>
    <p:sldId id="312" r:id="rId67"/>
    <p:sldId id="313" r:id="rId68"/>
    <p:sldId id="314" r:id="rId69"/>
    <p:sldId id="315" r:id="rId70"/>
    <p:sldId id="316" r:id="rId71"/>
    <p:sldId id="2147483571" r:id="rId72"/>
    <p:sldId id="2147483566" r:id="rId73"/>
    <p:sldId id="2147483523" r:id="rId74"/>
    <p:sldId id="2147483553" r:id="rId75"/>
    <p:sldId id="2147483525" r:id="rId76"/>
    <p:sldId id="2147483569" r:id="rId77"/>
    <p:sldId id="337" r:id="rId78"/>
    <p:sldId id="2147483578" r:id="rId79"/>
    <p:sldId id="2147483580" r:id="rId80"/>
    <p:sldId id="2147483581" r:id="rId81"/>
    <p:sldId id="2147483579" r:id="rId82"/>
    <p:sldId id="2147483582" r:id="rId83"/>
    <p:sldId id="317" r:id="rId84"/>
    <p:sldId id="318" r:id="rId85"/>
    <p:sldId id="319" r:id="rId86"/>
    <p:sldId id="320" r:id="rId87"/>
    <p:sldId id="321" r:id="rId88"/>
    <p:sldId id="322" r:id="rId89"/>
    <p:sldId id="323" r:id="rId90"/>
    <p:sldId id="324" r:id="rId91"/>
    <p:sldId id="2147482329" r:id="rId92"/>
    <p:sldId id="2147374440" r:id="rId93"/>
    <p:sldId id="2147483584" r:id="rId94"/>
    <p:sldId id="2147483585" r:id="rId95"/>
    <p:sldId id="2147483583" r:id="rId96"/>
    <p:sldId id="2147482368" r:id="rId97"/>
    <p:sldId id="325" r:id="rId98"/>
    <p:sldId id="559" r:id="rId9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BA62413-3C65-5D16-A340-A61279B3141F}" name="Daniele Filippi" initials="DF" userId="S::d.filippi@palatodisco.it::a8328d0b-6bef-462c-b2cb-653d9e6102a1" providerId="AD"/>
  <p188:author id="{4845DE5B-2DCD-D40E-D2CB-6ADDBC1E3AE9}" name="Elisa Pischetola" initials="EP" userId="S::elisa.pischetola1@lilly.com::04d7d0f0-5913-4dd2-92e1-48727ac0bf43" providerId="AD"/>
  <p188:author id="{A72368E2-0479-620E-F510-07D198C23A3E}" name="Cecilia Filoni" initials="CF" userId="S::filoni_cecilia@lilly.com::a39f9303-c532-4105-a7cf-7c6d9437a27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2B1E"/>
    <a:srgbClr val="96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F089D8-4DB7-474F-AAD3-DCD5C149BD7F}" v="5" dt="2026-09-18T05:57:45.0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0" d="100"/>
          <a:sy n="50" d="100"/>
        </p:scale>
        <p:origin x="1051" y="6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6" Type="http://schemas.openxmlformats.org/officeDocument/2006/relationships/slide" Target="slides/slide7.xml"/><Relationship Id="rId107" Type="http://schemas.microsoft.com/office/2018/10/relationships/authors" Target="authors.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102" Type="http://schemas.openxmlformats.org/officeDocument/2006/relationships/viewProps" Target="viewProps.xml"/><Relationship Id="rId5" Type="http://schemas.openxmlformats.org/officeDocument/2006/relationships/slideMaster" Target="slideMasters/slideMaster5.xml"/><Relationship Id="rId90" Type="http://schemas.openxmlformats.org/officeDocument/2006/relationships/slide" Target="slides/slide81.xml"/><Relationship Id="rId95" Type="http://schemas.openxmlformats.org/officeDocument/2006/relationships/slide" Target="slides/slide86.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80" Type="http://schemas.openxmlformats.org/officeDocument/2006/relationships/slide" Target="slides/slide71.xml"/><Relationship Id="rId85" Type="http://schemas.openxmlformats.org/officeDocument/2006/relationships/slide" Target="slides/slide76.xml"/><Relationship Id="rId12" Type="http://schemas.openxmlformats.org/officeDocument/2006/relationships/slide" Target="slides/slide3.xml"/><Relationship Id="rId17" Type="http://schemas.openxmlformats.org/officeDocument/2006/relationships/slide" Target="slides/slide8.xml"/><Relationship Id="rId33" Type="http://schemas.openxmlformats.org/officeDocument/2006/relationships/slide" Target="slides/slide24.xml"/><Relationship Id="rId38" Type="http://schemas.openxmlformats.org/officeDocument/2006/relationships/slide" Target="slides/slide29.xml"/><Relationship Id="rId59" Type="http://schemas.openxmlformats.org/officeDocument/2006/relationships/slide" Target="slides/slide50.xml"/><Relationship Id="rId103"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slide" Target="slides/slide79.xml"/><Relationship Id="rId91" Type="http://schemas.openxmlformats.org/officeDocument/2006/relationships/slide" Target="slides/slide82.xml"/><Relationship Id="rId96" Type="http://schemas.openxmlformats.org/officeDocument/2006/relationships/slide" Target="slides/slide8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6" Type="http://schemas.microsoft.com/office/2015/10/relationships/revisionInfo" Target="revisionInfo.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slide" Target="slides/slide85.xml"/><Relationship Id="rId99" Type="http://schemas.openxmlformats.org/officeDocument/2006/relationships/slide" Target="slides/slide90.xml"/><Relationship Id="rId10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slide" Target="slides/slide88.xml"/><Relationship Id="rId104" Type="http://schemas.openxmlformats.org/officeDocument/2006/relationships/tableStyles" Target="tableStyles.xml"/><Relationship Id="rId7" Type="http://schemas.openxmlformats.org/officeDocument/2006/relationships/slideMaster" Target="slideMasters/slideMaster7.xml"/><Relationship Id="rId71" Type="http://schemas.openxmlformats.org/officeDocument/2006/relationships/slide" Target="slides/slide62.xml"/><Relationship Id="rId92" Type="http://schemas.openxmlformats.org/officeDocument/2006/relationships/slide" Target="slides/slide83.xml"/><Relationship Id="rId2" Type="http://schemas.openxmlformats.org/officeDocument/2006/relationships/slideMaster" Target="slideMasters/slideMaster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openxmlformats.org/officeDocument/2006/relationships/notesMaster" Target="notesMasters/notesMaster1.xml"/><Relationship Id="rId105" Type="http://schemas.microsoft.com/office/2016/11/relationships/changesInfo" Target="changesInfos/changesInfo1.xml"/><Relationship Id="rId8" Type="http://schemas.openxmlformats.org/officeDocument/2006/relationships/slideMaster" Target="slideMasters/slideMaster8.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slide" Target="slides/slide89.xml"/><Relationship Id="rId3" Type="http://schemas.openxmlformats.org/officeDocument/2006/relationships/slideMaster" Target="slideMasters/slideMaster3.xml"/><Relationship Id="rId25" Type="http://schemas.openxmlformats.org/officeDocument/2006/relationships/slide" Target="slides/slide16.xml"/><Relationship Id="rId46" Type="http://schemas.openxmlformats.org/officeDocument/2006/relationships/slide" Target="slides/slide37.xml"/><Relationship Id="rId67" Type="http://schemas.openxmlformats.org/officeDocument/2006/relationships/slide" Target="slides/slide5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cilia Filoni" userId="a39f9303-c532-4105-a7cf-7c6d9437a270" providerId="ADAL" clId="{2308736C-8535-4382-B887-A5A57E6C12B4}"/>
    <pc:docChg chg="undo redo custSel addSld delSld modSld">
      <pc:chgData name="Cecilia Filoni" userId="a39f9303-c532-4105-a7cf-7c6d9437a270" providerId="ADAL" clId="{2308736C-8535-4382-B887-A5A57E6C12B4}" dt="2026-09-18T05:58:13.836" v="282" actId="6549"/>
      <pc:docMkLst>
        <pc:docMk/>
      </pc:docMkLst>
      <pc:sldChg chg="add">
        <pc:chgData name="Cecilia Filoni" userId="a39f9303-c532-4105-a7cf-7c6d9437a270" providerId="ADAL" clId="{2308736C-8535-4382-B887-A5A57E6C12B4}" dt="2026-09-18T05:52:12.346" v="264"/>
        <pc:sldMkLst>
          <pc:docMk/>
          <pc:sldMk cId="2890442337" sldId="256"/>
        </pc:sldMkLst>
      </pc:sldChg>
      <pc:sldChg chg="addSp delSp modSp mod">
        <pc:chgData name="Cecilia Filoni" userId="a39f9303-c532-4105-a7cf-7c6d9437a270" providerId="ADAL" clId="{2308736C-8535-4382-B887-A5A57E6C12B4}" dt="2026-09-16T20:22:18.424" v="120" actId="2711"/>
        <pc:sldMkLst>
          <pc:docMk/>
          <pc:sldMk cId="3205788440" sldId="258"/>
        </pc:sldMkLst>
        <pc:spChg chg="mod">
          <ac:chgData name="Cecilia Filoni" userId="a39f9303-c532-4105-a7cf-7c6d9437a270" providerId="ADAL" clId="{2308736C-8535-4382-B887-A5A57E6C12B4}" dt="2026-09-16T20:22:18.424" v="120" actId="2711"/>
          <ac:spMkLst>
            <pc:docMk/>
            <pc:sldMk cId="3205788440" sldId="258"/>
            <ac:spMk id="2" creationId="{B2845DDC-4C39-2141-6D8C-B780F66E9FC4}"/>
          </ac:spMkLst>
        </pc:spChg>
        <pc:picChg chg="add mod">
          <ac:chgData name="Cecilia Filoni" userId="a39f9303-c532-4105-a7cf-7c6d9437a270" providerId="ADAL" clId="{2308736C-8535-4382-B887-A5A57E6C12B4}" dt="2026-09-14T14:00:19.727" v="23" actId="1076"/>
          <ac:picMkLst>
            <pc:docMk/>
            <pc:sldMk cId="3205788440" sldId="258"/>
            <ac:picMk id="4" creationId="{CFDB665C-CC3D-D020-F190-AE1B257A5421}"/>
          </ac:picMkLst>
        </pc:picChg>
      </pc:sldChg>
      <pc:sldChg chg="addSp modSp mod setBg">
        <pc:chgData name="Cecilia Filoni" userId="a39f9303-c532-4105-a7cf-7c6d9437a270" providerId="ADAL" clId="{2308736C-8535-4382-B887-A5A57E6C12B4}" dt="2026-09-16T20:22:01.196" v="118" actId="403"/>
        <pc:sldMkLst>
          <pc:docMk/>
          <pc:sldMk cId="90542392" sldId="259"/>
        </pc:sldMkLst>
        <pc:spChg chg="mod">
          <ac:chgData name="Cecilia Filoni" userId="a39f9303-c532-4105-a7cf-7c6d9437a270" providerId="ADAL" clId="{2308736C-8535-4382-B887-A5A57E6C12B4}" dt="2026-09-14T13:59:52.321" v="18"/>
          <ac:spMkLst>
            <pc:docMk/>
            <pc:sldMk cId="90542392" sldId="259"/>
            <ac:spMk id="2" creationId="{E03DE1B2-9183-F6A7-ACAC-EEC8D01BE202}"/>
          </ac:spMkLst>
        </pc:spChg>
        <pc:spChg chg="add mod">
          <ac:chgData name="Cecilia Filoni" userId="a39f9303-c532-4105-a7cf-7c6d9437a270" providerId="ADAL" clId="{2308736C-8535-4382-B887-A5A57E6C12B4}" dt="2026-09-16T20:22:01.196" v="118" actId="403"/>
          <ac:spMkLst>
            <pc:docMk/>
            <pc:sldMk cId="90542392" sldId="259"/>
            <ac:spMk id="3" creationId="{2382DA15-AB0B-30CA-77D3-E5D79962224A}"/>
          </ac:spMkLst>
        </pc:spChg>
      </pc:sldChg>
      <pc:sldChg chg="add">
        <pc:chgData name="Cecilia Filoni" userId="a39f9303-c532-4105-a7cf-7c6d9437a270" providerId="ADAL" clId="{2308736C-8535-4382-B887-A5A57E6C12B4}" dt="2026-09-18T05:52:12.346" v="264"/>
        <pc:sldMkLst>
          <pc:docMk/>
          <pc:sldMk cId="3529641107" sldId="260"/>
        </pc:sldMkLst>
      </pc:sldChg>
      <pc:sldChg chg="addSp modSp add mod">
        <pc:chgData name="Cecilia Filoni" userId="a39f9303-c532-4105-a7cf-7c6d9437a270" providerId="ADAL" clId="{2308736C-8535-4382-B887-A5A57E6C12B4}" dt="2026-09-18T05:58:13.836" v="282" actId="6549"/>
        <pc:sldMkLst>
          <pc:docMk/>
          <pc:sldMk cId="2415002707" sldId="261"/>
        </pc:sldMkLst>
        <pc:spChg chg="mod">
          <ac:chgData name="Cecilia Filoni" userId="a39f9303-c532-4105-a7cf-7c6d9437a270" providerId="ADAL" clId="{2308736C-8535-4382-B887-A5A57E6C12B4}" dt="2026-09-16T20:24:22.935" v="152" actId="1076"/>
          <ac:spMkLst>
            <pc:docMk/>
            <pc:sldMk cId="2415002707" sldId="261"/>
            <ac:spMk id="2" creationId="{BDB45F9E-C7FD-177B-D77B-6D249DED9856}"/>
          </ac:spMkLst>
        </pc:spChg>
        <pc:spChg chg="mod">
          <ac:chgData name="Cecilia Filoni" userId="a39f9303-c532-4105-a7cf-7c6d9437a270" providerId="ADAL" clId="{2308736C-8535-4382-B887-A5A57E6C12B4}" dt="2026-09-18T05:58:07.731" v="280" actId="1076"/>
          <ac:spMkLst>
            <pc:docMk/>
            <pc:sldMk cId="2415002707" sldId="261"/>
            <ac:spMk id="3" creationId="{4FDBEE37-81D1-ADF5-67A9-D1FB9649EADC}"/>
          </ac:spMkLst>
        </pc:spChg>
        <pc:spChg chg="add mod">
          <ac:chgData name="Cecilia Filoni" userId="a39f9303-c532-4105-a7cf-7c6d9437a270" providerId="ADAL" clId="{2308736C-8535-4382-B887-A5A57E6C12B4}" dt="2026-09-18T05:58:13.836" v="282" actId="6549"/>
          <ac:spMkLst>
            <pc:docMk/>
            <pc:sldMk cId="2415002707" sldId="261"/>
            <ac:spMk id="4" creationId="{00B97B19-F44E-2A45-37F6-F0871173C528}"/>
          </ac:spMkLst>
        </pc:spChg>
        <pc:spChg chg="add mod">
          <ac:chgData name="Cecilia Filoni" userId="a39f9303-c532-4105-a7cf-7c6d9437a270" providerId="ADAL" clId="{2308736C-8535-4382-B887-A5A57E6C12B4}" dt="2026-09-16T20:27:42.795" v="239" actId="1076"/>
          <ac:spMkLst>
            <pc:docMk/>
            <pc:sldMk cId="2415002707" sldId="261"/>
            <ac:spMk id="6" creationId="{C4C05DAB-18E9-6DDF-F9FE-215A215ED1E5}"/>
          </ac:spMkLst>
        </pc:spChg>
        <pc:spChg chg="add mod">
          <ac:chgData name="Cecilia Filoni" userId="a39f9303-c532-4105-a7cf-7c6d9437a270" providerId="ADAL" clId="{2308736C-8535-4382-B887-A5A57E6C12B4}" dt="2026-09-16T20:26:16.613" v="204" actId="1076"/>
          <ac:spMkLst>
            <pc:docMk/>
            <pc:sldMk cId="2415002707" sldId="261"/>
            <ac:spMk id="8" creationId="{58B42607-D5B6-58D7-39CB-2A12C7123506}"/>
          </ac:spMkLst>
        </pc:spChg>
        <pc:spChg chg="add mod">
          <ac:chgData name="Cecilia Filoni" userId="a39f9303-c532-4105-a7cf-7c6d9437a270" providerId="ADAL" clId="{2308736C-8535-4382-B887-A5A57E6C12B4}" dt="2026-09-16T20:29:50.775" v="259" actId="1036"/>
          <ac:spMkLst>
            <pc:docMk/>
            <pc:sldMk cId="2415002707" sldId="261"/>
            <ac:spMk id="10" creationId="{8FDAAD8E-A53D-BF6E-EF60-62F8CBE94609}"/>
          </ac:spMkLst>
        </pc:spChg>
        <pc:spChg chg="add mod">
          <ac:chgData name="Cecilia Filoni" userId="a39f9303-c532-4105-a7cf-7c6d9437a270" providerId="ADAL" clId="{2308736C-8535-4382-B887-A5A57E6C12B4}" dt="2026-09-18T05:58:11.402" v="281" actId="1076"/>
          <ac:spMkLst>
            <pc:docMk/>
            <pc:sldMk cId="2415002707" sldId="261"/>
            <ac:spMk id="12" creationId="{6B149B9E-D040-DAB3-DE35-1138CE732AE1}"/>
          </ac:spMkLst>
        </pc:spChg>
      </pc:sldChg>
      <pc:sldChg chg="add">
        <pc:chgData name="Cecilia Filoni" userId="a39f9303-c532-4105-a7cf-7c6d9437a270" providerId="ADAL" clId="{2308736C-8535-4382-B887-A5A57E6C12B4}" dt="2026-09-18T05:52:40.268" v="265"/>
        <pc:sldMkLst>
          <pc:docMk/>
          <pc:sldMk cId="0" sldId="262"/>
        </pc:sldMkLst>
      </pc:sldChg>
      <pc:sldChg chg="add">
        <pc:chgData name="Cecilia Filoni" userId="a39f9303-c532-4105-a7cf-7c6d9437a270" providerId="ADAL" clId="{2308736C-8535-4382-B887-A5A57E6C12B4}" dt="2026-09-18T05:52:40.268" v="265"/>
        <pc:sldMkLst>
          <pc:docMk/>
          <pc:sldMk cId="0" sldId="263"/>
        </pc:sldMkLst>
      </pc:sldChg>
      <pc:sldChg chg="add">
        <pc:chgData name="Cecilia Filoni" userId="a39f9303-c532-4105-a7cf-7c6d9437a270" providerId="ADAL" clId="{2308736C-8535-4382-B887-A5A57E6C12B4}" dt="2026-09-18T05:52:40.268" v="265"/>
        <pc:sldMkLst>
          <pc:docMk/>
          <pc:sldMk cId="0" sldId="264"/>
        </pc:sldMkLst>
      </pc:sldChg>
      <pc:sldChg chg="add">
        <pc:chgData name="Cecilia Filoni" userId="a39f9303-c532-4105-a7cf-7c6d9437a270" providerId="ADAL" clId="{2308736C-8535-4382-B887-A5A57E6C12B4}" dt="2026-09-18T05:52:40.268" v="265"/>
        <pc:sldMkLst>
          <pc:docMk/>
          <pc:sldMk cId="3573086650" sldId="265"/>
        </pc:sldMkLst>
      </pc:sldChg>
      <pc:sldChg chg="add">
        <pc:chgData name="Cecilia Filoni" userId="a39f9303-c532-4105-a7cf-7c6d9437a270" providerId="ADAL" clId="{2308736C-8535-4382-B887-A5A57E6C12B4}" dt="2026-09-18T05:52:40.268" v="265"/>
        <pc:sldMkLst>
          <pc:docMk/>
          <pc:sldMk cId="3866063005" sldId="266"/>
        </pc:sldMkLst>
      </pc:sldChg>
      <pc:sldChg chg="add">
        <pc:chgData name="Cecilia Filoni" userId="a39f9303-c532-4105-a7cf-7c6d9437a270" providerId="ADAL" clId="{2308736C-8535-4382-B887-A5A57E6C12B4}" dt="2026-09-18T05:52:40.268" v="265"/>
        <pc:sldMkLst>
          <pc:docMk/>
          <pc:sldMk cId="2428275924" sldId="267"/>
        </pc:sldMkLst>
      </pc:sldChg>
      <pc:sldChg chg="add">
        <pc:chgData name="Cecilia Filoni" userId="a39f9303-c532-4105-a7cf-7c6d9437a270" providerId="ADAL" clId="{2308736C-8535-4382-B887-A5A57E6C12B4}" dt="2026-09-18T05:52:12.346" v="264"/>
        <pc:sldMkLst>
          <pc:docMk/>
          <pc:sldMk cId="4268063030" sldId="268"/>
        </pc:sldMkLst>
      </pc:sldChg>
      <pc:sldChg chg="add">
        <pc:chgData name="Cecilia Filoni" userId="a39f9303-c532-4105-a7cf-7c6d9437a270" providerId="ADAL" clId="{2308736C-8535-4382-B887-A5A57E6C12B4}" dt="2026-09-18T05:52:12.346" v="264"/>
        <pc:sldMkLst>
          <pc:docMk/>
          <pc:sldMk cId="3391447434" sldId="269"/>
        </pc:sldMkLst>
      </pc:sldChg>
      <pc:sldChg chg="add">
        <pc:chgData name="Cecilia Filoni" userId="a39f9303-c532-4105-a7cf-7c6d9437a270" providerId="ADAL" clId="{2308736C-8535-4382-B887-A5A57E6C12B4}" dt="2026-09-18T05:52:12.346" v="264"/>
        <pc:sldMkLst>
          <pc:docMk/>
          <pc:sldMk cId="237867564" sldId="270"/>
        </pc:sldMkLst>
      </pc:sldChg>
      <pc:sldChg chg="add">
        <pc:chgData name="Cecilia Filoni" userId="a39f9303-c532-4105-a7cf-7c6d9437a270" providerId="ADAL" clId="{2308736C-8535-4382-B887-A5A57E6C12B4}" dt="2026-09-18T05:52:12.346" v="264"/>
        <pc:sldMkLst>
          <pc:docMk/>
          <pc:sldMk cId="1765335939" sldId="271"/>
        </pc:sldMkLst>
      </pc:sldChg>
      <pc:sldChg chg="add">
        <pc:chgData name="Cecilia Filoni" userId="a39f9303-c532-4105-a7cf-7c6d9437a270" providerId="ADAL" clId="{2308736C-8535-4382-B887-A5A57E6C12B4}" dt="2026-09-18T05:52:40.268" v="265"/>
        <pc:sldMkLst>
          <pc:docMk/>
          <pc:sldMk cId="0" sldId="272"/>
        </pc:sldMkLst>
      </pc:sldChg>
      <pc:sldChg chg="add">
        <pc:chgData name="Cecilia Filoni" userId="a39f9303-c532-4105-a7cf-7c6d9437a270" providerId="ADAL" clId="{2308736C-8535-4382-B887-A5A57E6C12B4}" dt="2026-09-18T05:52:12.346" v="264"/>
        <pc:sldMkLst>
          <pc:docMk/>
          <pc:sldMk cId="1818928100" sldId="273"/>
        </pc:sldMkLst>
      </pc:sldChg>
      <pc:sldChg chg="add">
        <pc:chgData name="Cecilia Filoni" userId="a39f9303-c532-4105-a7cf-7c6d9437a270" providerId="ADAL" clId="{2308736C-8535-4382-B887-A5A57E6C12B4}" dt="2026-09-18T05:52:12.346" v="264"/>
        <pc:sldMkLst>
          <pc:docMk/>
          <pc:sldMk cId="4190258105" sldId="274"/>
        </pc:sldMkLst>
      </pc:sldChg>
      <pc:sldChg chg="add">
        <pc:chgData name="Cecilia Filoni" userId="a39f9303-c532-4105-a7cf-7c6d9437a270" providerId="ADAL" clId="{2308736C-8535-4382-B887-A5A57E6C12B4}" dt="2026-09-18T05:52:12.346" v="264"/>
        <pc:sldMkLst>
          <pc:docMk/>
          <pc:sldMk cId="3867480570" sldId="275"/>
        </pc:sldMkLst>
      </pc:sldChg>
      <pc:sldChg chg="add">
        <pc:chgData name="Cecilia Filoni" userId="a39f9303-c532-4105-a7cf-7c6d9437a270" providerId="ADAL" clId="{2308736C-8535-4382-B887-A5A57E6C12B4}" dt="2026-09-18T05:52:12.346" v="264"/>
        <pc:sldMkLst>
          <pc:docMk/>
          <pc:sldMk cId="1231375052" sldId="276"/>
        </pc:sldMkLst>
      </pc:sldChg>
      <pc:sldChg chg="add">
        <pc:chgData name="Cecilia Filoni" userId="a39f9303-c532-4105-a7cf-7c6d9437a270" providerId="ADAL" clId="{2308736C-8535-4382-B887-A5A57E6C12B4}" dt="2026-09-18T05:52:12.346" v="264"/>
        <pc:sldMkLst>
          <pc:docMk/>
          <pc:sldMk cId="972744326" sldId="277"/>
        </pc:sldMkLst>
      </pc:sldChg>
      <pc:sldChg chg="add">
        <pc:chgData name="Cecilia Filoni" userId="a39f9303-c532-4105-a7cf-7c6d9437a270" providerId="ADAL" clId="{2308736C-8535-4382-B887-A5A57E6C12B4}" dt="2026-09-18T05:52:12.346" v="264"/>
        <pc:sldMkLst>
          <pc:docMk/>
          <pc:sldMk cId="1202488414" sldId="278"/>
        </pc:sldMkLst>
      </pc:sldChg>
      <pc:sldChg chg="add">
        <pc:chgData name="Cecilia Filoni" userId="a39f9303-c532-4105-a7cf-7c6d9437a270" providerId="ADAL" clId="{2308736C-8535-4382-B887-A5A57E6C12B4}" dt="2026-09-18T05:52:12.346" v="264"/>
        <pc:sldMkLst>
          <pc:docMk/>
          <pc:sldMk cId="2215659773" sldId="279"/>
        </pc:sldMkLst>
      </pc:sldChg>
      <pc:sldChg chg="add">
        <pc:chgData name="Cecilia Filoni" userId="a39f9303-c532-4105-a7cf-7c6d9437a270" providerId="ADAL" clId="{2308736C-8535-4382-B887-A5A57E6C12B4}" dt="2026-09-18T05:52:12.346" v="264"/>
        <pc:sldMkLst>
          <pc:docMk/>
          <pc:sldMk cId="2800840435" sldId="280"/>
        </pc:sldMkLst>
      </pc:sldChg>
      <pc:sldChg chg="add">
        <pc:chgData name="Cecilia Filoni" userId="a39f9303-c532-4105-a7cf-7c6d9437a270" providerId="ADAL" clId="{2308736C-8535-4382-B887-A5A57E6C12B4}" dt="2026-09-18T05:52:12.346" v="264"/>
        <pc:sldMkLst>
          <pc:docMk/>
          <pc:sldMk cId="1948957351" sldId="281"/>
        </pc:sldMkLst>
      </pc:sldChg>
      <pc:sldChg chg="add">
        <pc:chgData name="Cecilia Filoni" userId="a39f9303-c532-4105-a7cf-7c6d9437a270" providerId="ADAL" clId="{2308736C-8535-4382-B887-A5A57E6C12B4}" dt="2026-09-18T05:52:12.346" v="264"/>
        <pc:sldMkLst>
          <pc:docMk/>
          <pc:sldMk cId="1182168568" sldId="282"/>
        </pc:sldMkLst>
      </pc:sldChg>
      <pc:sldChg chg="add">
        <pc:chgData name="Cecilia Filoni" userId="a39f9303-c532-4105-a7cf-7c6d9437a270" providerId="ADAL" clId="{2308736C-8535-4382-B887-A5A57E6C12B4}" dt="2026-09-18T05:52:12.346" v="264"/>
        <pc:sldMkLst>
          <pc:docMk/>
          <pc:sldMk cId="1784057200" sldId="283"/>
        </pc:sldMkLst>
      </pc:sldChg>
      <pc:sldChg chg="add">
        <pc:chgData name="Cecilia Filoni" userId="a39f9303-c532-4105-a7cf-7c6d9437a270" providerId="ADAL" clId="{2308736C-8535-4382-B887-A5A57E6C12B4}" dt="2026-09-18T05:52:12.346" v="264"/>
        <pc:sldMkLst>
          <pc:docMk/>
          <pc:sldMk cId="518095908" sldId="284"/>
        </pc:sldMkLst>
      </pc:sldChg>
      <pc:sldChg chg="add">
        <pc:chgData name="Cecilia Filoni" userId="a39f9303-c532-4105-a7cf-7c6d9437a270" providerId="ADAL" clId="{2308736C-8535-4382-B887-A5A57E6C12B4}" dt="2026-09-18T05:52:12.346" v="264"/>
        <pc:sldMkLst>
          <pc:docMk/>
          <pc:sldMk cId="2446587341" sldId="285"/>
        </pc:sldMkLst>
      </pc:sldChg>
      <pc:sldChg chg="add">
        <pc:chgData name="Cecilia Filoni" userId="a39f9303-c532-4105-a7cf-7c6d9437a270" providerId="ADAL" clId="{2308736C-8535-4382-B887-A5A57E6C12B4}" dt="2026-09-18T05:52:12.346" v="264"/>
        <pc:sldMkLst>
          <pc:docMk/>
          <pc:sldMk cId="3718900791" sldId="286"/>
        </pc:sldMkLst>
      </pc:sldChg>
      <pc:sldChg chg="add">
        <pc:chgData name="Cecilia Filoni" userId="a39f9303-c532-4105-a7cf-7c6d9437a270" providerId="ADAL" clId="{2308736C-8535-4382-B887-A5A57E6C12B4}" dt="2026-09-18T05:52:12.346" v="264"/>
        <pc:sldMkLst>
          <pc:docMk/>
          <pc:sldMk cId="3122284042" sldId="287"/>
        </pc:sldMkLst>
      </pc:sldChg>
      <pc:sldChg chg="add">
        <pc:chgData name="Cecilia Filoni" userId="a39f9303-c532-4105-a7cf-7c6d9437a270" providerId="ADAL" clId="{2308736C-8535-4382-B887-A5A57E6C12B4}" dt="2026-09-18T05:52:12.346" v="264"/>
        <pc:sldMkLst>
          <pc:docMk/>
          <pc:sldMk cId="2646920814" sldId="288"/>
        </pc:sldMkLst>
      </pc:sldChg>
      <pc:sldChg chg="add">
        <pc:chgData name="Cecilia Filoni" userId="a39f9303-c532-4105-a7cf-7c6d9437a270" providerId="ADAL" clId="{2308736C-8535-4382-B887-A5A57E6C12B4}" dt="2026-09-18T05:52:12.346" v="264"/>
        <pc:sldMkLst>
          <pc:docMk/>
          <pc:sldMk cId="228354964" sldId="289"/>
        </pc:sldMkLst>
      </pc:sldChg>
      <pc:sldChg chg="add">
        <pc:chgData name="Cecilia Filoni" userId="a39f9303-c532-4105-a7cf-7c6d9437a270" providerId="ADAL" clId="{2308736C-8535-4382-B887-A5A57E6C12B4}" dt="2026-09-18T05:52:12.346" v="264"/>
        <pc:sldMkLst>
          <pc:docMk/>
          <pc:sldMk cId="344939380" sldId="290"/>
        </pc:sldMkLst>
      </pc:sldChg>
      <pc:sldChg chg="add">
        <pc:chgData name="Cecilia Filoni" userId="a39f9303-c532-4105-a7cf-7c6d9437a270" providerId="ADAL" clId="{2308736C-8535-4382-B887-A5A57E6C12B4}" dt="2026-09-18T05:52:12.346" v="264"/>
        <pc:sldMkLst>
          <pc:docMk/>
          <pc:sldMk cId="572705965" sldId="291"/>
        </pc:sldMkLst>
      </pc:sldChg>
      <pc:sldChg chg="add">
        <pc:chgData name="Cecilia Filoni" userId="a39f9303-c532-4105-a7cf-7c6d9437a270" providerId="ADAL" clId="{2308736C-8535-4382-B887-A5A57E6C12B4}" dt="2026-09-18T05:52:40.268" v="265"/>
        <pc:sldMkLst>
          <pc:docMk/>
          <pc:sldMk cId="0" sldId="292"/>
        </pc:sldMkLst>
      </pc:sldChg>
      <pc:sldChg chg="add">
        <pc:chgData name="Cecilia Filoni" userId="a39f9303-c532-4105-a7cf-7c6d9437a270" providerId="ADAL" clId="{2308736C-8535-4382-B887-A5A57E6C12B4}" dt="2026-09-18T05:52:12.346" v="264"/>
        <pc:sldMkLst>
          <pc:docMk/>
          <pc:sldMk cId="64329006" sldId="293"/>
        </pc:sldMkLst>
      </pc:sldChg>
      <pc:sldChg chg="add">
        <pc:chgData name="Cecilia Filoni" userId="a39f9303-c532-4105-a7cf-7c6d9437a270" providerId="ADAL" clId="{2308736C-8535-4382-B887-A5A57E6C12B4}" dt="2026-09-18T05:52:40.268" v="265"/>
        <pc:sldMkLst>
          <pc:docMk/>
          <pc:sldMk cId="0" sldId="294"/>
        </pc:sldMkLst>
      </pc:sldChg>
      <pc:sldChg chg="add">
        <pc:chgData name="Cecilia Filoni" userId="a39f9303-c532-4105-a7cf-7c6d9437a270" providerId="ADAL" clId="{2308736C-8535-4382-B887-A5A57E6C12B4}" dt="2026-09-18T05:52:40.268" v="265"/>
        <pc:sldMkLst>
          <pc:docMk/>
          <pc:sldMk cId="1694902503" sldId="295"/>
        </pc:sldMkLst>
      </pc:sldChg>
      <pc:sldChg chg="add">
        <pc:chgData name="Cecilia Filoni" userId="a39f9303-c532-4105-a7cf-7c6d9437a270" providerId="ADAL" clId="{2308736C-8535-4382-B887-A5A57E6C12B4}" dt="2026-09-18T05:52:12.346" v="264"/>
        <pc:sldMkLst>
          <pc:docMk/>
          <pc:sldMk cId="2630666073" sldId="296"/>
        </pc:sldMkLst>
      </pc:sldChg>
      <pc:sldChg chg="add">
        <pc:chgData name="Cecilia Filoni" userId="a39f9303-c532-4105-a7cf-7c6d9437a270" providerId="ADAL" clId="{2308736C-8535-4382-B887-A5A57E6C12B4}" dt="2026-09-18T05:52:12.346" v="264"/>
        <pc:sldMkLst>
          <pc:docMk/>
          <pc:sldMk cId="1992084679" sldId="297"/>
        </pc:sldMkLst>
      </pc:sldChg>
      <pc:sldChg chg="add">
        <pc:chgData name="Cecilia Filoni" userId="a39f9303-c532-4105-a7cf-7c6d9437a270" providerId="ADAL" clId="{2308736C-8535-4382-B887-A5A57E6C12B4}" dt="2026-09-18T05:52:12.346" v="264"/>
        <pc:sldMkLst>
          <pc:docMk/>
          <pc:sldMk cId="798581339" sldId="298"/>
        </pc:sldMkLst>
      </pc:sldChg>
      <pc:sldChg chg="add">
        <pc:chgData name="Cecilia Filoni" userId="a39f9303-c532-4105-a7cf-7c6d9437a270" providerId="ADAL" clId="{2308736C-8535-4382-B887-A5A57E6C12B4}" dt="2026-09-18T05:52:12.346" v="264"/>
        <pc:sldMkLst>
          <pc:docMk/>
          <pc:sldMk cId="1322019199" sldId="299"/>
        </pc:sldMkLst>
      </pc:sldChg>
      <pc:sldChg chg="add">
        <pc:chgData name="Cecilia Filoni" userId="a39f9303-c532-4105-a7cf-7c6d9437a270" providerId="ADAL" clId="{2308736C-8535-4382-B887-A5A57E6C12B4}" dt="2026-09-18T05:52:40.268" v="265"/>
        <pc:sldMkLst>
          <pc:docMk/>
          <pc:sldMk cId="0" sldId="300"/>
        </pc:sldMkLst>
      </pc:sldChg>
      <pc:sldChg chg="add">
        <pc:chgData name="Cecilia Filoni" userId="a39f9303-c532-4105-a7cf-7c6d9437a270" providerId="ADAL" clId="{2308736C-8535-4382-B887-A5A57E6C12B4}" dt="2026-09-18T05:52:40.268" v="265"/>
        <pc:sldMkLst>
          <pc:docMk/>
          <pc:sldMk cId="0" sldId="301"/>
        </pc:sldMkLst>
      </pc:sldChg>
      <pc:sldChg chg="add">
        <pc:chgData name="Cecilia Filoni" userId="a39f9303-c532-4105-a7cf-7c6d9437a270" providerId="ADAL" clId="{2308736C-8535-4382-B887-A5A57E6C12B4}" dt="2026-09-18T05:52:40.268" v="265"/>
        <pc:sldMkLst>
          <pc:docMk/>
          <pc:sldMk cId="0" sldId="302"/>
        </pc:sldMkLst>
      </pc:sldChg>
      <pc:sldChg chg="add">
        <pc:chgData name="Cecilia Filoni" userId="a39f9303-c532-4105-a7cf-7c6d9437a270" providerId="ADAL" clId="{2308736C-8535-4382-B887-A5A57E6C12B4}" dt="2026-09-18T05:52:40.268" v="265"/>
        <pc:sldMkLst>
          <pc:docMk/>
          <pc:sldMk cId="0" sldId="303"/>
        </pc:sldMkLst>
      </pc:sldChg>
      <pc:sldChg chg="add">
        <pc:chgData name="Cecilia Filoni" userId="a39f9303-c532-4105-a7cf-7c6d9437a270" providerId="ADAL" clId="{2308736C-8535-4382-B887-A5A57E6C12B4}" dt="2026-09-18T05:52:40.268" v="265"/>
        <pc:sldMkLst>
          <pc:docMk/>
          <pc:sldMk cId="0" sldId="304"/>
        </pc:sldMkLst>
      </pc:sldChg>
      <pc:sldChg chg="add">
        <pc:chgData name="Cecilia Filoni" userId="a39f9303-c532-4105-a7cf-7c6d9437a270" providerId="ADAL" clId="{2308736C-8535-4382-B887-A5A57E6C12B4}" dt="2026-09-18T05:52:40.268" v="265"/>
        <pc:sldMkLst>
          <pc:docMk/>
          <pc:sldMk cId="0" sldId="305"/>
        </pc:sldMkLst>
      </pc:sldChg>
      <pc:sldChg chg="add">
        <pc:chgData name="Cecilia Filoni" userId="a39f9303-c532-4105-a7cf-7c6d9437a270" providerId="ADAL" clId="{2308736C-8535-4382-B887-A5A57E6C12B4}" dt="2026-09-18T05:52:40.268" v="265"/>
        <pc:sldMkLst>
          <pc:docMk/>
          <pc:sldMk cId="0" sldId="306"/>
        </pc:sldMkLst>
      </pc:sldChg>
      <pc:sldChg chg="add">
        <pc:chgData name="Cecilia Filoni" userId="a39f9303-c532-4105-a7cf-7c6d9437a270" providerId="ADAL" clId="{2308736C-8535-4382-B887-A5A57E6C12B4}" dt="2026-09-18T05:52:40.268" v="265"/>
        <pc:sldMkLst>
          <pc:docMk/>
          <pc:sldMk cId="0" sldId="307"/>
        </pc:sldMkLst>
      </pc:sldChg>
      <pc:sldChg chg="add">
        <pc:chgData name="Cecilia Filoni" userId="a39f9303-c532-4105-a7cf-7c6d9437a270" providerId="ADAL" clId="{2308736C-8535-4382-B887-A5A57E6C12B4}" dt="2026-09-18T05:52:40.268" v="265"/>
        <pc:sldMkLst>
          <pc:docMk/>
          <pc:sldMk cId="0" sldId="308"/>
        </pc:sldMkLst>
      </pc:sldChg>
      <pc:sldChg chg="add">
        <pc:chgData name="Cecilia Filoni" userId="a39f9303-c532-4105-a7cf-7c6d9437a270" providerId="ADAL" clId="{2308736C-8535-4382-B887-A5A57E6C12B4}" dt="2026-09-18T05:52:40.268" v="265"/>
        <pc:sldMkLst>
          <pc:docMk/>
          <pc:sldMk cId="0" sldId="309"/>
        </pc:sldMkLst>
      </pc:sldChg>
      <pc:sldChg chg="add">
        <pc:chgData name="Cecilia Filoni" userId="a39f9303-c532-4105-a7cf-7c6d9437a270" providerId="ADAL" clId="{2308736C-8535-4382-B887-A5A57E6C12B4}" dt="2026-09-18T05:52:40.268" v="265"/>
        <pc:sldMkLst>
          <pc:docMk/>
          <pc:sldMk cId="0" sldId="310"/>
        </pc:sldMkLst>
      </pc:sldChg>
      <pc:sldChg chg="add">
        <pc:chgData name="Cecilia Filoni" userId="a39f9303-c532-4105-a7cf-7c6d9437a270" providerId="ADAL" clId="{2308736C-8535-4382-B887-A5A57E6C12B4}" dt="2026-09-18T05:52:40.268" v="265"/>
        <pc:sldMkLst>
          <pc:docMk/>
          <pc:sldMk cId="4286064887" sldId="311"/>
        </pc:sldMkLst>
      </pc:sldChg>
      <pc:sldChg chg="add">
        <pc:chgData name="Cecilia Filoni" userId="a39f9303-c532-4105-a7cf-7c6d9437a270" providerId="ADAL" clId="{2308736C-8535-4382-B887-A5A57E6C12B4}" dt="2026-09-18T05:52:40.268" v="265"/>
        <pc:sldMkLst>
          <pc:docMk/>
          <pc:sldMk cId="621729274" sldId="312"/>
        </pc:sldMkLst>
      </pc:sldChg>
      <pc:sldChg chg="add">
        <pc:chgData name="Cecilia Filoni" userId="a39f9303-c532-4105-a7cf-7c6d9437a270" providerId="ADAL" clId="{2308736C-8535-4382-B887-A5A57E6C12B4}" dt="2026-09-18T05:53:22.207" v="266"/>
        <pc:sldMkLst>
          <pc:docMk/>
          <pc:sldMk cId="2854203" sldId="313"/>
        </pc:sldMkLst>
      </pc:sldChg>
      <pc:sldChg chg="add">
        <pc:chgData name="Cecilia Filoni" userId="a39f9303-c532-4105-a7cf-7c6d9437a270" providerId="ADAL" clId="{2308736C-8535-4382-B887-A5A57E6C12B4}" dt="2026-09-18T05:53:22.207" v="266"/>
        <pc:sldMkLst>
          <pc:docMk/>
          <pc:sldMk cId="857631249" sldId="314"/>
        </pc:sldMkLst>
      </pc:sldChg>
      <pc:sldChg chg="add">
        <pc:chgData name="Cecilia Filoni" userId="a39f9303-c532-4105-a7cf-7c6d9437a270" providerId="ADAL" clId="{2308736C-8535-4382-B887-A5A57E6C12B4}" dt="2026-09-18T05:53:22.207" v="266"/>
        <pc:sldMkLst>
          <pc:docMk/>
          <pc:sldMk cId="3829670845" sldId="315"/>
        </pc:sldMkLst>
      </pc:sldChg>
      <pc:sldChg chg="add">
        <pc:chgData name="Cecilia Filoni" userId="a39f9303-c532-4105-a7cf-7c6d9437a270" providerId="ADAL" clId="{2308736C-8535-4382-B887-A5A57E6C12B4}" dt="2026-09-18T05:53:22.207" v="266"/>
        <pc:sldMkLst>
          <pc:docMk/>
          <pc:sldMk cId="604626922" sldId="316"/>
        </pc:sldMkLst>
      </pc:sldChg>
      <pc:sldChg chg="add">
        <pc:chgData name="Cecilia Filoni" userId="a39f9303-c532-4105-a7cf-7c6d9437a270" providerId="ADAL" clId="{2308736C-8535-4382-B887-A5A57E6C12B4}" dt="2026-09-18T05:53:22.207" v="266"/>
        <pc:sldMkLst>
          <pc:docMk/>
          <pc:sldMk cId="2543790632" sldId="317"/>
        </pc:sldMkLst>
      </pc:sldChg>
      <pc:sldChg chg="add">
        <pc:chgData name="Cecilia Filoni" userId="a39f9303-c532-4105-a7cf-7c6d9437a270" providerId="ADAL" clId="{2308736C-8535-4382-B887-A5A57E6C12B4}" dt="2026-09-18T05:53:22.207" v="266"/>
        <pc:sldMkLst>
          <pc:docMk/>
          <pc:sldMk cId="111160627" sldId="318"/>
        </pc:sldMkLst>
      </pc:sldChg>
      <pc:sldChg chg="add">
        <pc:chgData name="Cecilia Filoni" userId="a39f9303-c532-4105-a7cf-7c6d9437a270" providerId="ADAL" clId="{2308736C-8535-4382-B887-A5A57E6C12B4}" dt="2026-09-18T05:53:22.207" v="266"/>
        <pc:sldMkLst>
          <pc:docMk/>
          <pc:sldMk cId="910371235" sldId="319"/>
        </pc:sldMkLst>
      </pc:sldChg>
      <pc:sldChg chg="add">
        <pc:chgData name="Cecilia Filoni" userId="a39f9303-c532-4105-a7cf-7c6d9437a270" providerId="ADAL" clId="{2308736C-8535-4382-B887-A5A57E6C12B4}" dt="2026-09-18T05:53:22.207" v="266"/>
        <pc:sldMkLst>
          <pc:docMk/>
          <pc:sldMk cId="2493232124" sldId="320"/>
        </pc:sldMkLst>
      </pc:sldChg>
      <pc:sldChg chg="add">
        <pc:chgData name="Cecilia Filoni" userId="a39f9303-c532-4105-a7cf-7c6d9437a270" providerId="ADAL" clId="{2308736C-8535-4382-B887-A5A57E6C12B4}" dt="2026-09-18T05:53:22.207" v="266"/>
        <pc:sldMkLst>
          <pc:docMk/>
          <pc:sldMk cId="191291398" sldId="321"/>
        </pc:sldMkLst>
      </pc:sldChg>
      <pc:sldChg chg="add">
        <pc:chgData name="Cecilia Filoni" userId="a39f9303-c532-4105-a7cf-7c6d9437a270" providerId="ADAL" clId="{2308736C-8535-4382-B887-A5A57E6C12B4}" dt="2026-09-18T05:53:22.207" v="266"/>
        <pc:sldMkLst>
          <pc:docMk/>
          <pc:sldMk cId="1198155161" sldId="322"/>
        </pc:sldMkLst>
      </pc:sldChg>
      <pc:sldChg chg="add">
        <pc:chgData name="Cecilia Filoni" userId="a39f9303-c532-4105-a7cf-7c6d9437a270" providerId="ADAL" clId="{2308736C-8535-4382-B887-A5A57E6C12B4}" dt="2026-09-18T05:53:22.207" v="266"/>
        <pc:sldMkLst>
          <pc:docMk/>
          <pc:sldMk cId="3687716627" sldId="323"/>
        </pc:sldMkLst>
      </pc:sldChg>
      <pc:sldChg chg="add">
        <pc:chgData name="Cecilia Filoni" userId="a39f9303-c532-4105-a7cf-7c6d9437a270" providerId="ADAL" clId="{2308736C-8535-4382-B887-A5A57E6C12B4}" dt="2026-09-18T05:53:22.207" v="266"/>
        <pc:sldMkLst>
          <pc:docMk/>
          <pc:sldMk cId="2180710093" sldId="324"/>
        </pc:sldMkLst>
      </pc:sldChg>
      <pc:sldChg chg="add">
        <pc:chgData name="Cecilia Filoni" userId="a39f9303-c532-4105-a7cf-7c6d9437a270" providerId="ADAL" clId="{2308736C-8535-4382-B887-A5A57E6C12B4}" dt="2026-09-18T05:53:33.722" v="267"/>
        <pc:sldMkLst>
          <pc:docMk/>
          <pc:sldMk cId="1887938674" sldId="325"/>
        </pc:sldMkLst>
      </pc:sldChg>
      <pc:sldChg chg="add">
        <pc:chgData name="Cecilia Filoni" userId="a39f9303-c532-4105-a7cf-7c6d9437a270" providerId="ADAL" clId="{2308736C-8535-4382-B887-A5A57E6C12B4}" dt="2026-09-18T05:53:22.207" v="266"/>
        <pc:sldMkLst>
          <pc:docMk/>
          <pc:sldMk cId="58470405" sldId="337"/>
        </pc:sldMkLst>
      </pc:sldChg>
      <pc:sldChg chg="addSp delSp modSp add mod">
        <pc:chgData name="Cecilia Filoni" userId="a39f9303-c532-4105-a7cf-7c6d9437a270" providerId="ADAL" clId="{2308736C-8535-4382-B887-A5A57E6C12B4}" dt="2026-09-18T05:56:13.613" v="273" actId="478"/>
        <pc:sldMkLst>
          <pc:docMk/>
          <pc:sldMk cId="2297551405" sldId="559"/>
        </pc:sldMkLst>
        <pc:spChg chg="del">
          <ac:chgData name="Cecilia Filoni" userId="a39f9303-c532-4105-a7cf-7c6d9437a270" providerId="ADAL" clId="{2308736C-8535-4382-B887-A5A57E6C12B4}" dt="2026-09-18T05:55:51.911" v="268" actId="478"/>
          <ac:spMkLst>
            <pc:docMk/>
            <pc:sldMk cId="2297551405" sldId="559"/>
            <ac:spMk id="2" creationId="{85599E56-E31A-CA4C-855B-65A0F2C0386A}"/>
          </ac:spMkLst>
        </pc:spChg>
        <pc:picChg chg="add del mod">
          <ac:chgData name="Cecilia Filoni" userId="a39f9303-c532-4105-a7cf-7c6d9437a270" providerId="ADAL" clId="{2308736C-8535-4382-B887-A5A57E6C12B4}" dt="2026-09-18T05:56:13.613" v="273" actId="478"/>
          <ac:picMkLst>
            <pc:docMk/>
            <pc:sldMk cId="2297551405" sldId="559"/>
            <ac:picMk id="4" creationId="{255CD9CF-CC75-DA14-15C1-AB70E8BD960F}"/>
          </ac:picMkLst>
        </pc:picChg>
      </pc:sldChg>
      <pc:sldChg chg="add">
        <pc:chgData name="Cecilia Filoni" userId="a39f9303-c532-4105-a7cf-7c6d9437a270" providerId="ADAL" clId="{2308736C-8535-4382-B887-A5A57E6C12B4}" dt="2026-09-18T05:53:22.207" v="266"/>
        <pc:sldMkLst>
          <pc:docMk/>
          <pc:sldMk cId="62789474" sldId="2147374440"/>
        </pc:sldMkLst>
      </pc:sldChg>
      <pc:sldChg chg="add">
        <pc:chgData name="Cecilia Filoni" userId="a39f9303-c532-4105-a7cf-7c6d9437a270" providerId="ADAL" clId="{2308736C-8535-4382-B887-A5A57E6C12B4}" dt="2026-09-18T05:52:12.346" v="264"/>
        <pc:sldMkLst>
          <pc:docMk/>
          <pc:sldMk cId="4182517898" sldId="2147471955"/>
        </pc:sldMkLst>
      </pc:sldChg>
      <pc:sldChg chg="add">
        <pc:chgData name="Cecilia Filoni" userId="a39f9303-c532-4105-a7cf-7c6d9437a270" providerId="ADAL" clId="{2308736C-8535-4382-B887-A5A57E6C12B4}" dt="2026-09-18T05:53:22.207" v="266"/>
        <pc:sldMkLst>
          <pc:docMk/>
          <pc:sldMk cId="889297643" sldId="2147482329"/>
        </pc:sldMkLst>
      </pc:sldChg>
      <pc:sldChg chg="add">
        <pc:chgData name="Cecilia Filoni" userId="a39f9303-c532-4105-a7cf-7c6d9437a270" providerId="ADAL" clId="{2308736C-8535-4382-B887-A5A57E6C12B4}" dt="2026-09-18T05:53:22.207" v="266"/>
        <pc:sldMkLst>
          <pc:docMk/>
          <pc:sldMk cId="437748117" sldId="2147482368"/>
        </pc:sldMkLst>
      </pc:sldChg>
      <pc:sldChg chg="add">
        <pc:chgData name="Cecilia Filoni" userId="a39f9303-c532-4105-a7cf-7c6d9437a270" providerId="ADAL" clId="{2308736C-8535-4382-B887-A5A57E6C12B4}" dt="2026-09-18T05:53:22.207" v="266"/>
        <pc:sldMkLst>
          <pc:docMk/>
          <pc:sldMk cId="3282368462" sldId="2147483523"/>
        </pc:sldMkLst>
      </pc:sldChg>
      <pc:sldChg chg="add">
        <pc:chgData name="Cecilia Filoni" userId="a39f9303-c532-4105-a7cf-7c6d9437a270" providerId="ADAL" clId="{2308736C-8535-4382-B887-A5A57E6C12B4}" dt="2026-09-18T05:53:22.207" v="266"/>
        <pc:sldMkLst>
          <pc:docMk/>
          <pc:sldMk cId="3527900760" sldId="2147483525"/>
        </pc:sldMkLst>
      </pc:sldChg>
      <pc:sldChg chg="add">
        <pc:chgData name="Cecilia Filoni" userId="a39f9303-c532-4105-a7cf-7c6d9437a270" providerId="ADAL" clId="{2308736C-8535-4382-B887-A5A57E6C12B4}" dt="2026-09-18T05:53:22.207" v="266"/>
        <pc:sldMkLst>
          <pc:docMk/>
          <pc:sldMk cId="2175468210" sldId="2147483553"/>
        </pc:sldMkLst>
      </pc:sldChg>
      <pc:sldChg chg="add">
        <pc:chgData name="Cecilia Filoni" userId="a39f9303-c532-4105-a7cf-7c6d9437a270" providerId="ADAL" clId="{2308736C-8535-4382-B887-A5A57E6C12B4}" dt="2026-09-18T05:53:22.207" v="266"/>
        <pc:sldMkLst>
          <pc:docMk/>
          <pc:sldMk cId="115171786" sldId="2147483566"/>
        </pc:sldMkLst>
      </pc:sldChg>
      <pc:sldChg chg="add">
        <pc:chgData name="Cecilia Filoni" userId="a39f9303-c532-4105-a7cf-7c6d9437a270" providerId="ADAL" clId="{2308736C-8535-4382-B887-A5A57E6C12B4}" dt="2026-09-18T05:53:22.207" v="266"/>
        <pc:sldMkLst>
          <pc:docMk/>
          <pc:sldMk cId="1899519331" sldId="2147483569"/>
        </pc:sldMkLst>
      </pc:sldChg>
      <pc:sldChg chg="add">
        <pc:chgData name="Cecilia Filoni" userId="a39f9303-c532-4105-a7cf-7c6d9437a270" providerId="ADAL" clId="{2308736C-8535-4382-B887-A5A57E6C12B4}" dt="2026-09-18T05:53:22.207" v="266"/>
        <pc:sldMkLst>
          <pc:docMk/>
          <pc:sldMk cId="3310208581" sldId="2147483571"/>
        </pc:sldMkLst>
      </pc:sldChg>
      <pc:sldChg chg="add">
        <pc:chgData name="Cecilia Filoni" userId="a39f9303-c532-4105-a7cf-7c6d9437a270" providerId="ADAL" clId="{2308736C-8535-4382-B887-A5A57E6C12B4}" dt="2026-09-18T05:53:22.207" v="266"/>
        <pc:sldMkLst>
          <pc:docMk/>
          <pc:sldMk cId="2749929707" sldId="2147483578"/>
        </pc:sldMkLst>
      </pc:sldChg>
      <pc:sldChg chg="add">
        <pc:chgData name="Cecilia Filoni" userId="a39f9303-c532-4105-a7cf-7c6d9437a270" providerId="ADAL" clId="{2308736C-8535-4382-B887-A5A57E6C12B4}" dt="2026-09-18T05:53:22.207" v="266"/>
        <pc:sldMkLst>
          <pc:docMk/>
          <pc:sldMk cId="765192524" sldId="2147483579"/>
        </pc:sldMkLst>
      </pc:sldChg>
      <pc:sldChg chg="add">
        <pc:chgData name="Cecilia Filoni" userId="a39f9303-c532-4105-a7cf-7c6d9437a270" providerId="ADAL" clId="{2308736C-8535-4382-B887-A5A57E6C12B4}" dt="2026-09-18T05:53:22.207" v="266"/>
        <pc:sldMkLst>
          <pc:docMk/>
          <pc:sldMk cId="1242059165" sldId="2147483580"/>
        </pc:sldMkLst>
      </pc:sldChg>
      <pc:sldChg chg="add">
        <pc:chgData name="Cecilia Filoni" userId="a39f9303-c532-4105-a7cf-7c6d9437a270" providerId="ADAL" clId="{2308736C-8535-4382-B887-A5A57E6C12B4}" dt="2026-09-18T05:53:22.207" v="266"/>
        <pc:sldMkLst>
          <pc:docMk/>
          <pc:sldMk cId="4000674725" sldId="2147483581"/>
        </pc:sldMkLst>
      </pc:sldChg>
      <pc:sldChg chg="add">
        <pc:chgData name="Cecilia Filoni" userId="a39f9303-c532-4105-a7cf-7c6d9437a270" providerId="ADAL" clId="{2308736C-8535-4382-B887-A5A57E6C12B4}" dt="2026-09-18T05:53:22.207" v="266"/>
        <pc:sldMkLst>
          <pc:docMk/>
          <pc:sldMk cId="997890421" sldId="2147483582"/>
        </pc:sldMkLst>
      </pc:sldChg>
      <pc:sldChg chg="add">
        <pc:chgData name="Cecilia Filoni" userId="a39f9303-c532-4105-a7cf-7c6d9437a270" providerId="ADAL" clId="{2308736C-8535-4382-B887-A5A57E6C12B4}" dt="2026-09-18T05:53:22.207" v="266"/>
        <pc:sldMkLst>
          <pc:docMk/>
          <pc:sldMk cId="1916900505" sldId="2147483583"/>
        </pc:sldMkLst>
      </pc:sldChg>
      <pc:sldChg chg="add">
        <pc:chgData name="Cecilia Filoni" userId="a39f9303-c532-4105-a7cf-7c6d9437a270" providerId="ADAL" clId="{2308736C-8535-4382-B887-A5A57E6C12B4}" dt="2026-09-18T05:53:22.207" v="266"/>
        <pc:sldMkLst>
          <pc:docMk/>
          <pc:sldMk cId="535892966" sldId="2147483584"/>
        </pc:sldMkLst>
      </pc:sldChg>
      <pc:sldChg chg="add">
        <pc:chgData name="Cecilia Filoni" userId="a39f9303-c532-4105-a7cf-7c6d9437a270" providerId="ADAL" clId="{2308736C-8535-4382-B887-A5A57E6C12B4}" dt="2026-09-18T05:53:22.207" v="266"/>
        <pc:sldMkLst>
          <pc:docMk/>
          <pc:sldMk cId="566787014" sldId="2147483585"/>
        </pc:sldMkLst>
      </pc:sldChg>
      <pc:sldChg chg="addSp modSp mod">
        <pc:chgData name="Cecilia Filoni" userId="a39f9303-c532-4105-a7cf-7c6d9437a270" providerId="ADAL" clId="{2308736C-8535-4382-B887-A5A57E6C12B4}" dt="2026-09-18T05:56:00.077" v="270" actId="14100"/>
        <pc:sldMkLst>
          <pc:docMk/>
          <pc:sldMk cId="0" sldId="2147483647"/>
        </pc:sldMkLst>
        <pc:spChg chg="add mod">
          <ac:chgData name="Cecilia Filoni" userId="a39f9303-c532-4105-a7cf-7c6d9437a270" providerId="ADAL" clId="{2308736C-8535-4382-B887-A5A57E6C12B4}" dt="2026-09-14T14:48:29.012" v="44" actId="207"/>
          <ac:spMkLst>
            <pc:docMk/>
            <pc:sldMk cId="0" sldId="2147483647"/>
            <ac:spMk id="11" creationId="{0683F16B-9E58-34DC-33DE-06A37E56B7B0}"/>
          </ac:spMkLst>
        </pc:spChg>
        <pc:picChg chg="mod">
          <ac:chgData name="Cecilia Filoni" userId="a39f9303-c532-4105-a7cf-7c6d9437a270" providerId="ADAL" clId="{2308736C-8535-4382-B887-A5A57E6C12B4}" dt="2026-09-18T05:56:00.077" v="270" actId="14100"/>
          <ac:picMkLst>
            <pc:docMk/>
            <pc:sldMk cId="0" sldId="2147483647"/>
            <ac:picMk id="6" creationId="{00000000-0000-0000-0000-000000000000}"/>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baseline="0">
                <a:solidFill>
                  <a:schemeClr val="tx1">
                    <a:lumMod val="65000"/>
                    <a:lumOff val="35000"/>
                  </a:schemeClr>
                </a:solidFill>
                <a:latin typeface="+mn-lt"/>
                <a:ea typeface="+mn-ea"/>
                <a:cs typeface="+mn-cs"/>
              </a:defRPr>
            </a:pPr>
            <a:r>
              <a:rPr lang="it-IT" sz="1050" b="1">
                <a:solidFill>
                  <a:schemeClr val="tx1"/>
                </a:solidFill>
                <a:latin typeface="Arial" panose="020B0604020202020204" pitchFamily="34" charset="0"/>
                <a:cs typeface="Arial" panose="020B0604020202020204" pitchFamily="34" charset="0"/>
              </a:rPr>
              <a:t>Weight (kg)</a:t>
            </a:r>
          </a:p>
          <a:p>
            <a:pPr>
              <a:defRPr sz="1600" b="1"/>
            </a:pPr>
            <a:r>
              <a:rPr lang="it-IT" sz="1050" b="1" err="1">
                <a:solidFill>
                  <a:schemeClr val="accent3"/>
                </a:solidFill>
                <a:latin typeface="Arial" panose="020B0604020202020204" pitchFamily="34" charset="0"/>
                <a:cs typeface="Arial" panose="020B0604020202020204" pitchFamily="34" charset="0"/>
              </a:rPr>
              <a:t>absolute</a:t>
            </a:r>
            <a:r>
              <a:rPr lang="it-IT" sz="1050" b="1">
                <a:solidFill>
                  <a:schemeClr val="accent3"/>
                </a:solidFill>
                <a:latin typeface="Arial" panose="020B0604020202020204" pitchFamily="34" charset="0"/>
                <a:cs typeface="Arial" panose="020B0604020202020204" pitchFamily="34" charset="0"/>
              </a:rPr>
              <a:t> </a:t>
            </a:r>
            <a:r>
              <a:rPr lang="it-IT" sz="1050" b="1" err="1">
                <a:solidFill>
                  <a:schemeClr val="accent3"/>
                </a:solidFill>
                <a:latin typeface="Arial" panose="020B0604020202020204" pitchFamily="34" charset="0"/>
                <a:cs typeface="Arial" panose="020B0604020202020204" pitchFamily="34" charset="0"/>
              </a:rPr>
              <a:t>change</a:t>
            </a:r>
            <a:endParaRPr lang="it-IT" sz="1050" b="1">
              <a:solidFill>
                <a:schemeClr val="accent3"/>
              </a:solidFill>
              <a:latin typeface="Arial" panose="020B0604020202020204" pitchFamily="34" charset="0"/>
              <a:cs typeface="Arial" panose="020B0604020202020204" pitchFamily="34" charset="0"/>
            </a:endParaRPr>
          </a:p>
        </c:rich>
      </c:tx>
      <c:layout>
        <c:manualLayout>
          <c:xMode val="edge"/>
          <c:yMode val="edge"/>
          <c:x val="0.19762855656990333"/>
          <c:y val="6.8495610465584347E-2"/>
        </c:manualLayout>
      </c:layout>
      <c:overlay val="0"/>
      <c:spPr>
        <a:noFill/>
        <a:ln>
          <a:noFill/>
        </a:ln>
        <a:effectLst/>
      </c:spPr>
      <c:txPr>
        <a:bodyPr rot="0" spcFirstLastPara="1" vertOverflow="ellipsis" vert="horz" wrap="square" anchor="ctr" anchorCtr="1"/>
        <a:lstStyle/>
        <a:p>
          <a:pPr>
            <a:defRPr sz="16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7302248620960606"/>
          <c:y val="0.15757381944830851"/>
          <c:w val="0.77167739087924025"/>
          <c:h val="0.77335702518114868"/>
        </c:manualLayout>
      </c:layout>
      <c:barChart>
        <c:barDir val="col"/>
        <c:grouping val="clustered"/>
        <c:varyColors val="0"/>
        <c:ser>
          <c:idx val="0"/>
          <c:order val="0"/>
          <c:tx>
            <c:strRef>
              <c:f>Foglio1!$B$1</c:f>
              <c:strCache>
                <c:ptCount val="1"/>
                <c:pt idx="0">
                  <c:v>Serie 1</c:v>
                </c:pt>
              </c:strCache>
            </c:strRef>
          </c:tx>
          <c:spPr>
            <a:solidFill>
              <a:srgbClr val="8A969E"/>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Foglio1!$A$2</c:f>
              <c:numCache>
                <c:formatCode>General</c:formatCode>
                <c:ptCount val="1"/>
              </c:numCache>
            </c:numRef>
          </c:cat>
          <c:val>
            <c:numRef>
              <c:f>Foglio1!$B$2</c:f>
              <c:numCache>
                <c:formatCode>General</c:formatCode>
                <c:ptCount val="1"/>
                <c:pt idx="0">
                  <c:v>-2.4</c:v>
                </c:pt>
              </c:numCache>
            </c:numRef>
          </c:val>
          <c:extLst>
            <c:ext xmlns:c16="http://schemas.microsoft.com/office/drawing/2014/chart" uri="{C3380CC4-5D6E-409C-BE32-E72D297353CC}">
              <c16:uniqueId val="{00000000-FE9B-47B6-AF27-0BF6BDED9E66}"/>
            </c:ext>
          </c:extLst>
        </c:ser>
        <c:ser>
          <c:idx val="1"/>
          <c:order val="1"/>
          <c:tx>
            <c:strRef>
              <c:f>Foglio1!$C$1</c:f>
              <c:strCache>
                <c:ptCount val="1"/>
                <c:pt idx="0">
                  <c:v>Serie 2</c:v>
                </c:pt>
              </c:strCache>
            </c:strRef>
          </c:tx>
          <c:spPr>
            <a:solidFill>
              <a:srgbClr val="AEE2FB"/>
            </a:solidFill>
            <a:ln>
              <a:noFill/>
            </a:ln>
            <a:effectLst/>
          </c:spPr>
          <c:invertIfNegative val="0"/>
          <c:dLbls>
            <c:spPr>
              <a:noFill/>
              <a:ln>
                <a:noFill/>
              </a:ln>
              <a:effectLst/>
            </c:spPr>
            <c:txPr>
              <a:bodyPr rot="0" spcFirstLastPara="1" vertOverflow="ellipsis" vert="horz" wrap="square" lIns="38100" tIns="19050" rIns="38100" bIns="19050" anchor="ctr" anchorCtr="0">
                <a:spAutoFit/>
              </a:bodyPr>
              <a:lstStyle/>
              <a:p>
                <a:pPr algn="ctr">
                  <a:defRPr lang="en-US"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Foglio1!$A$2</c:f>
              <c:numCache>
                <c:formatCode>General</c:formatCode>
                <c:ptCount val="1"/>
              </c:numCache>
            </c:numRef>
          </c:cat>
          <c:val>
            <c:numRef>
              <c:f>Foglio1!$C$2</c:f>
              <c:numCache>
                <c:formatCode>General</c:formatCode>
                <c:ptCount val="1"/>
                <c:pt idx="0">
                  <c:v>-16.100000000000001</c:v>
                </c:pt>
              </c:numCache>
            </c:numRef>
          </c:val>
          <c:extLst>
            <c:ext xmlns:c16="http://schemas.microsoft.com/office/drawing/2014/chart" uri="{C3380CC4-5D6E-409C-BE32-E72D297353CC}">
              <c16:uniqueId val="{00000001-FE9B-47B6-AF27-0BF6BDED9E66}"/>
            </c:ext>
          </c:extLst>
        </c:ser>
        <c:ser>
          <c:idx val="2"/>
          <c:order val="2"/>
          <c:tx>
            <c:strRef>
              <c:f>Foglio1!$D$1</c:f>
              <c:strCache>
                <c:ptCount val="1"/>
                <c:pt idx="0">
                  <c:v>Serie 3</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0">
                <a:spAutoFit/>
              </a:bodyPr>
              <a:lstStyle/>
              <a:p>
                <a:pPr algn="ctr">
                  <a:defRPr lang="en-US"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Foglio1!$A$2</c:f>
              <c:numCache>
                <c:formatCode>General</c:formatCode>
                <c:ptCount val="1"/>
              </c:numCache>
            </c:numRef>
          </c:cat>
          <c:val>
            <c:numRef>
              <c:f>Foglio1!$D$2</c:f>
              <c:numCache>
                <c:formatCode>General</c:formatCode>
                <c:ptCount val="1"/>
                <c:pt idx="0">
                  <c:v>-22.2</c:v>
                </c:pt>
              </c:numCache>
            </c:numRef>
          </c:val>
          <c:extLst>
            <c:ext xmlns:c16="http://schemas.microsoft.com/office/drawing/2014/chart" uri="{C3380CC4-5D6E-409C-BE32-E72D297353CC}">
              <c16:uniqueId val="{00000002-FE9B-47B6-AF27-0BF6BDED9E66}"/>
            </c:ext>
          </c:extLst>
        </c:ser>
        <c:ser>
          <c:idx val="3"/>
          <c:order val="3"/>
          <c:tx>
            <c:strRef>
              <c:f>Foglio1!$E$1</c:f>
              <c:strCache>
                <c:ptCount val="1"/>
                <c:pt idx="0">
                  <c:v>Serie 4</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0">
                <a:spAutoFit/>
              </a:bodyPr>
              <a:lstStyle/>
              <a:p>
                <a:pPr algn="ctr">
                  <a:defRPr lang="en-US"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Foglio1!$A$2</c:f>
              <c:numCache>
                <c:formatCode>General</c:formatCode>
                <c:ptCount val="1"/>
              </c:numCache>
            </c:numRef>
          </c:cat>
          <c:val>
            <c:numRef>
              <c:f>Foglio1!$E$2</c:f>
              <c:numCache>
                <c:formatCode>General</c:formatCode>
                <c:ptCount val="1"/>
                <c:pt idx="0">
                  <c:v>-23.6</c:v>
                </c:pt>
              </c:numCache>
            </c:numRef>
          </c:val>
          <c:extLst>
            <c:ext xmlns:c16="http://schemas.microsoft.com/office/drawing/2014/chart" uri="{C3380CC4-5D6E-409C-BE32-E72D297353CC}">
              <c16:uniqueId val="{00000003-FE9B-47B6-AF27-0BF6BDED9E66}"/>
            </c:ext>
          </c:extLst>
        </c:ser>
        <c:dLbls>
          <c:showLegendKey val="0"/>
          <c:showVal val="0"/>
          <c:showCatName val="0"/>
          <c:showSerName val="0"/>
          <c:showPercent val="0"/>
          <c:showBubbleSize val="0"/>
        </c:dLbls>
        <c:gapWidth val="100"/>
        <c:overlap val="-15"/>
        <c:axId val="1678715087"/>
        <c:axId val="1678735247"/>
      </c:barChart>
      <c:catAx>
        <c:axId val="1678715087"/>
        <c:scaling>
          <c:orientation val="minMax"/>
        </c:scaling>
        <c:delete val="0"/>
        <c:axPos val="b"/>
        <c:numFmt formatCode="General" sourceLinked="1"/>
        <c:majorTickMark val="in"/>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678735247"/>
        <c:crosses val="autoZero"/>
        <c:auto val="1"/>
        <c:lblAlgn val="ctr"/>
        <c:lblOffset val="100"/>
        <c:noMultiLvlLbl val="0"/>
      </c:catAx>
      <c:valAx>
        <c:axId val="1678735247"/>
        <c:scaling>
          <c:orientation val="minMax"/>
          <c:min val="-30"/>
        </c:scaling>
        <c:delete val="0"/>
        <c:axPos val="l"/>
        <c:title>
          <c:tx>
            <c:rich>
              <a:bodyPr rot="-5400000" spcFirstLastPara="1" vertOverflow="ellipsis" vert="horz" wrap="square" anchor="ctr" anchorCtr="1"/>
              <a:lstStyle/>
              <a:p>
                <a:pPr>
                  <a:defRPr sz="1330" b="0" i="0" u="none" strike="noStrike" kern="1200" baseline="0">
                    <a:solidFill>
                      <a:schemeClr val="tx1"/>
                    </a:solidFill>
                    <a:latin typeface="Arial" panose="020B0604020202020204" pitchFamily="34" charset="0"/>
                    <a:ea typeface="+mn-ea"/>
                    <a:cs typeface="Arial" panose="020B0604020202020204" pitchFamily="34" charset="0"/>
                  </a:defRPr>
                </a:pPr>
                <a:r>
                  <a:rPr lang="it-IT" sz="900" err="1">
                    <a:solidFill>
                      <a:schemeClr val="tx1"/>
                    </a:solidFill>
                    <a:latin typeface="Arial" panose="020B0604020202020204" pitchFamily="34" charset="0"/>
                    <a:cs typeface="Arial" panose="020B0604020202020204" pitchFamily="34" charset="0"/>
                  </a:rPr>
                  <a:t>Change</a:t>
                </a:r>
                <a:r>
                  <a:rPr lang="it-IT" sz="900">
                    <a:solidFill>
                      <a:schemeClr val="tx1"/>
                    </a:solidFill>
                    <a:latin typeface="Arial" panose="020B0604020202020204" pitchFamily="34" charset="0"/>
                    <a:cs typeface="Arial" panose="020B0604020202020204" pitchFamily="34" charset="0"/>
                  </a:rPr>
                  <a:t> in Body weight (kg)</a:t>
                </a:r>
              </a:p>
            </c:rich>
          </c:tx>
          <c:layout>
            <c:manualLayout>
              <c:xMode val="edge"/>
              <c:yMode val="edge"/>
              <c:x val="0"/>
              <c:y val="0.31471565844064825"/>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12700">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678715087"/>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baseline="0">
                <a:solidFill>
                  <a:schemeClr val="tx1">
                    <a:lumMod val="65000"/>
                    <a:lumOff val="35000"/>
                  </a:schemeClr>
                </a:solidFill>
                <a:latin typeface="+mn-lt"/>
                <a:ea typeface="+mn-ea"/>
                <a:cs typeface="+mn-cs"/>
              </a:defRPr>
            </a:pPr>
            <a:r>
              <a:rPr lang="it-IT" sz="1050" b="1">
                <a:solidFill>
                  <a:schemeClr val="tx1"/>
                </a:solidFill>
                <a:latin typeface="Arial" panose="020B0604020202020204" pitchFamily="34" charset="0"/>
                <a:cs typeface="Arial" panose="020B0604020202020204" pitchFamily="34" charset="0"/>
              </a:rPr>
              <a:t>Weight (kg)</a:t>
            </a:r>
          </a:p>
          <a:p>
            <a:pPr>
              <a:defRPr sz="1600" b="1"/>
            </a:pPr>
            <a:r>
              <a:rPr lang="it-IT" sz="1050" b="1" err="1">
                <a:solidFill>
                  <a:schemeClr val="accent3"/>
                </a:solidFill>
                <a:latin typeface="Arial" panose="020B0604020202020204" pitchFamily="34" charset="0"/>
                <a:cs typeface="Arial" panose="020B0604020202020204" pitchFamily="34" charset="0"/>
              </a:rPr>
              <a:t>absolute</a:t>
            </a:r>
            <a:r>
              <a:rPr lang="it-IT" sz="1050" b="1">
                <a:solidFill>
                  <a:schemeClr val="accent3"/>
                </a:solidFill>
                <a:latin typeface="Arial" panose="020B0604020202020204" pitchFamily="34" charset="0"/>
                <a:cs typeface="Arial" panose="020B0604020202020204" pitchFamily="34" charset="0"/>
              </a:rPr>
              <a:t> </a:t>
            </a:r>
            <a:r>
              <a:rPr lang="it-IT" sz="1050" b="1" err="1">
                <a:solidFill>
                  <a:schemeClr val="accent3"/>
                </a:solidFill>
                <a:latin typeface="Arial" panose="020B0604020202020204" pitchFamily="34" charset="0"/>
                <a:cs typeface="Arial" panose="020B0604020202020204" pitchFamily="34" charset="0"/>
              </a:rPr>
              <a:t>change</a:t>
            </a:r>
            <a:endParaRPr lang="it-IT" sz="1050" b="1">
              <a:solidFill>
                <a:schemeClr val="accent3"/>
              </a:solidFill>
              <a:latin typeface="Arial" panose="020B0604020202020204" pitchFamily="34" charset="0"/>
              <a:cs typeface="Arial" panose="020B0604020202020204" pitchFamily="34" charset="0"/>
            </a:endParaRPr>
          </a:p>
        </c:rich>
      </c:tx>
      <c:layout>
        <c:manualLayout>
          <c:xMode val="edge"/>
          <c:yMode val="edge"/>
          <c:x val="0.3122157407001297"/>
          <c:y val="7.367259716990035E-2"/>
        </c:manualLayout>
      </c:layout>
      <c:overlay val="0"/>
      <c:spPr>
        <a:noFill/>
        <a:ln>
          <a:noFill/>
        </a:ln>
        <a:effectLst/>
      </c:spPr>
      <c:txPr>
        <a:bodyPr rot="0" spcFirstLastPara="1" vertOverflow="ellipsis" vert="horz" wrap="square" anchor="ctr" anchorCtr="1"/>
        <a:lstStyle/>
        <a:p>
          <a:pPr>
            <a:defRPr sz="16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7302248620960606"/>
          <c:y val="0.15757381944830851"/>
          <c:w val="0.77167739087924025"/>
          <c:h val="0.77335702518114868"/>
        </c:manualLayout>
      </c:layout>
      <c:barChart>
        <c:barDir val="col"/>
        <c:grouping val="clustered"/>
        <c:varyColors val="0"/>
        <c:ser>
          <c:idx val="0"/>
          <c:order val="0"/>
          <c:tx>
            <c:strRef>
              <c:f>Foglio1!$B$1</c:f>
              <c:strCache>
                <c:ptCount val="1"/>
                <c:pt idx="0">
                  <c:v>Serie 1</c:v>
                </c:pt>
              </c:strCache>
            </c:strRef>
          </c:tx>
          <c:spPr>
            <a:solidFill>
              <a:srgbClr val="8A969E"/>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Foglio1!$A$2</c:f>
              <c:numCache>
                <c:formatCode>General</c:formatCode>
                <c:ptCount val="1"/>
              </c:numCache>
            </c:numRef>
          </c:cat>
          <c:val>
            <c:numRef>
              <c:f>Foglio1!$B$2</c:f>
              <c:numCache>
                <c:formatCode>General</c:formatCode>
                <c:ptCount val="1"/>
                <c:pt idx="0">
                  <c:v>-2.4</c:v>
                </c:pt>
              </c:numCache>
            </c:numRef>
          </c:val>
          <c:extLst>
            <c:ext xmlns:c16="http://schemas.microsoft.com/office/drawing/2014/chart" uri="{C3380CC4-5D6E-409C-BE32-E72D297353CC}">
              <c16:uniqueId val="{00000000-ECD7-47FB-9E96-E86B1FB15E2C}"/>
            </c:ext>
          </c:extLst>
        </c:ser>
        <c:ser>
          <c:idx val="1"/>
          <c:order val="1"/>
          <c:tx>
            <c:strRef>
              <c:f>Foglio1!$C$1</c:f>
              <c:strCache>
                <c:ptCount val="1"/>
                <c:pt idx="0">
                  <c:v>Serie 2</c:v>
                </c:pt>
              </c:strCache>
            </c:strRef>
          </c:tx>
          <c:spPr>
            <a:solidFill>
              <a:srgbClr val="AEE2FB"/>
            </a:solidFill>
            <a:ln>
              <a:noFill/>
            </a:ln>
            <a:effectLst/>
          </c:spPr>
          <c:invertIfNegative val="0"/>
          <c:dLbls>
            <c:spPr>
              <a:noFill/>
              <a:ln>
                <a:noFill/>
              </a:ln>
              <a:effectLst/>
            </c:spPr>
            <c:txPr>
              <a:bodyPr rot="0" spcFirstLastPara="1" vertOverflow="ellipsis" vert="horz" wrap="square" lIns="38100" tIns="19050" rIns="38100" bIns="19050" anchor="ctr" anchorCtr="0">
                <a:spAutoFit/>
              </a:bodyPr>
              <a:lstStyle/>
              <a:p>
                <a:pPr algn="ctr">
                  <a:defRPr lang="en-US"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Foglio1!$A$2</c:f>
              <c:numCache>
                <c:formatCode>General</c:formatCode>
                <c:ptCount val="1"/>
              </c:numCache>
            </c:numRef>
          </c:cat>
          <c:val>
            <c:numRef>
              <c:f>Foglio1!$C$2</c:f>
              <c:numCache>
                <c:formatCode>General</c:formatCode>
                <c:ptCount val="1"/>
                <c:pt idx="0">
                  <c:v>-16.100000000000001</c:v>
                </c:pt>
              </c:numCache>
            </c:numRef>
          </c:val>
          <c:extLst>
            <c:ext xmlns:c16="http://schemas.microsoft.com/office/drawing/2014/chart" uri="{C3380CC4-5D6E-409C-BE32-E72D297353CC}">
              <c16:uniqueId val="{00000001-ECD7-47FB-9E96-E86B1FB15E2C}"/>
            </c:ext>
          </c:extLst>
        </c:ser>
        <c:ser>
          <c:idx val="2"/>
          <c:order val="2"/>
          <c:tx>
            <c:strRef>
              <c:f>Foglio1!$D$1</c:f>
              <c:strCache>
                <c:ptCount val="1"/>
                <c:pt idx="0">
                  <c:v>Serie 3</c:v>
                </c:pt>
              </c:strCache>
            </c:strRef>
          </c:tx>
          <c:spPr>
            <a:solidFill>
              <a:srgbClr val="0066FF"/>
            </a:solidFill>
            <a:ln>
              <a:noFill/>
            </a:ln>
            <a:effectLst/>
          </c:spPr>
          <c:invertIfNegative val="0"/>
          <c:dLbls>
            <c:spPr>
              <a:noFill/>
              <a:ln>
                <a:noFill/>
              </a:ln>
              <a:effectLst/>
            </c:spPr>
            <c:txPr>
              <a:bodyPr rot="0" spcFirstLastPara="1" vertOverflow="ellipsis" vert="horz" wrap="square" lIns="38100" tIns="19050" rIns="38100" bIns="19050" anchor="ctr" anchorCtr="0">
                <a:spAutoFit/>
              </a:bodyPr>
              <a:lstStyle/>
              <a:p>
                <a:pPr algn="ctr">
                  <a:defRPr lang="en-US"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Foglio1!$A$2</c:f>
              <c:numCache>
                <c:formatCode>General</c:formatCode>
                <c:ptCount val="1"/>
              </c:numCache>
            </c:numRef>
          </c:cat>
          <c:val>
            <c:numRef>
              <c:f>Foglio1!$D$2</c:f>
              <c:numCache>
                <c:formatCode>General</c:formatCode>
                <c:ptCount val="1"/>
                <c:pt idx="0">
                  <c:v>-22.2</c:v>
                </c:pt>
              </c:numCache>
            </c:numRef>
          </c:val>
          <c:extLst>
            <c:ext xmlns:c16="http://schemas.microsoft.com/office/drawing/2014/chart" uri="{C3380CC4-5D6E-409C-BE32-E72D297353CC}">
              <c16:uniqueId val="{00000002-ECD7-47FB-9E96-E86B1FB15E2C}"/>
            </c:ext>
          </c:extLst>
        </c:ser>
        <c:ser>
          <c:idx val="3"/>
          <c:order val="3"/>
          <c:tx>
            <c:strRef>
              <c:f>Foglio1!$E$1</c:f>
              <c:strCache>
                <c:ptCount val="1"/>
                <c:pt idx="0">
                  <c:v>Serie 4</c:v>
                </c:pt>
              </c:strCache>
            </c:strRef>
          </c:tx>
          <c:spPr>
            <a:solidFill>
              <a:srgbClr val="080098"/>
            </a:solidFill>
            <a:ln>
              <a:noFill/>
            </a:ln>
            <a:effectLst/>
          </c:spPr>
          <c:invertIfNegative val="0"/>
          <c:dLbls>
            <c:spPr>
              <a:noFill/>
              <a:ln>
                <a:noFill/>
              </a:ln>
              <a:effectLst/>
            </c:spPr>
            <c:txPr>
              <a:bodyPr rot="0" spcFirstLastPara="1" vertOverflow="ellipsis" vert="horz" wrap="square" lIns="38100" tIns="19050" rIns="38100" bIns="19050" anchor="ctr" anchorCtr="0">
                <a:spAutoFit/>
              </a:bodyPr>
              <a:lstStyle/>
              <a:p>
                <a:pPr algn="ctr">
                  <a:defRPr lang="en-US" sz="14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Foglio1!$A$2</c:f>
              <c:numCache>
                <c:formatCode>General</c:formatCode>
                <c:ptCount val="1"/>
              </c:numCache>
            </c:numRef>
          </c:cat>
          <c:val>
            <c:numRef>
              <c:f>Foglio1!$E$2</c:f>
              <c:numCache>
                <c:formatCode>General</c:formatCode>
                <c:ptCount val="1"/>
                <c:pt idx="0">
                  <c:v>-23.6</c:v>
                </c:pt>
              </c:numCache>
            </c:numRef>
          </c:val>
          <c:extLst>
            <c:ext xmlns:c16="http://schemas.microsoft.com/office/drawing/2014/chart" uri="{C3380CC4-5D6E-409C-BE32-E72D297353CC}">
              <c16:uniqueId val="{00000003-ECD7-47FB-9E96-E86B1FB15E2C}"/>
            </c:ext>
          </c:extLst>
        </c:ser>
        <c:dLbls>
          <c:showLegendKey val="0"/>
          <c:showVal val="0"/>
          <c:showCatName val="0"/>
          <c:showSerName val="0"/>
          <c:showPercent val="0"/>
          <c:showBubbleSize val="0"/>
        </c:dLbls>
        <c:gapWidth val="100"/>
        <c:overlap val="-15"/>
        <c:axId val="1678715087"/>
        <c:axId val="1678735247"/>
      </c:barChart>
      <c:catAx>
        <c:axId val="1678715087"/>
        <c:scaling>
          <c:orientation val="minMax"/>
        </c:scaling>
        <c:delete val="0"/>
        <c:axPos val="b"/>
        <c:numFmt formatCode="General" sourceLinked="1"/>
        <c:majorTickMark val="in"/>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678735247"/>
        <c:crosses val="autoZero"/>
        <c:auto val="1"/>
        <c:lblAlgn val="ctr"/>
        <c:lblOffset val="100"/>
        <c:noMultiLvlLbl val="0"/>
      </c:catAx>
      <c:valAx>
        <c:axId val="1678735247"/>
        <c:scaling>
          <c:orientation val="minMax"/>
          <c:min val="-30"/>
        </c:scaling>
        <c:delete val="0"/>
        <c:axPos val="l"/>
        <c:title>
          <c:tx>
            <c:rich>
              <a:bodyPr rot="-5400000" spcFirstLastPara="1" vertOverflow="ellipsis" vert="horz" wrap="square" anchor="ctr" anchorCtr="1"/>
              <a:lstStyle/>
              <a:p>
                <a:pPr>
                  <a:defRPr sz="1330" b="0" i="0" u="none" strike="noStrike" kern="1200" baseline="0">
                    <a:solidFill>
                      <a:schemeClr val="tx1"/>
                    </a:solidFill>
                    <a:latin typeface="Arial" panose="020B0604020202020204" pitchFamily="34" charset="0"/>
                    <a:ea typeface="+mn-ea"/>
                    <a:cs typeface="Arial" panose="020B0604020202020204" pitchFamily="34" charset="0"/>
                  </a:defRPr>
                </a:pPr>
                <a:r>
                  <a:rPr lang="it-IT" sz="900" err="1">
                    <a:solidFill>
                      <a:schemeClr val="tx1"/>
                    </a:solidFill>
                    <a:latin typeface="Arial" panose="020B0604020202020204" pitchFamily="34" charset="0"/>
                    <a:cs typeface="Arial" panose="020B0604020202020204" pitchFamily="34" charset="0"/>
                  </a:rPr>
                  <a:t>Change</a:t>
                </a:r>
                <a:r>
                  <a:rPr lang="it-IT" sz="900">
                    <a:solidFill>
                      <a:schemeClr val="tx1"/>
                    </a:solidFill>
                    <a:latin typeface="Arial" panose="020B0604020202020204" pitchFamily="34" charset="0"/>
                    <a:cs typeface="Arial" panose="020B0604020202020204" pitchFamily="34" charset="0"/>
                  </a:rPr>
                  <a:t> in Body weight (kg)</a:t>
                </a:r>
              </a:p>
            </c:rich>
          </c:tx>
          <c:layout>
            <c:manualLayout>
              <c:xMode val="edge"/>
              <c:yMode val="edge"/>
              <c:x val="0"/>
              <c:y val="0.31471565844064825"/>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title>
        <c:numFmt formatCode="General" sourceLinked="1"/>
        <c:majorTickMark val="out"/>
        <c:minorTickMark val="none"/>
        <c:tickLblPos val="nextTo"/>
        <c:spPr>
          <a:noFill/>
          <a:ln w="12700">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678715087"/>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0045295906350844E-2"/>
          <c:y val="1.9493419162968654E-2"/>
          <c:w val="0.82733050744445713"/>
          <c:h val="0.78306600901815859"/>
        </c:manualLayout>
      </c:layout>
      <c:barChart>
        <c:barDir val="col"/>
        <c:grouping val="clustered"/>
        <c:varyColors val="0"/>
        <c:ser>
          <c:idx val="0"/>
          <c:order val="0"/>
          <c:tx>
            <c:strRef>
              <c:f>'[Chart in Microsoft PowerPoint]FIGURE 1D 95%Efficacy estimand '!$A$2</c:f>
              <c:strCache>
                <c:ptCount val="1"/>
                <c:pt idx="0">
                  <c:v>Tirzepatide 5 mg </c:v>
                </c:pt>
              </c:strCache>
            </c:strRef>
          </c:tx>
          <c:spPr>
            <a:solidFill>
              <a:srgbClr val="AEE2FB"/>
            </a:solidFill>
            <a:ln>
              <a:solidFill>
                <a:schemeClr val="tx1"/>
              </a:solidFill>
            </a:ln>
            <a:effectLst/>
          </c:spPr>
          <c:invertIfNegative val="0"/>
          <c:dLbls>
            <c:dLbl>
              <c:idx val="0"/>
              <c:layout>
                <c:manualLayout>
                  <c:x val="-1.55718954248366E-2"/>
                  <c:y val="-2.1078431372549018E-3"/>
                </c:manualLayout>
              </c:layout>
              <c:tx>
                <c:rich>
                  <a:bodyPr/>
                  <a:lstStyle/>
                  <a:p>
                    <a:fld id="{A81B9FDB-9713-4812-BD3C-057F09DF052B}" type="VALUE">
                      <a:rPr lang="en-US" smtClean="0"/>
                      <a:pPr/>
                      <a:t>[VALORE]</a:t>
                    </a:fld>
                    <a:r>
                      <a:rPr lang="en-US" sz="600" b="0" i="0" u="none" strike="noStrike" kern="1200" baseline="30000">
                        <a:solidFill>
                          <a:srgbClr val="000000"/>
                        </a:solidFill>
                        <a:cs typeface="Arial" panose="020B0604020202020204" pitchFamily="34" charset="0"/>
                      </a:rPr>
                      <a:t>†</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A254-4976-8EBB-B1C5D665163A}"/>
                </c:ext>
              </c:extLst>
            </c:dLbl>
            <c:dLbl>
              <c:idx val="1"/>
              <c:layout>
                <c:manualLayout>
                  <c:x val="-1.4373978758169934E-2"/>
                  <c:y val="-1.4795751633986928E-2"/>
                </c:manualLayout>
              </c:layout>
              <c:tx>
                <c:rich>
                  <a:bodyPr/>
                  <a:lstStyle/>
                  <a:p>
                    <a:fld id="{B62A899A-2ABA-44E7-933A-E8BCF9D54C4B}" type="VALUE">
                      <a:rPr lang="en-US" smtClean="0"/>
                      <a:pPr/>
                      <a:t>[VALORE]</a:t>
                    </a:fld>
                    <a:r>
                      <a:rPr lang="en-US" sz="600" b="0" i="0" u="none" strike="noStrike" kern="1200" baseline="30000">
                        <a:solidFill>
                          <a:srgbClr val="000000"/>
                        </a:solidFill>
                        <a:cs typeface="Arial" panose="020B0604020202020204" pitchFamily="34" charset="0"/>
                      </a:rPr>
                      <a:t>††</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A254-4976-8EBB-B1C5D665163A}"/>
                </c:ext>
              </c:extLst>
            </c:dLbl>
            <c:dLbl>
              <c:idx val="2"/>
              <c:layout>
                <c:manualLayout>
                  <c:x val="-9.9064542483660607E-3"/>
                  <c:y val="-2.1225490196078431E-2"/>
                </c:manualLayout>
              </c:layout>
              <c:tx>
                <c:rich>
                  <a:bodyPr/>
                  <a:lstStyle/>
                  <a:p>
                    <a:fld id="{4269CC80-0A17-49B7-A51D-D9B27283E284}" type="VALUE">
                      <a:rPr lang="en-US" smtClean="0"/>
                      <a:pPr/>
                      <a:t>[VALORE]</a:t>
                    </a:fld>
                    <a:r>
                      <a:rPr lang="en-US" sz="600" b="0" i="0" u="none" strike="noStrike" kern="1200" baseline="30000">
                        <a:solidFill>
                          <a:srgbClr val="000000"/>
                        </a:solidFill>
                        <a:cs typeface="Arial" panose="020B0604020202020204" pitchFamily="34" charset="0"/>
                      </a:rPr>
                      <a:t>††</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A254-4976-8EBB-B1C5D665163A}"/>
                </c:ext>
              </c:extLst>
            </c:dLbl>
            <c:dLbl>
              <c:idx val="3"/>
              <c:layout>
                <c:manualLayout>
                  <c:x val="-1.695976307189552E-2"/>
                  <c:y val="-2.0171568627450981E-2"/>
                </c:manualLayout>
              </c:layout>
              <c:tx>
                <c:rich>
                  <a:bodyPr/>
                  <a:lstStyle/>
                  <a:p>
                    <a:fld id="{76B753E4-05C5-44D0-9DBF-9EBF37506D31}" type="VALUE">
                      <a:rPr lang="en-US" smtClean="0"/>
                      <a:pPr/>
                      <a:t>[VALORE]</a:t>
                    </a:fld>
                    <a:r>
                      <a:rPr lang="en-US" sz="600" b="0" i="0" u="none" strike="noStrike" kern="1200" baseline="30000">
                        <a:solidFill>
                          <a:srgbClr val="000000"/>
                        </a:solidFill>
                        <a:cs typeface="Arial" panose="020B0604020202020204" pitchFamily="34" charset="0"/>
                      </a:rPr>
                      <a:t>††</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A254-4976-8EBB-B1C5D665163A}"/>
                </c:ext>
              </c:extLst>
            </c:dLbl>
            <c:dLbl>
              <c:idx val="4"/>
              <c:layout>
                <c:manualLayout>
                  <c:x val="-1.9166884547534766E-2"/>
                  <c:y val="-2.1051092694295566E-2"/>
                </c:manualLayout>
              </c:layout>
              <c:tx>
                <c:rich>
                  <a:bodyPr/>
                  <a:lstStyle/>
                  <a:p>
                    <a:fld id="{FFFB0F53-B3EE-45C4-BBD8-5E44D1A6FD9D}" type="VALUE">
                      <a:rPr lang="en-US" smtClean="0"/>
                      <a:pPr/>
                      <a:t>[VALORE]</a:t>
                    </a:fld>
                    <a:endParaRPr lang="it-IT"/>
                  </a:p>
                </c:rich>
              </c:tx>
              <c:showLegendKey val="0"/>
              <c:showVal val="1"/>
              <c:showCatName val="0"/>
              <c:showSerName val="0"/>
              <c:showPercent val="0"/>
              <c:showBubbleSize val="0"/>
              <c:extLst>
                <c:ext xmlns:c15="http://schemas.microsoft.com/office/drawing/2012/chart" uri="{CE6537A1-D6FC-4f65-9D91-7224C49458BB}">
                  <c15:layout>
                    <c:manualLayout>
                      <c:w val="6.4094975490196077E-2"/>
                      <c:h val="3.4869934640522876E-2"/>
                    </c:manualLayout>
                  </c15:layout>
                  <c15:dlblFieldTable/>
                  <c15:showDataLabelsRange val="0"/>
                </c:ext>
                <c:ext xmlns:c16="http://schemas.microsoft.com/office/drawing/2014/chart" uri="{C3380CC4-5D6E-409C-BE32-E72D297353CC}">
                  <c16:uniqueId val="{00000004-A254-4976-8EBB-B1C5D665163A}"/>
                </c:ext>
              </c:extLst>
            </c:dLbl>
            <c:spPr>
              <a:noFill/>
              <a:ln>
                <a:noFill/>
              </a:ln>
              <a:effectLst/>
            </c:spPr>
            <c:txPr>
              <a:bodyPr rot="0" spcFirstLastPara="1" vertOverflow="ellipsis" vert="horz" wrap="square" anchor="ctr" anchorCtr="1"/>
              <a:lstStyle/>
              <a:p>
                <a:pPr>
                  <a:defRPr sz="800" b="1" i="0" u="none" strike="noStrike" kern="1200" baseline="0">
                    <a:solidFill>
                      <a:schemeClr val="tx1"/>
                    </a:solidFill>
                    <a:latin typeface="+mn-lt"/>
                    <a:ea typeface="+mn-ea"/>
                    <a:cs typeface="+mn-cs"/>
                  </a:defRPr>
                </a:pPr>
                <a:endParaRPr lang="it-I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errBars>
            <c:errBarType val="both"/>
            <c:errValType val="cust"/>
            <c:noEndCap val="0"/>
            <c:plus>
              <c:numRef>
                <c:f>'[Chart in Microsoft PowerPoint]FIGURE 1D 95%Efficacy estimand '!$C$7:$G$7</c:f>
                <c:numCache>
                  <c:formatCode>General</c:formatCode>
                  <c:ptCount val="5"/>
                  <c:pt idx="0">
                    <c:v>2.42</c:v>
                  </c:pt>
                  <c:pt idx="1">
                    <c:v>3.47</c:v>
                  </c:pt>
                  <c:pt idx="2">
                    <c:v>3.93</c:v>
                  </c:pt>
                  <c:pt idx="3">
                    <c:v>3.65</c:v>
                  </c:pt>
                  <c:pt idx="4">
                    <c:v>2.92</c:v>
                  </c:pt>
                </c:numCache>
              </c:numRef>
            </c:plus>
            <c:minus>
              <c:numRef>
                <c:f>'[Chart in Microsoft PowerPoint]FIGURE 1D 95%Efficacy estimand '!$C$7:$G$7</c:f>
                <c:numCache>
                  <c:formatCode>General</c:formatCode>
                  <c:ptCount val="5"/>
                  <c:pt idx="0">
                    <c:v>2.42</c:v>
                  </c:pt>
                  <c:pt idx="1">
                    <c:v>3.47</c:v>
                  </c:pt>
                  <c:pt idx="2">
                    <c:v>3.93</c:v>
                  </c:pt>
                  <c:pt idx="3">
                    <c:v>3.65</c:v>
                  </c:pt>
                  <c:pt idx="4">
                    <c:v>2.92</c:v>
                  </c:pt>
                </c:numCache>
              </c:numRef>
            </c:minus>
            <c:spPr>
              <a:noFill/>
              <a:ln w="9525" cap="flat" cmpd="sng" algn="ctr">
                <a:solidFill>
                  <a:schemeClr val="tx1">
                    <a:lumMod val="65000"/>
                    <a:lumOff val="35000"/>
                  </a:schemeClr>
                </a:solidFill>
                <a:round/>
              </a:ln>
              <a:effectLst/>
            </c:spPr>
          </c:errBars>
          <c:cat>
            <c:strRef>
              <c:f>'[Chart in Microsoft PowerPoint]FIGURE 1D 95%Efficacy estimand '!$B$1:$F$1</c:f>
              <c:strCache>
                <c:ptCount val="5"/>
                <c:pt idx="0">
                  <c:v>≥5 % </c:v>
                </c:pt>
                <c:pt idx="1">
                  <c:v>≥10 % </c:v>
                </c:pt>
                <c:pt idx="2">
                  <c:v>≥15 % </c:v>
                </c:pt>
                <c:pt idx="3">
                  <c:v>≥20 % </c:v>
                </c:pt>
                <c:pt idx="4">
                  <c:v>≥25%</c:v>
                </c:pt>
              </c:strCache>
            </c:strRef>
          </c:cat>
          <c:val>
            <c:numRef>
              <c:f>'[Chart in Microsoft PowerPoint]FIGURE 1D 95%Efficacy estimand '!$B$2:$F$2</c:f>
              <c:numCache>
                <c:formatCode>General</c:formatCode>
                <c:ptCount val="5"/>
                <c:pt idx="0">
                  <c:v>89.4</c:v>
                </c:pt>
                <c:pt idx="1">
                  <c:v>73.400000000000006</c:v>
                </c:pt>
                <c:pt idx="2">
                  <c:v>50.2</c:v>
                </c:pt>
                <c:pt idx="3">
                  <c:v>31.6</c:v>
                </c:pt>
                <c:pt idx="4">
                  <c:v>16.5</c:v>
                </c:pt>
              </c:numCache>
            </c:numRef>
          </c:val>
          <c:extLst>
            <c:ext xmlns:c16="http://schemas.microsoft.com/office/drawing/2014/chart" uri="{C3380CC4-5D6E-409C-BE32-E72D297353CC}">
              <c16:uniqueId val="{00000005-A254-4976-8EBB-B1C5D665163A}"/>
            </c:ext>
          </c:extLst>
        </c:ser>
        <c:ser>
          <c:idx val="1"/>
          <c:order val="1"/>
          <c:tx>
            <c:strRef>
              <c:f>'[Chart in Microsoft PowerPoint]FIGURE 1D 95%Efficacy estimand '!$A$3</c:f>
              <c:strCache>
                <c:ptCount val="1"/>
                <c:pt idx="0">
                  <c:v>Tirzepatide  10 mg</c:v>
                </c:pt>
              </c:strCache>
            </c:strRef>
          </c:tx>
          <c:spPr>
            <a:solidFill>
              <a:srgbClr val="0066FF"/>
            </a:solidFill>
            <a:ln>
              <a:solidFill>
                <a:schemeClr val="tx1"/>
              </a:solidFill>
            </a:ln>
            <a:effectLst/>
          </c:spPr>
          <c:invertIfNegative val="0"/>
          <c:dLbls>
            <c:dLbl>
              <c:idx val="0"/>
              <c:layout>
                <c:manualLayout>
                  <c:x val="-3.0879747969897319E-3"/>
                  <c:y val="-1.6838166510757722E-2"/>
                </c:manualLayout>
              </c:layout>
              <c:tx>
                <c:rich>
                  <a:bodyPr/>
                  <a:lstStyle/>
                  <a:p>
                    <a:fld id="{074B6FFD-8FCB-4F8F-BBA7-9A22FA68F930}" type="VALUE">
                      <a:rPr lang="en-US"/>
                      <a:pPr/>
                      <a:t>[VALORE]</a:t>
                    </a:fld>
                    <a:endParaRPr lang="it-IT"/>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6-A254-4976-8EBB-B1C5D665163A}"/>
                </c:ext>
              </c:extLst>
            </c:dLbl>
            <c:dLbl>
              <c:idx val="1"/>
              <c:layout>
                <c:manualLayout>
                  <c:x val="-3.747042349295274E-3"/>
                  <c:y val="-1.6838166510757736E-2"/>
                </c:manualLayout>
              </c:layout>
              <c:tx>
                <c:rich>
                  <a:bodyPr/>
                  <a:lstStyle/>
                  <a:p>
                    <a:fld id="{E602ED83-7A8B-4277-8337-7A6522820351}" type="VALUE">
                      <a:rPr lang="en-US"/>
                      <a:pPr/>
                      <a:t>[VALORE]</a:t>
                    </a:fld>
                    <a:endParaRPr lang="it-IT"/>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A254-4976-8EBB-B1C5D665163A}"/>
                </c:ext>
              </c:extLst>
            </c:dLbl>
            <c:dLbl>
              <c:idx val="2"/>
              <c:layout>
                <c:manualLayout>
                  <c:x val="-1.0096329405891625E-2"/>
                  <c:y val="-2.9934518241347054E-2"/>
                </c:manualLayout>
              </c:layout>
              <c:tx>
                <c:rich>
                  <a:bodyPr/>
                  <a:lstStyle/>
                  <a:p>
                    <a:r>
                      <a:rPr lang="en-US"/>
                      <a:t>73.6</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8-A254-4976-8EBB-B1C5D665163A}"/>
                </c:ext>
              </c:extLst>
            </c:dLbl>
            <c:dLbl>
              <c:idx val="3"/>
              <c:layout>
                <c:manualLayout>
                  <c:x val="-5.6206277230032593E-3"/>
                  <c:y val="-3.3676333021515438E-2"/>
                </c:manualLayout>
              </c:layout>
              <c:tx>
                <c:rich>
                  <a:bodyPr/>
                  <a:lstStyle/>
                  <a:p>
                    <a:fld id="{88246D66-DCFA-4F8C-8139-46B573EFCCB4}" type="VALUE">
                      <a:rPr lang="en-US"/>
                      <a:pPr/>
                      <a:t>[VALORE]</a:t>
                    </a:fld>
                    <a:endParaRPr lang="it-IT"/>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A254-4976-8EBB-B1C5D665163A}"/>
                </c:ext>
              </c:extLst>
            </c:dLbl>
            <c:dLbl>
              <c:idx val="4"/>
              <c:layout>
                <c:manualLayout>
                  <c:x val="-7.2512838528063298E-3"/>
                  <c:y val="-2.8521467557434649E-2"/>
                </c:manualLayout>
              </c:layout>
              <c:tx>
                <c:rich>
                  <a:bodyPr/>
                  <a:lstStyle/>
                  <a:p>
                    <a:fld id="{43E50139-422E-4C48-AEFA-98E8FCCC5D68}" type="VALUE">
                      <a:rPr lang="en-US"/>
                      <a:pPr/>
                      <a:t>[VALORE]</a:t>
                    </a:fld>
                    <a:r>
                      <a:rPr lang="en-US"/>
                      <a:t>.0</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A-A254-4976-8EBB-B1C5D665163A}"/>
                </c:ext>
              </c:extLst>
            </c:dLbl>
            <c:spPr>
              <a:noFill/>
              <a:ln>
                <a:noFill/>
              </a:ln>
              <a:effectLst/>
            </c:spPr>
            <c:txPr>
              <a:bodyPr rot="0" spcFirstLastPara="1" vertOverflow="ellipsis" vert="horz" wrap="square" anchor="ctr" anchorCtr="1"/>
              <a:lstStyle/>
              <a:p>
                <a:pPr>
                  <a:defRPr sz="800" b="1" i="0" u="none" strike="noStrike" kern="1200" baseline="0">
                    <a:solidFill>
                      <a:schemeClr val="tx1"/>
                    </a:solidFill>
                    <a:latin typeface="+mn-lt"/>
                    <a:ea typeface="+mn-ea"/>
                    <a:cs typeface="+mn-cs"/>
                  </a:defRPr>
                </a:pPr>
                <a:endParaRPr lang="it-I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errBars>
            <c:errBarType val="both"/>
            <c:errValType val="cust"/>
            <c:noEndCap val="0"/>
            <c:plus>
              <c:numRef>
                <c:f>'[Chart in Microsoft PowerPoint]FIGURE 1D 95%Efficacy estimand '!$C$8:$G$8</c:f>
                <c:numCache>
                  <c:formatCode>General</c:formatCode>
                  <c:ptCount val="5"/>
                  <c:pt idx="0">
                    <c:v>1.5</c:v>
                  </c:pt>
                  <c:pt idx="1">
                    <c:v>2.72</c:v>
                  </c:pt>
                  <c:pt idx="2">
                    <c:v>3.44</c:v>
                  </c:pt>
                  <c:pt idx="3">
                    <c:v>3.88</c:v>
                  </c:pt>
                  <c:pt idx="4">
                    <c:v>3.73</c:v>
                  </c:pt>
                </c:numCache>
              </c:numRef>
            </c:plus>
            <c:minus>
              <c:numRef>
                <c:f>'[Chart in Microsoft PowerPoint]FIGURE 1D 95%Efficacy estimand '!$C$8:$G$8</c:f>
                <c:numCache>
                  <c:formatCode>General</c:formatCode>
                  <c:ptCount val="5"/>
                  <c:pt idx="0">
                    <c:v>1.5</c:v>
                  </c:pt>
                  <c:pt idx="1">
                    <c:v>2.72</c:v>
                  </c:pt>
                  <c:pt idx="2">
                    <c:v>3.44</c:v>
                  </c:pt>
                  <c:pt idx="3">
                    <c:v>3.88</c:v>
                  </c:pt>
                  <c:pt idx="4">
                    <c:v>3.73</c:v>
                  </c:pt>
                </c:numCache>
              </c:numRef>
            </c:minus>
            <c:spPr>
              <a:noFill/>
              <a:ln w="9525" cap="flat" cmpd="sng" algn="ctr">
                <a:solidFill>
                  <a:schemeClr val="tx1">
                    <a:lumMod val="65000"/>
                    <a:lumOff val="35000"/>
                  </a:schemeClr>
                </a:solidFill>
                <a:round/>
              </a:ln>
              <a:effectLst/>
            </c:spPr>
          </c:errBars>
          <c:cat>
            <c:strRef>
              <c:f>'[Chart in Microsoft PowerPoint]FIGURE 1D 95%Efficacy estimand '!$B$1:$F$1</c:f>
              <c:strCache>
                <c:ptCount val="5"/>
                <c:pt idx="0">
                  <c:v>≥5 % </c:v>
                </c:pt>
                <c:pt idx="1">
                  <c:v>≥10 % </c:v>
                </c:pt>
                <c:pt idx="2">
                  <c:v>≥15 % </c:v>
                </c:pt>
                <c:pt idx="3">
                  <c:v>≥20 % </c:v>
                </c:pt>
                <c:pt idx="4">
                  <c:v>≥25%</c:v>
                </c:pt>
              </c:strCache>
            </c:strRef>
          </c:cat>
          <c:val>
            <c:numRef>
              <c:f>'[Chart in Microsoft PowerPoint]FIGURE 1D 95%Efficacy estimand '!$B$3:$F$3</c:f>
              <c:numCache>
                <c:formatCode>General</c:formatCode>
                <c:ptCount val="5"/>
                <c:pt idx="0">
                  <c:v>96.2</c:v>
                </c:pt>
                <c:pt idx="1">
                  <c:v>85.9</c:v>
                </c:pt>
                <c:pt idx="2">
                  <c:v>73.599999999999994</c:v>
                </c:pt>
                <c:pt idx="3">
                  <c:v>55.5</c:v>
                </c:pt>
                <c:pt idx="4">
                  <c:v>35</c:v>
                </c:pt>
              </c:numCache>
            </c:numRef>
          </c:val>
          <c:extLst>
            <c:ext xmlns:c16="http://schemas.microsoft.com/office/drawing/2014/chart" uri="{C3380CC4-5D6E-409C-BE32-E72D297353CC}">
              <c16:uniqueId val="{0000000B-A254-4976-8EBB-B1C5D665163A}"/>
            </c:ext>
          </c:extLst>
        </c:ser>
        <c:ser>
          <c:idx val="2"/>
          <c:order val="2"/>
          <c:tx>
            <c:strRef>
              <c:f>'[Chart in Microsoft PowerPoint]FIGURE 1D 95%Efficacy estimand '!$A$4</c:f>
              <c:strCache>
                <c:ptCount val="1"/>
                <c:pt idx="0">
                  <c:v>Tirzepatide  15 mg</c:v>
                </c:pt>
              </c:strCache>
            </c:strRef>
          </c:tx>
          <c:spPr>
            <a:solidFill>
              <a:srgbClr val="000099"/>
            </a:solidFill>
            <a:ln>
              <a:solidFill>
                <a:schemeClr val="tx1"/>
              </a:solidFill>
            </a:ln>
            <a:effectLst/>
          </c:spPr>
          <c:invertIfNegative val="0"/>
          <c:dLbls>
            <c:dLbl>
              <c:idx val="0"/>
              <c:layout>
                <c:manualLayout>
                  <c:x val="7.7370139424951046E-3"/>
                  <c:y val="-1.3096351730589338E-2"/>
                </c:manualLayout>
              </c:layout>
              <c:tx>
                <c:rich>
                  <a:bodyPr/>
                  <a:lstStyle/>
                  <a:p>
                    <a:fld id="{22249107-C445-4117-9068-4B43B4F811C8}" type="VALUE">
                      <a:rPr lang="en-US"/>
                      <a:pPr/>
                      <a:t>[VALORE]</a:t>
                    </a:fld>
                    <a:endParaRPr lang="it-IT"/>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C-A254-4976-8EBB-B1C5D665163A}"/>
                </c:ext>
              </c:extLst>
            </c:dLbl>
            <c:dLbl>
              <c:idx val="1"/>
              <c:layout>
                <c:manualLayout>
                  <c:x val="-5.9790034059879133E-17"/>
                  <c:y val="-1.8709073900841908E-2"/>
                </c:manualLayout>
              </c:layout>
              <c:tx>
                <c:rich>
                  <a:bodyPr/>
                  <a:lstStyle/>
                  <a:p>
                    <a:fld id="{26156C5F-0D5B-4184-BC27-E86D9BD73F68}" type="VALUE">
                      <a:rPr lang="en-US"/>
                      <a:pPr/>
                      <a:t>[VALORE]</a:t>
                    </a:fld>
                    <a:endParaRPr lang="it-IT"/>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D-A254-4976-8EBB-B1C5D665163A}"/>
                </c:ext>
              </c:extLst>
            </c:dLbl>
            <c:dLbl>
              <c:idx val="2"/>
              <c:layout>
                <c:manualLayout>
                  <c:x val="-1.6306561298033693E-3"/>
                  <c:y val="-2.9934518241347088E-2"/>
                </c:manualLayout>
              </c:layout>
              <c:tx>
                <c:rich>
                  <a:bodyPr/>
                  <a:lstStyle/>
                  <a:p>
                    <a:fld id="{9FE01443-BA4F-4066-AA86-BDB87DC334A6}" type="VALUE">
                      <a:rPr lang="en-US"/>
                      <a:pPr/>
                      <a:t>[VALORE]</a:t>
                    </a:fld>
                    <a:endParaRPr lang="it-IT"/>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E-A254-4976-8EBB-B1C5D665163A}"/>
                </c:ext>
              </c:extLst>
            </c:dLbl>
            <c:dLbl>
              <c:idx val="3"/>
              <c:layout>
                <c:manualLayout>
                  <c:x val="-1.1958006811975827E-16"/>
                  <c:y val="-3.1334457841974653E-2"/>
                </c:manualLayout>
              </c:layout>
              <c:tx>
                <c:rich>
                  <a:bodyPr/>
                  <a:lstStyle/>
                  <a:p>
                    <a:fld id="{ACE58768-38D8-48ED-90B8-287A9D9DC6BB}" type="VALUE">
                      <a:rPr lang="en-US"/>
                      <a:pPr/>
                      <a:t>[VALORE]</a:t>
                    </a:fld>
                    <a:endParaRPr lang="it-IT"/>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F-A254-4976-8EBB-B1C5D665163A}"/>
                </c:ext>
              </c:extLst>
            </c:dLbl>
            <c:dLbl>
              <c:idx val="4"/>
              <c:layout>
                <c:manualLayout>
                  <c:x val="0"/>
                  <c:y val="-2.619270346117867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A254-4976-8EBB-B1C5D665163A}"/>
                </c:ext>
              </c:extLst>
            </c:dLbl>
            <c:spPr>
              <a:noFill/>
              <a:ln>
                <a:noFill/>
              </a:ln>
              <a:effectLst/>
            </c:spPr>
            <c:txPr>
              <a:bodyPr rot="0" spcFirstLastPara="1" vertOverflow="ellipsis" vert="horz" wrap="square" anchor="ctr" anchorCtr="1"/>
              <a:lstStyle/>
              <a:p>
                <a:pPr>
                  <a:defRPr sz="800" b="1" i="0" u="none" strike="noStrike" kern="1200" baseline="0">
                    <a:solidFill>
                      <a:schemeClr val="tx1"/>
                    </a:solidFill>
                    <a:latin typeface="+mn-lt"/>
                    <a:ea typeface="+mn-ea"/>
                    <a:cs typeface="+mn-cs"/>
                  </a:defRPr>
                </a:pPr>
                <a:endParaRPr lang="it-I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errBars>
            <c:errBarType val="both"/>
            <c:errValType val="cust"/>
            <c:noEndCap val="0"/>
            <c:plus>
              <c:numRef>
                <c:f>'[Chart in Microsoft PowerPoint]FIGURE 1D 95%Efficacy estimand '!$C$9:$G$9</c:f>
                <c:numCache>
                  <c:formatCode>General</c:formatCode>
                  <c:ptCount val="5"/>
                  <c:pt idx="0">
                    <c:v>1.48</c:v>
                  </c:pt>
                  <c:pt idx="1">
                    <c:v>2.34</c:v>
                  </c:pt>
                  <c:pt idx="2">
                    <c:v>3.24</c:v>
                  </c:pt>
                  <c:pt idx="3">
                    <c:v>3.79</c:v>
                  </c:pt>
                  <c:pt idx="4">
                    <c:v>3.84</c:v>
                  </c:pt>
                </c:numCache>
              </c:numRef>
            </c:plus>
            <c:minus>
              <c:numRef>
                <c:f>'[Chart in Microsoft PowerPoint]FIGURE 1D 95%Efficacy estimand '!$C$9:$G$9</c:f>
                <c:numCache>
                  <c:formatCode>General</c:formatCode>
                  <c:ptCount val="5"/>
                  <c:pt idx="0">
                    <c:v>1.48</c:v>
                  </c:pt>
                  <c:pt idx="1">
                    <c:v>2.34</c:v>
                  </c:pt>
                  <c:pt idx="2">
                    <c:v>3.24</c:v>
                  </c:pt>
                  <c:pt idx="3">
                    <c:v>3.79</c:v>
                  </c:pt>
                  <c:pt idx="4">
                    <c:v>3.84</c:v>
                  </c:pt>
                </c:numCache>
              </c:numRef>
            </c:minus>
            <c:spPr>
              <a:noFill/>
              <a:ln w="9525" cap="flat" cmpd="sng" algn="ctr">
                <a:solidFill>
                  <a:schemeClr val="tx1">
                    <a:lumMod val="65000"/>
                    <a:lumOff val="35000"/>
                  </a:schemeClr>
                </a:solidFill>
                <a:round/>
              </a:ln>
              <a:effectLst/>
            </c:spPr>
          </c:errBars>
          <c:cat>
            <c:strRef>
              <c:f>'[Chart in Microsoft PowerPoint]FIGURE 1D 95%Efficacy estimand '!$B$1:$F$1</c:f>
              <c:strCache>
                <c:ptCount val="5"/>
                <c:pt idx="0">
                  <c:v>≥5 % </c:v>
                </c:pt>
                <c:pt idx="1">
                  <c:v>≥10 % </c:v>
                </c:pt>
                <c:pt idx="2">
                  <c:v>≥15 % </c:v>
                </c:pt>
                <c:pt idx="3">
                  <c:v>≥20 % </c:v>
                </c:pt>
                <c:pt idx="4">
                  <c:v>≥25%</c:v>
                </c:pt>
              </c:strCache>
            </c:strRef>
          </c:cat>
          <c:val>
            <c:numRef>
              <c:f>'[Chart in Microsoft PowerPoint]FIGURE 1D 95%Efficacy estimand '!$B$4:$F$4</c:f>
              <c:numCache>
                <c:formatCode>General</c:formatCode>
                <c:ptCount val="5"/>
                <c:pt idx="0">
                  <c:v>96.3</c:v>
                </c:pt>
                <c:pt idx="1">
                  <c:v>90.1</c:v>
                </c:pt>
                <c:pt idx="2">
                  <c:v>78.2</c:v>
                </c:pt>
                <c:pt idx="3">
                  <c:v>62.9</c:v>
                </c:pt>
                <c:pt idx="4">
                  <c:v>39.700000000000003</c:v>
                </c:pt>
              </c:numCache>
            </c:numRef>
          </c:val>
          <c:extLst>
            <c:ext xmlns:c16="http://schemas.microsoft.com/office/drawing/2014/chart" uri="{C3380CC4-5D6E-409C-BE32-E72D297353CC}">
              <c16:uniqueId val="{00000011-A254-4976-8EBB-B1C5D665163A}"/>
            </c:ext>
          </c:extLst>
        </c:ser>
        <c:ser>
          <c:idx val="3"/>
          <c:order val="3"/>
          <c:tx>
            <c:strRef>
              <c:f>'[Chart in Microsoft PowerPoint]FIGURE 1D 95%Efficacy estimand '!$A$5</c:f>
              <c:strCache>
                <c:ptCount val="1"/>
                <c:pt idx="0">
                  <c:v>Placebo</c:v>
                </c:pt>
              </c:strCache>
            </c:strRef>
          </c:tx>
          <c:spPr>
            <a:solidFill>
              <a:srgbClr val="B6B6BA"/>
            </a:solidFill>
            <a:ln>
              <a:solidFill>
                <a:schemeClr val="tx1"/>
              </a:solidFill>
            </a:ln>
            <a:effectLst/>
          </c:spPr>
          <c:invertIfNegative val="0"/>
          <c:dLbls>
            <c:dLbl>
              <c:idx val="0"/>
              <c:layout>
                <c:manualLayout>
                  <c:x val="3.9899918300653594E-3"/>
                  <c:y val="-2.806372549019607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A254-4976-8EBB-B1C5D665163A}"/>
                </c:ext>
              </c:extLst>
            </c:dLbl>
            <c:dLbl>
              <c:idx val="1"/>
              <c:layout>
                <c:manualLayout>
                  <c:x val="4.4757016828884848E-3"/>
                  <c:y val="-2.946355045189042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A254-4976-8EBB-B1C5D665163A}"/>
                </c:ext>
              </c:extLst>
            </c:dLbl>
            <c:dLbl>
              <c:idx val="2"/>
              <c:layout>
                <c:manualLayout>
                  <c:x val="0"/>
                  <c:y val="-2.0579981290926235E-2"/>
                </c:manualLayout>
              </c:layout>
              <c:tx>
                <c:rich>
                  <a:bodyPr/>
                  <a:lstStyle/>
                  <a:p>
                    <a:fld id="{6B007199-5FF7-4782-A7D9-C182DC9C0F51}" type="VALUE">
                      <a:rPr lang="en-US"/>
                      <a:pPr/>
                      <a:t>[VALORE]</a:t>
                    </a:fld>
                    <a:r>
                      <a:rPr lang="en-US"/>
                      <a:t>.0</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14-A254-4976-8EBB-B1C5D665163A}"/>
                </c:ext>
              </c:extLst>
            </c:dLbl>
            <c:spPr>
              <a:noFill/>
              <a:ln>
                <a:noFill/>
              </a:ln>
              <a:effectLst/>
            </c:spPr>
            <c:txPr>
              <a:bodyPr rot="0" spcFirstLastPara="1" vertOverflow="ellipsis" vert="horz" wrap="square" anchor="ctr" anchorCtr="1"/>
              <a:lstStyle/>
              <a:p>
                <a:pPr>
                  <a:defRPr sz="600" b="0" i="0" u="none" strike="noStrike" kern="1200" baseline="0">
                    <a:solidFill>
                      <a:schemeClr val="tx1"/>
                    </a:solidFill>
                    <a:latin typeface="+mn-lt"/>
                    <a:ea typeface="+mn-ea"/>
                    <a:cs typeface="+mn-cs"/>
                  </a:defRPr>
                </a:pPr>
                <a:endParaRPr lang="it-IT"/>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errBars>
            <c:errBarType val="both"/>
            <c:errValType val="cust"/>
            <c:noEndCap val="0"/>
            <c:plus>
              <c:numRef>
                <c:f>'[Chart in Microsoft PowerPoint]FIGURE 1D 95%Efficacy estimand '!$C$10:$G$10</c:f>
                <c:numCache>
                  <c:formatCode>General</c:formatCode>
                  <c:ptCount val="5"/>
                  <c:pt idx="0">
                    <c:v>3.49</c:v>
                  </c:pt>
                  <c:pt idx="1">
                    <c:v>2.66</c:v>
                  </c:pt>
                  <c:pt idx="2">
                    <c:v>1.85</c:v>
                  </c:pt>
                  <c:pt idx="3">
                    <c:v>0.87</c:v>
                  </c:pt>
                  <c:pt idx="4">
                    <c:v>0.44</c:v>
                  </c:pt>
                </c:numCache>
              </c:numRef>
            </c:plus>
            <c:minus>
              <c:numRef>
                <c:f>'[Chart in Microsoft PowerPoint]FIGURE 1D 95%Efficacy estimand '!$C$10:$G$10</c:f>
                <c:numCache>
                  <c:formatCode>General</c:formatCode>
                  <c:ptCount val="5"/>
                  <c:pt idx="0">
                    <c:v>3.49</c:v>
                  </c:pt>
                  <c:pt idx="1">
                    <c:v>2.66</c:v>
                  </c:pt>
                  <c:pt idx="2">
                    <c:v>1.85</c:v>
                  </c:pt>
                  <c:pt idx="3">
                    <c:v>0.87</c:v>
                  </c:pt>
                  <c:pt idx="4">
                    <c:v>0.44</c:v>
                  </c:pt>
                </c:numCache>
              </c:numRef>
            </c:minus>
            <c:spPr>
              <a:noFill/>
              <a:ln w="9525" cap="flat" cmpd="sng" algn="ctr">
                <a:solidFill>
                  <a:schemeClr val="tx1">
                    <a:lumMod val="65000"/>
                    <a:lumOff val="35000"/>
                  </a:schemeClr>
                </a:solidFill>
                <a:round/>
              </a:ln>
              <a:effectLst/>
            </c:spPr>
          </c:errBars>
          <c:cat>
            <c:strRef>
              <c:f>'[Chart in Microsoft PowerPoint]FIGURE 1D 95%Efficacy estimand '!$B$1:$F$1</c:f>
              <c:strCache>
                <c:ptCount val="5"/>
                <c:pt idx="0">
                  <c:v>≥5 % </c:v>
                </c:pt>
                <c:pt idx="1">
                  <c:v>≥10 % </c:v>
                </c:pt>
                <c:pt idx="2">
                  <c:v>≥15 % </c:v>
                </c:pt>
                <c:pt idx="3">
                  <c:v>≥20 % </c:v>
                </c:pt>
                <c:pt idx="4">
                  <c:v>≥25%</c:v>
                </c:pt>
              </c:strCache>
            </c:strRef>
          </c:cat>
          <c:val>
            <c:numRef>
              <c:f>'[Chart in Microsoft PowerPoint]FIGURE 1D 95%Efficacy estimand '!$B$5:$F$5</c:f>
              <c:numCache>
                <c:formatCode>General</c:formatCode>
                <c:ptCount val="5"/>
                <c:pt idx="0">
                  <c:v>27.9</c:v>
                </c:pt>
                <c:pt idx="1">
                  <c:v>13.5</c:v>
                </c:pt>
                <c:pt idx="2">
                  <c:v>6</c:v>
                </c:pt>
                <c:pt idx="3">
                  <c:v>1.3</c:v>
                </c:pt>
                <c:pt idx="4">
                  <c:v>0.3</c:v>
                </c:pt>
              </c:numCache>
            </c:numRef>
          </c:val>
          <c:extLst>
            <c:ext xmlns:c16="http://schemas.microsoft.com/office/drawing/2014/chart" uri="{C3380CC4-5D6E-409C-BE32-E72D297353CC}">
              <c16:uniqueId val="{00000015-A254-4976-8EBB-B1C5D665163A}"/>
            </c:ext>
          </c:extLst>
        </c:ser>
        <c:dLbls>
          <c:showLegendKey val="0"/>
          <c:showVal val="0"/>
          <c:showCatName val="0"/>
          <c:showSerName val="0"/>
          <c:showPercent val="0"/>
          <c:showBubbleSize val="0"/>
        </c:dLbls>
        <c:gapWidth val="219"/>
        <c:axId val="665397816"/>
        <c:axId val="665402736"/>
      </c:barChart>
      <c:catAx>
        <c:axId val="665397816"/>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solidFill>
                    <a:latin typeface="+mn-lt"/>
                    <a:ea typeface="+mn-ea"/>
                    <a:cs typeface="+mn-cs"/>
                  </a:defRPr>
                </a:pPr>
                <a:r>
                  <a:rPr lang="en-US" sz="1000" b="1">
                    <a:solidFill>
                      <a:schemeClr val="tx1"/>
                    </a:solidFill>
                  </a:rPr>
                  <a:t>Body Weight-Reduction Target (%)</a:t>
                </a:r>
              </a:p>
            </c:rich>
          </c:tx>
          <c:layout>
            <c:manualLayout>
              <c:xMode val="edge"/>
              <c:yMode val="edge"/>
              <c:x val="0.33538848039215685"/>
              <c:y val="0.86697941176470583"/>
            </c:manualLayout>
          </c:layout>
          <c:overlay val="0"/>
          <c:spPr>
            <a:noFill/>
            <a:ln>
              <a:noFill/>
            </a:ln>
            <a:effectLst/>
          </c:spPr>
          <c:txPr>
            <a:bodyPr rot="0" spcFirstLastPara="1" vertOverflow="ellipsis" vert="horz" wrap="square" anchor="ctr" anchorCtr="1"/>
            <a:lstStyle/>
            <a:p>
              <a:pPr>
                <a:defRPr sz="1000" b="1" i="0" u="none" strike="noStrike" kern="1200" baseline="0">
                  <a:solidFill>
                    <a:schemeClr val="tx1"/>
                  </a:solidFill>
                  <a:latin typeface="+mn-lt"/>
                  <a:ea typeface="+mn-ea"/>
                  <a:cs typeface="+mn-cs"/>
                </a:defRPr>
              </a:pPr>
              <a:endParaRPr lang="it-IT"/>
            </a:p>
          </c:txPr>
        </c:title>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200" b="1" i="0" u="none" strike="noStrike" kern="1200" baseline="0">
                <a:solidFill>
                  <a:schemeClr val="tx1"/>
                </a:solidFill>
                <a:latin typeface="+mn-lt"/>
                <a:ea typeface="+mn-ea"/>
                <a:cs typeface="+mn-cs"/>
              </a:defRPr>
            </a:pPr>
            <a:endParaRPr lang="it-IT"/>
          </a:p>
        </c:txPr>
        <c:crossAx val="665402736"/>
        <c:crosses val="autoZero"/>
        <c:auto val="1"/>
        <c:lblAlgn val="ctr"/>
        <c:lblOffset val="100"/>
        <c:noMultiLvlLbl val="0"/>
      </c:catAx>
      <c:valAx>
        <c:axId val="665402736"/>
        <c:scaling>
          <c:orientation val="minMax"/>
          <c:max val="100"/>
          <c:min val="0"/>
        </c:scaling>
        <c:delete val="0"/>
        <c:axPos val="l"/>
        <c:title>
          <c:tx>
            <c:rich>
              <a:bodyPr rot="-5400000" spcFirstLastPara="1" vertOverflow="ellipsis" vert="horz" wrap="square" anchor="ctr" anchorCtr="1"/>
              <a:lstStyle/>
              <a:p>
                <a:pPr>
                  <a:defRPr sz="1000" b="1" i="0" u="none" strike="noStrike" kern="1200" baseline="0">
                    <a:solidFill>
                      <a:schemeClr val="tx1"/>
                    </a:solidFill>
                    <a:latin typeface="+mn-lt"/>
                    <a:ea typeface="+mn-ea"/>
                    <a:cs typeface="+mn-cs"/>
                  </a:defRPr>
                </a:pPr>
                <a:r>
                  <a:rPr lang="en-US" sz="1000" b="1">
                    <a:solidFill>
                      <a:schemeClr val="tx1"/>
                    </a:solidFill>
                  </a:rPr>
                  <a:t>Percentage of Participants</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solidFill>
                  <a:latin typeface="+mn-lt"/>
                  <a:ea typeface="+mn-ea"/>
                  <a:cs typeface="+mn-cs"/>
                </a:defRPr>
              </a:pPr>
              <a:endParaRPr lang="it-IT"/>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800" b="0" i="0" u="none" strike="noStrike" kern="1200" baseline="0">
                <a:solidFill>
                  <a:schemeClr val="tx1"/>
                </a:solidFill>
                <a:latin typeface="+mn-lt"/>
                <a:ea typeface="+mn-ea"/>
                <a:cs typeface="+mn-cs"/>
              </a:defRPr>
            </a:pPr>
            <a:endParaRPr lang="it-IT"/>
          </a:p>
        </c:txPr>
        <c:crossAx val="665397816"/>
        <c:crosses val="autoZero"/>
        <c:crossBetween val="between"/>
        <c:majorUnit val="2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rgbClr val="FAF5F0"/>
    </a:solidFill>
    <a:ln>
      <a:noFill/>
    </a:ln>
    <a:effectLst/>
  </c:spPr>
  <c:txPr>
    <a:bodyPr/>
    <a:lstStyle/>
    <a:p>
      <a:pPr>
        <a:defRPr sz="800">
          <a:solidFill>
            <a:schemeClr val="tx1"/>
          </a:solidFill>
        </a:defRPr>
      </a:pPr>
      <a:endParaRPr lang="it-IT"/>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5D370D-C4DC-45EF-87F1-FD55FAF1CB6B}" type="datetimeFigureOut">
              <a:rPr lang="en-US" smtClean="0"/>
              <a:t>9/18/2026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280403-9A97-450B-BCC7-EFEA56870159}" type="slidenum">
              <a:rPr lang="en-US" smtClean="0"/>
              <a:t>‹N›</a:t>
            </a:fld>
            <a:endParaRPr lang="en-US"/>
          </a:p>
        </p:txBody>
      </p:sp>
    </p:spTree>
    <p:extLst>
      <p:ext uri="{BB962C8B-B14F-4D97-AF65-F5344CB8AC3E}">
        <p14:creationId xmlns:p14="http://schemas.microsoft.com/office/powerpoint/2010/main" val="1837352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A0495-1AC8-2525-FC36-9171AFA13E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56937D-E6C6-F8F0-CB63-B055E6012B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E1625A-9A7D-3242-7E0C-3CA495F91C8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AB24C1E-026A-A30C-D8F9-9B9C450618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DEBBF8-FEBF-405D-A3A6-541092013AA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0209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it-IT" dirty="0"/>
              <a:t>Tirzepatide blocca attraverso il legame con il recettore il meccanismo della Beta arrestina inibendo l’internalizzazione del recettore. La conseguenza è un aumento dell’esposizione recettoriale a livello della membrana cellulare. Questo permette di prolungare l’efficacia nel tempo rispetto al solo GLP1</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8627C3-D61C-4966-B668-E1D8FDE844F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8238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L’insulino</a:t>
            </a:r>
            <a:r>
              <a:rPr lang="en-US" dirty="0"/>
              <a:t> </a:t>
            </a:r>
            <a:r>
              <a:rPr lang="en-US" dirty="0" err="1"/>
              <a:t>sensibilità</a:t>
            </a:r>
            <a:r>
              <a:rPr lang="en-US" dirty="0"/>
              <a:t> </a:t>
            </a:r>
            <a:r>
              <a:rPr lang="en-US" dirty="0" err="1"/>
              <a:t>mediata</a:t>
            </a:r>
            <a:r>
              <a:rPr lang="en-US" dirty="0"/>
              <a:t> dal GLP1 è solo </a:t>
            </a:r>
            <a:r>
              <a:rPr lang="en-US" dirty="0" err="1"/>
              <a:t>epatica</a:t>
            </a:r>
            <a:r>
              <a:rPr lang="en-US" dirty="0"/>
              <a:t> , </a:t>
            </a:r>
            <a:r>
              <a:rPr lang="en-US" dirty="0" err="1"/>
              <a:t>mentre</a:t>
            </a:r>
            <a:r>
              <a:rPr lang="en-US" dirty="0"/>
              <a:t> </a:t>
            </a:r>
            <a:r>
              <a:rPr lang="en-US" dirty="0" err="1"/>
              <a:t>invece</a:t>
            </a:r>
            <a:r>
              <a:rPr lang="en-US" dirty="0"/>
              <a:t> il GIP </a:t>
            </a:r>
            <a:r>
              <a:rPr lang="en-US" dirty="0" err="1"/>
              <a:t>va</a:t>
            </a:r>
            <a:r>
              <a:rPr lang="en-US" dirty="0"/>
              <a:t> ad </a:t>
            </a:r>
            <a:r>
              <a:rPr lang="en-US" dirty="0" err="1"/>
              <a:t>agire</a:t>
            </a:r>
            <a:r>
              <a:rPr lang="en-US" dirty="0"/>
              <a:t> </a:t>
            </a:r>
            <a:r>
              <a:rPr lang="en-US" dirty="0" err="1"/>
              <a:t>anche</a:t>
            </a:r>
            <a:r>
              <a:rPr lang="en-US" dirty="0"/>
              <a:t> </a:t>
            </a:r>
            <a:r>
              <a:rPr lang="en-US" dirty="0" err="1"/>
              <a:t>sul</a:t>
            </a:r>
            <a:r>
              <a:rPr lang="en-US" dirty="0"/>
              <a:t> </a:t>
            </a:r>
            <a:r>
              <a:rPr lang="en-US" dirty="0" err="1"/>
              <a:t>muscolo</a:t>
            </a:r>
            <a:r>
              <a:rPr lang="en-US" dirty="0"/>
              <a:t> </a:t>
            </a:r>
            <a:r>
              <a:rPr lang="en-US" dirty="0" err="1"/>
              <a:t>cosicchè</a:t>
            </a:r>
            <a:r>
              <a:rPr lang="en-US" dirty="0"/>
              <a:t> con tirzepatide </a:t>
            </a:r>
            <a:r>
              <a:rPr lang="en-US" dirty="0" err="1"/>
              <a:t>si</a:t>
            </a:r>
            <a:r>
              <a:rPr lang="en-US" dirty="0"/>
              <a:t> </a:t>
            </a:r>
            <a:r>
              <a:rPr lang="en-US" dirty="0" err="1"/>
              <a:t>va</a:t>
            </a:r>
            <a:r>
              <a:rPr lang="en-US" dirty="0"/>
              <a:t> a </a:t>
            </a:r>
            <a:r>
              <a:rPr lang="en-US" dirty="0" err="1"/>
              <a:t>ridurre</a:t>
            </a:r>
            <a:r>
              <a:rPr lang="en-US" dirty="0"/>
              <a:t> </a:t>
            </a:r>
            <a:r>
              <a:rPr lang="en-US" dirty="0" err="1"/>
              <a:t>l’insulino</a:t>
            </a:r>
            <a:r>
              <a:rPr lang="en-US" dirty="0"/>
              <a:t> </a:t>
            </a:r>
            <a:r>
              <a:rPr lang="en-US" dirty="0" err="1"/>
              <a:t>resistenza</a:t>
            </a:r>
            <a:r>
              <a:rPr lang="en-US" dirty="0"/>
              <a:t> a </a:t>
            </a:r>
            <a:r>
              <a:rPr lang="en-US" dirty="0" err="1"/>
              <a:t>livello</a:t>
            </a:r>
            <a:r>
              <a:rPr lang="en-US" dirty="0"/>
              <a:t> </a:t>
            </a:r>
            <a:r>
              <a:rPr lang="en-US" dirty="0" err="1"/>
              <a:t>epatico</a:t>
            </a:r>
            <a:r>
              <a:rPr lang="en-US" dirty="0"/>
              <a:t> e a </a:t>
            </a:r>
            <a:r>
              <a:rPr lang="en-US" dirty="0" err="1"/>
              <a:t>livello</a:t>
            </a:r>
            <a:r>
              <a:rPr lang="en-US" dirty="0"/>
              <a:t> </a:t>
            </a:r>
            <a:r>
              <a:rPr lang="en-US" dirty="0" err="1"/>
              <a:t>muscolare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118BA4-C29A-4027-883E-11D5842C9AC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1026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8627C3-D61C-4966-B668-E1D8FDE844F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41728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97AB4-7D80-3B8E-165C-38C4B973AE65}"/>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D8682C19-4A26-7786-6DC4-C4CD883998AE}"/>
              </a:ext>
            </a:extLst>
          </p:cNvPr>
          <p:cNvSpPr>
            <a:spLocks noGrp="1" noRot="1" noChangeAspect="1"/>
          </p:cNvSpPr>
          <p:nvPr>
            <p:ph type="sldImg"/>
          </p:nvPr>
        </p:nvSpPr>
        <p:spPr/>
        <p:txBody>
          <a:bodyPr/>
          <a:lstStyle/>
          <a:p>
            <a:endParaRPr lang="it-IT"/>
          </a:p>
        </p:txBody>
      </p:sp>
      <p:sp>
        <p:nvSpPr>
          <p:cNvPr id="3" name="Segnaposto note 2">
            <a:extLst>
              <a:ext uri="{FF2B5EF4-FFF2-40B4-BE49-F238E27FC236}">
                <a16:creationId xmlns:a16="http://schemas.microsoft.com/office/drawing/2014/main" id="{4A2CE681-B860-4BE5-DA4B-3A050A68A63C}"/>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B4C9C0BE-1807-5FB4-CAAB-40909ACB2AFB}"/>
              </a:ext>
            </a:extLst>
          </p:cNvPr>
          <p:cNvSpPr>
            <a:spLocks noGrp="1"/>
          </p:cNvSpPr>
          <p:nvPr>
            <p:ph type="sldNum" sz="quarter" idx="5"/>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593E3BD5-A44B-9346-920E-AF8799A87A72}" type="slidenum">
              <a:rPr kumimoji="0" lang="it-I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16</a:t>
            </a:fld>
            <a:endParaRPr kumimoji="0" lang="it-I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7614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Già</a:t>
            </a:r>
            <a:r>
              <a:rPr lang="en-US" dirty="0"/>
              <a:t> dopo le prime 4 </a:t>
            </a:r>
            <a:r>
              <a:rPr lang="en-US" dirty="0" err="1"/>
              <a:t>settimane</a:t>
            </a:r>
            <a:r>
              <a:rPr lang="en-US" dirty="0"/>
              <a:t> </a:t>
            </a:r>
            <a:r>
              <a:rPr lang="en-US" dirty="0" err="1"/>
              <a:t>si</a:t>
            </a:r>
            <a:r>
              <a:rPr lang="en-US" dirty="0"/>
              <a:t> </a:t>
            </a:r>
            <a:r>
              <a:rPr lang="en-US" dirty="0" err="1"/>
              <a:t>vede</a:t>
            </a:r>
            <a:r>
              <a:rPr lang="en-US" dirty="0"/>
              <a:t> la </a:t>
            </a:r>
            <a:r>
              <a:rPr lang="en-US" dirty="0" err="1"/>
              <a:t>differenza</a:t>
            </a:r>
            <a:r>
              <a:rPr lang="en-US" dirty="0"/>
              <a:t> </a:t>
            </a:r>
            <a:r>
              <a:rPr lang="en-US" dirty="0" err="1"/>
              <a:t>tra</a:t>
            </a:r>
            <a:r>
              <a:rPr lang="en-US" dirty="0"/>
              <a:t> le 2 curve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8627C3-D61C-4966-B668-E1D8FDE844F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99422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latinLnBrk="0">
              <a:lnSpc>
                <a:spcPct val="100000"/>
              </a:lnSpc>
              <a:buClrTx/>
              <a:buSzTx/>
              <a:buFontTx/>
              <a:buNone/>
              <a:tabLst/>
              <a:defRPr/>
            </a:pPr>
            <a:r>
              <a:rPr lang="en-US" sz="1200" b="0" i="0" kern="1200" err="1">
                <a:solidFill>
                  <a:schemeClr val="tx1"/>
                </a:solidFill>
                <a:effectLst/>
                <a:latin typeface="+mn-lt"/>
                <a:ea typeface="+mn-ea"/>
                <a:cs typeface="+mn-cs"/>
              </a:rPr>
              <a:t>Valutata</a:t>
            </a:r>
            <a:r>
              <a:rPr lang="en-US" sz="1200" b="0" i="0" kern="1200">
                <a:solidFill>
                  <a:schemeClr val="tx1"/>
                </a:solidFill>
                <a:effectLst/>
                <a:latin typeface="+mn-lt"/>
                <a:ea typeface="+mn-ea"/>
                <a:cs typeface="+mn-cs"/>
              </a:rPr>
              <a:t> la </a:t>
            </a:r>
            <a:r>
              <a:rPr lang="en-US" b="1" err="1"/>
              <a:t>proporzione</a:t>
            </a:r>
            <a:r>
              <a:rPr lang="en-US" b="1"/>
              <a:t> di </a:t>
            </a:r>
            <a:r>
              <a:rPr lang="en-US" b="1" err="1"/>
              <a:t>partecipanti</a:t>
            </a:r>
            <a:r>
              <a:rPr lang="en-US" b="1"/>
              <a:t> </a:t>
            </a:r>
            <a:r>
              <a:rPr lang="en-US" b="1" err="1"/>
              <a:t>che</a:t>
            </a:r>
            <a:r>
              <a:rPr lang="en-US" b="1"/>
              <a:t> ha </a:t>
            </a:r>
            <a:r>
              <a:rPr lang="en-US" b="1" err="1"/>
              <a:t>mostrato</a:t>
            </a:r>
            <a:r>
              <a:rPr lang="en-US" b="1"/>
              <a:t> un </a:t>
            </a:r>
            <a:r>
              <a:rPr lang="en-US" b="1" err="1"/>
              <a:t>miglioramento</a:t>
            </a:r>
            <a:r>
              <a:rPr lang="en-US" b="1"/>
              <a:t> della </a:t>
            </a:r>
            <a:r>
              <a:rPr lang="en-US" b="1" err="1"/>
              <a:t>categoria</a:t>
            </a:r>
            <a:r>
              <a:rPr lang="en-US" b="1"/>
              <a:t> di </a:t>
            </a:r>
            <a:r>
              <a:rPr lang="en-US" b="1" err="1"/>
              <a:t>rischio</a:t>
            </a:r>
            <a:r>
              <a:rPr lang="en-US" b="1"/>
              <a:t> di </a:t>
            </a:r>
            <a:r>
              <a:rPr lang="en-US" b="1" err="1"/>
              <a:t>circonferenza</a:t>
            </a:r>
            <a:r>
              <a:rPr lang="en-US" b="1"/>
              <a:t> vita </a:t>
            </a:r>
            <a:r>
              <a:rPr lang="en-US"/>
              <a:t>(da alto/moderato </a:t>
            </a:r>
            <a:r>
              <a:rPr lang="en-US" err="1"/>
              <a:t>rischio</a:t>
            </a:r>
            <a:r>
              <a:rPr lang="en-US"/>
              <a:t> a </a:t>
            </a:r>
            <a:r>
              <a:rPr lang="en-US" err="1"/>
              <a:t>una</a:t>
            </a:r>
            <a:r>
              <a:rPr lang="en-US"/>
              <a:t> </a:t>
            </a:r>
            <a:r>
              <a:rPr lang="en-US" err="1"/>
              <a:t>categoria</a:t>
            </a:r>
            <a:r>
              <a:rPr lang="en-US"/>
              <a:t> </a:t>
            </a:r>
            <a:r>
              <a:rPr lang="en-US" err="1"/>
              <a:t>inferiore</a:t>
            </a:r>
            <a:r>
              <a:rPr lang="en-US"/>
              <a:t>) </a:t>
            </a:r>
            <a:r>
              <a:rPr lang="en-US" err="1"/>
              <a:t>tra</a:t>
            </a:r>
            <a:r>
              <a:rPr lang="en-US"/>
              <a:t> il </a:t>
            </a:r>
            <a:r>
              <a:rPr lang="en-US" err="1"/>
              <a:t>basale</a:t>
            </a:r>
            <a:r>
              <a:rPr lang="en-US"/>
              <a:t> e la Settimana 176</a:t>
            </a:r>
          </a:p>
          <a:p>
            <a:pPr marL="0" marR="0" lvl="0" indent="0" algn="l" defTabSz="914400" rtl="0" latinLnBrk="0">
              <a:lnSpc>
                <a:spcPct val="100000"/>
              </a:lnSpc>
              <a:buClrTx/>
              <a:buSzTx/>
              <a:buFontTx/>
              <a:buNone/>
              <a:tabLst/>
              <a:defRPr/>
            </a:pPr>
            <a:r>
              <a:rPr lang="en-US" sz="1200" b="0" i="0" kern="1200" err="1">
                <a:solidFill>
                  <a:schemeClr val="tx1"/>
                </a:solidFill>
                <a:effectLst/>
                <a:latin typeface="+mn-lt"/>
                <a:ea typeface="+mn-ea"/>
                <a:cs typeface="+mn-cs"/>
              </a:rPr>
              <a:t>Oltre</a:t>
            </a:r>
            <a:r>
              <a:rPr lang="en-US" sz="1200" b="0" i="0" kern="1200">
                <a:solidFill>
                  <a:schemeClr val="tx1"/>
                </a:solidFill>
                <a:effectLst/>
                <a:latin typeface="+mn-lt"/>
                <a:ea typeface="+mn-ea"/>
                <a:cs typeface="+mn-cs"/>
              </a:rPr>
              <a:t> il calo </a:t>
            </a:r>
            <a:r>
              <a:rPr lang="en-US" sz="1200" b="0" i="0" kern="1200" err="1">
                <a:solidFill>
                  <a:schemeClr val="tx1"/>
                </a:solidFill>
                <a:effectLst/>
                <a:latin typeface="+mn-lt"/>
                <a:ea typeface="+mn-ea"/>
                <a:cs typeface="+mn-cs"/>
              </a:rPr>
              <a:t>ponderale</a:t>
            </a:r>
            <a:r>
              <a:rPr lang="en-US" sz="1200" b="0" i="0" kern="1200">
                <a:solidFill>
                  <a:schemeClr val="tx1"/>
                </a:solidFill>
                <a:effectLst/>
                <a:latin typeface="+mn-lt"/>
                <a:ea typeface="+mn-ea"/>
                <a:cs typeface="+mn-cs"/>
              </a:rPr>
              <a:t>: tirzepatide </a:t>
            </a:r>
            <a:r>
              <a:rPr lang="en-US" sz="1200" b="1" i="0" kern="1200" err="1">
                <a:solidFill>
                  <a:schemeClr val="tx1"/>
                </a:solidFill>
                <a:effectLst/>
                <a:latin typeface="+mn-lt"/>
                <a:ea typeface="+mn-ea"/>
                <a:cs typeface="+mn-cs"/>
              </a:rPr>
              <a:t>riduce</a:t>
            </a:r>
            <a:r>
              <a:rPr lang="en-US" sz="1200" b="1" i="0" kern="1200">
                <a:solidFill>
                  <a:schemeClr val="tx1"/>
                </a:solidFill>
                <a:effectLst/>
                <a:latin typeface="+mn-lt"/>
                <a:ea typeface="+mn-ea"/>
                <a:cs typeface="+mn-cs"/>
              </a:rPr>
              <a:t> il </a:t>
            </a:r>
            <a:r>
              <a:rPr lang="en-US" sz="1200" b="1" i="0" kern="1200" err="1">
                <a:solidFill>
                  <a:schemeClr val="tx1"/>
                </a:solidFill>
                <a:effectLst/>
                <a:latin typeface="+mn-lt"/>
                <a:ea typeface="+mn-ea"/>
                <a:cs typeface="+mn-cs"/>
              </a:rPr>
              <a:t>rischio</a:t>
            </a:r>
            <a:r>
              <a:rPr lang="en-US" sz="1200" b="1" i="0" kern="1200">
                <a:solidFill>
                  <a:schemeClr val="tx1"/>
                </a:solidFill>
                <a:effectLst/>
                <a:latin typeface="+mn-lt"/>
                <a:ea typeface="+mn-ea"/>
                <a:cs typeface="+mn-cs"/>
              </a:rPr>
              <a:t> </a:t>
            </a:r>
            <a:r>
              <a:rPr lang="en-US" sz="1200" b="1" i="0" kern="1200" err="1">
                <a:solidFill>
                  <a:schemeClr val="tx1"/>
                </a:solidFill>
                <a:effectLst/>
                <a:latin typeface="+mn-lt"/>
                <a:ea typeface="+mn-ea"/>
                <a:cs typeface="+mn-cs"/>
              </a:rPr>
              <a:t>cardiometabolico</a:t>
            </a:r>
            <a:r>
              <a:rPr lang="en-US" sz="1200" b="1" i="0" kern="1200">
                <a:solidFill>
                  <a:schemeClr val="tx1"/>
                </a:solidFill>
                <a:effectLst/>
                <a:latin typeface="+mn-lt"/>
                <a:ea typeface="+mn-ea"/>
                <a:cs typeface="+mn-cs"/>
              </a:rPr>
              <a:t> legato </a:t>
            </a:r>
            <a:r>
              <a:rPr lang="en-US" sz="1200" b="1" i="0" kern="1200" err="1">
                <a:solidFill>
                  <a:schemeClr val="tx1"/>
                </a:solidFill>
                <a:effectLst/>
                <a:latin typeface="+mn-lt"/>
                <a:ea typeface="+mn-ea"/>
                <a:cs typeface="+mn-cs"/>
              </a:rPr>
              <a:t>all'adiposità</a:t>
            </a:r>
            <a:r>
              <a:rPr lang="en-US" sz="1200" b="1" i="0" kern="1200">
                <a:solidFill>
                  <a:schemeClr val="tx1"/>
                </a:solidFill>
                <a:effectLst/>
                <a:latin typeface="+mn-lt"/>
                <a:ea typeface="+mn-ea"/>
                <a:cs typeface="+mn-cs"/>
              </a:rPr>
              <a:t> </a:t>
            </a:r>
            <a:r>
              <a:rPr lang="en-US" sz="1200" b="1" i="0" kern="1200" err="1">
                <a:solidFill>
                  <a:schemeClr val="tx1"/>
                </a:solidFill>
                <a:effectLst/>
                <a:latin typeface="+mn-lt"/>
                <a:ea typeface="+mn-ea"/>
                <a:cs typeface="+mn-cs"/>
              </a:rPr>
              <a:t>addominale</a:t>
            </a:r>
            <a:r>
              <a:rPr lang="en-US" sz="1200" b="1" i="0" kern="1200">
                <a:solidFill>
                  <a:schemeClr val="tx1"/>
                </a:solidFill>
                <a:effectLst/>
                <a:latin typeface="+mn-lt"/>
                <a:ea typeface="+mn-ea"/>
                <a:cs typeface="+mn-cs"/>
              </a:rPr>
              <a:t>,</a:t>
            </a:r>
            <a:r>
              <a:rPr lang="en-US" sz="1200" b="0" i="0" kern="1200">
                <a:solidFill>
                  <a:schemeClr val="tx1"/>
                </a:solidFill>
                <a:effectLst/>
                <a:latin typeface="+mn-lt"/>
                <a:ea typeface="+mn-ea"/>
                <a:cs typeface="+mn-cs"/>
              </a:rPr>
              <a:t> con un </a:t>
            </a:r>
            <a:r>
              <a:rPr lang="en-US" sz="1200" b="0" i="0" kern="1200" err="1">
                <a:solidFill>
                  <a:schemeClr val="tx1"/>
                </a:solidFill>
                <a:effectLst/>
                <a:latin typeface="+mn-lt"/>
                <a:ea typeface="+mn-ea"/>
                <a:cs typeface="+mn-cs"/>
              </a:rPr>
              <a:t>miglioramento</a:t>
            </a:r>
            <a:r>
              <a:rPr lang="en-US" sz="1200" b="0" i="0" kern="1200">
                <a:solidFill>
                  <a:schemeClr val="tx1"/>
                </a:solidFill>
                <a:effectLst/>
                <a:latin typeface="+mn-lt"/>
                <a:ea typeface="+mn-ea"/>
                <a:cs typeface="+mn-cs"/>
              </a:rPr>
              <a:t> della </a:t>
            </a:r>
            <a:r>
              <a:rPr lang="en-US" sz="1200" b="0" i="0" kern="1200" err="1">
                <a:solidFill>
                  <a:schemeClr val="tx1"/>
                </a:solidFill>
                <a:effectLst/>
                <a:latin typeface="+mn-lt"/>
                <a:ea typeface="+mn-ea"/>
                <a:cs typeface="+mn-cs"/>
              </a:rPr>
              <a:t>categoria</a:t>
            </a:r>
            <a:r>
              <a:rPr lang="en-US" sz="1200" b="0" i="0" kern="1200">
                <a:solidFill>
                  <a:schemeClr val="tx1"/>
                </a:solidFill>
                <a:effectLst/>
                <a:latin typeface="+mn-lt"/>
                <a:ea typeface="+mn-ea"/>
                <a:cs typeface="+mn-cs"/>
              </a:rPr>
              <a:t> di WC </a:t>
            </a:r>
            <a:r>
              <a:rPr lang="en-US" sz="1200" b="1" i="0" kern="1200">
                <a:solidFill>
                  <a:schemeClr val="tx1"/>
                </a:solidFill>
                <a:effectLst/>
                <a:latin typeface="+mn-lt"/>
                <a:ea typeface="+mn-ea"/>
                <a:cs typeface="+mn-cs"/>
              </a:rPr>
              <a:t>7 volte </a:t>
            </a:r>
            <a:r>
              <a:rPr lang="en-US" sz="1200" b="1" i="0" kern="1200" err="1">
                <a:solidFill>
                  <a:schemeClr val="tx1"/>
                </a:solidFill>
                <a:effectLst/>
                <a:latin typeface="+mn-lt"/>
                <a:ea typeface="+mn-ea"/>
                <a:cs typeface="+mn-cs"/>
              </a:rPr>
              <a:t>superiore</a:t>
            </a:r>
            <a:r>
              <a:rPr lang="en-US" sz="1200" b="0" i="0" kern="1200">
                <a:solidFill>
                  <a:schemeClr val="tx1"/>
                </a:solidFill>
                <a:effectLst/>
                <a:latin typeface="+mn-lt"/>
                <a:ea typeface="+mn-ea"/>
                <a:cs typeface="+mn-cs"/>
              </a:rPr>
              <a:t> al placebo.</a:t>
            </a:r>
          </a:p>
          <a:p>
            <a:pPr marL="0" marR="0" lvl="0" indent="0" algn="l" defTabSz="914400" rtl="0" latinLnBrk="0">
              <a:lnSpc>
                <a:spcPct val="100000"/>
              </a:lnSpc>
              <a:buClrTx/>
              <a:buSzTx/>
              <a:buFontTx/>
              <a:buNone/>
              <a:tabLst/>
              <a:defRPr/>
            </a:pPr>
            <a:r>
              <a:rPr lang="en-US" sz="1200" b="0" i="0" kern="1200" err="1">
                <a:solidFill>
                  <a:schemeClr val="tx1"/>
                </a:solidFill>
                <a:effectLst/>
                <a:latin typeface="+mn-lt"/>
                <a:ea typeface="+mn-ea"/>
                <a:cs typeface="+mn-cs"/>
              </a:rPr>
              <a:t>C</a:t>
            </a:r>
            <a:r>
              <a:rPr lang="en-US" sz="1200" b="1" i="0" kern="1200" err="1">
                <a:solidFill>
                  <a:schemeClr val="tx1"/>
                </a:solidFill>
                <a:effectLst/>
                <a:latin typeface="+mn-lt"/>
                <a:ea typeface="+mn-ea"/>
                <a:cs typeface="+mn-cs"/>
              </a:rPr>
              <a:t>irconferenza</a:t>
            </a:r>
            <a:r>
              <a:rPr lang="en-US" sz="1200" b="1" i="0" kern="1200">
                <a:solidFill>
                  <a:schemeClr val="tx1"/>
                </a:solidFill>
                <a:effectLst/>
                <a:latin typeface="+mn-lt"/>
                <a:ea typeface="+mn-ea"/>
                <a:cs typeface="+mn-cs"/>
              </a:rPr>
              <a:t> vita (WC)</a:t>
            </a:r>
            <a:r>
              <a:rPr lang="en-US" sz="1200" b="0" i="0" kern="1200">
                <a:solidFill>
                  <a:schemeClr val="tx1"/>
                </a:solidFill>
                <a:effectLst/>
                <a:latin typeface="+mn-lt"/>
                <a:ea typeface="+mn-ea"/>
                <a:cs typeface="+mn-cs"/>
              </a:rPr>
              <a:t> </a:t>
            </a:r>
            <a:r>
              <a:rPr lang="en-US" sz="1200" b="0" i="0" kern="1200" err="1">
                <a:solidFill>
                  <a:schemeClr val="tx1"/>
                </a:solidFill>
                <a:effectLst/>
                <a:latin typeface="+mn-lt"/>
                <a:ea typeface="+mn-ea"/>
                <a:cs typeface="+mn-cs"/>
              </a:rPr>
              <a:t>Oltre</a:t>
            </a:r>
            <a:r>
              <a:rPr lang="en-US" sz="1200" b="0" i="0" kern="1200">
                <a:solidFill>
                  <a:schemeClr val="tx1"/>
                </a:solidFill>
                <a:effectLst/>
                <a:latin typeface="+mn-lt"/>
                <a:ea typeface="+mn-ea"/>
                <a:cs typeface="+mn-cs"/>
              </a:rPr>
              <a:t> il calo </a:t>
            </a:r>
            <a:r>
              <a:rPr lang="en-US" sz="1200" b="0" i="0" kern="1200" err="1">
                <a:solidFill>
                  <a:schemeClr val="tx1"/>
                </a:solidFill>
                <a:effectLst/>
                <a:latin typeface="+mn-lt"/>
                <a:ea typeface="+mn-ea"/>
                <a:cs typeface="+mn-cs"/>
              </a:rPr>
              <a:t>ponderale</a:t>
            </a:r>
            <a:r>
              <a:rPr lang="en-US" sz="1200" b="0" i="0" kern="1200">
                <a:solidFill>
                  <a:schemeClr val="tx1"/>
                </a:solidFill>
                <a:effectLst/>
                <a:latin typeface="+mn-lt"/>
                <a:ea typeface="+mn-ea"/>
                <a:cs typeface="+mn-cs"/>
              </a:rPr>
              <a:t>: tirzepatide </a:t>
            </a:r>
            <a:r>
              <a:rPr lang="en-US" sz="1200" b="0" i="0" kern="1200" err="1">
                <a:solidFill>
                  <a:schemeClr val="tx1"/>
                </a:solidFill>
                <a:effectLst/>
                <a:latin typeface="+mn-lt"/>
                <a:ea typeface="+mn-ea"/>
                <a:cs typeface="+mn-cs"/>
              </a:rPr>
              <a:t>riduce</a:t>
            </a:r>
            <a:r>
              <a:rPr lang="en-US" sz="1200" b="0" i="0" kern="1200">
                <a:solidFill>
                  <a:schemeClr val="tx1"/>
                </a:solidFill>
                <a:effectLst/>
                <a:latin typeface="+mn-lt"/>
                <a:ea typeface="+mn-ea"/>
                <a:cs typeface="+mn-cs"/>
              </a:rPr>
              <a:t> </a:t>
            </a:r>
            <a:r>
              <a:rPr lang="en-US" sz="1200" b="0" i="0" kern="1200" err="1">
                <a:solidFill>
                  <a:schemeClr val="tx1"/>
                </a:solidFill>
                <a:effectLst/>
                <a:latin typeface="+mn-lt"/>
                <a:ea typeface="+mn-ea"/>
                <a:cs typeface="+mn-cs"/>
              </a:rPr>
              <a:t>l'adiposità</a:t>
            </a:r>
            <a:r>
              <a:rPr lang="en-US" sz="1200" b="0" i="0" kern="1200">
                <a:solidFill>
                  <a:schemeClr val="tx1"/>
                </a:solidFill>
                <a:effectLst/>
                <a:latin typeface="+mn-lt"/>
                <a:ea typeface="+mn-ea"/>
                <a:cs typeface="+mn-cs"/>
              </a:rPr>
              <a:t> </a:t>
            </a:r>
            <a:r>
              <a:rPr lang="en-US" sz="1200" b="0" i="0" kern="1200" err="1">
                <a:solidFill>
                  <a:schemeClr val="tx1"/>
                </a:solidFill>
                <a:effectLst/>
                <a:latin typeface="+mn-lt"/>
                <a:ea typeface="+mn-ea"/>
                <a:cs typeface="+mn-cs"/>
              </a:rPr>
              <a:t>addominale</a:t>
            </a:r>
            <a:r>
              <a:rPr lang="en-US" sz="1200" b="0" i="0" kern="1200">
                <a:solidFill>
                  <a:schemeClr val="tx1"/>
                </a:solidFill>
                <a:effectLst/>
                <a:latin typeface="+mn-lt"/>
                <a:ea typeface="+mn-ea"/>
                <a:cs typeface="+mn-cs"/>
              </a:rPr>
              <a:t>, con un </a:t>
            </a:r>
            <a:r>
              <a:rPr lang="en-US" sz="1200" b="0" i="0" kern="1200" err="1">
                <a:solidFill>
                  <a:schemeClr val="tx1"/>
                </a:solidFill>
                <a:effectLst/>
                <a:latin typeface="+mn-lt"/>
                <a:ea typeface="+mn-ea"/>
                <a:cs typeface="+mn-cs"/>
              </a:rPr>
              <a:t>miglioramento</a:t>
            </a:r>
            <a:r>
              <a:rPr lang="en-US" sz="1200" b="0" i="0" kern="1200">
                <a:solidFill>
                  <a:schemeClr val="tx1"/>
                </a:solidFill>
                <a:effectLst/>
                <a:latin typeface="+mn-lt"/>
                <a:ea typeface="+mn-ea"/>
                <a:cs typeface="+mn-cs"/>
              </a:rPr>
              <a:t> della </a:t>
            </a:r>
            <a:r>
              <a:rPr lang="en-US" sz="1200" b="0" i="0" kern="1200" err="1">
                <a:solidFill>
                  <a:schemeClr val="tx1"/>
                </a:solidFill>
                <a:effectLst/>
                <a:latin typeface="+mn-lt"/>
                <a:ea typeface="+mn-ea"/>
                <a:cs typeface="+mn-cs"/>
              </a:rPr>
              <a:t>categoria</a:t>
            </a:r>
            <a:r>
              <a:rPr lang="en-US" sz="1200" b="0" i="0" kern="1200">
                <a:solidFill>
                  <a:schemeClr val="tx1"/>
                </a:solidFill>
                <a:effectLst/>
                <a:latin typeface="+mn-lt"/>
                <a:ea typeface="+mn-ea"/>
                <a:cs typeface="+mn-cs"/>
              </a:rPr>
              <a:t> di </a:t>
            </a:r>
            <a:r>
              <a:rPr lang="en-US" sz="1200" b="0" i="0" kern="1200" err="1">
                <a:solidFill>
                  <a:schemeClr val="tx1"/>
                </a:solidFill>
                <a:effectLst/>
                <a:latin typeface="+mn-lt"/>
                <a:ea typeface="+mn-ea"/>
                <a:cs typeface="+mn-cs"/>
              </a:rPr>
              <a:t>rischio</a:t>
            </a:r>
            <a:r>
              <a:rPr lang="en-US" sz="1200" b="0" i="0" kern="1200">
                <a:solidFill>
                  <a:schemeClr val="tx1"/>
                </a:solidFill>
                <a:effectLst/>
                <a:latin typeface="+mn-lt"/>
                <a:ea typeface="+mn-ea"/>
                <a:cs typeface="+mn-cs"/>
              </a:rPr>
              <a:t> da </a:t>
            </a:r>
            <a:r>
              <a:rPr lang="en-US" sz="1200" b="0" i="0" kern="1200" err="1">
                <a:solidFill>
                  <a:schemeClr val="tx1"/>
                </a:solidFill>
                <a:effectLst/>
                <a:latin typeface="+mn-lt"/>
                <a:ea typeface="+mn-ea"/>
                <a:cs typeface="+mn-cs"/>
              </a:rPr>
              <a:t>circonferenza</a:t>
            </a:r>
            <a:r>
              <a:rPr lang="en-US" sz="1200" b="0" i="0" kern="1200">
                <a:solidFill>
                  <a:schemeClr val="tx1"/>
                </a:solidFill>
                <a:effectLst/>
                <a:latin typeface="+mn-lt"/>
                <a:ea typeface="+mn-ea"/>
                <a:cs typeface="+mn-cs"/>
              </a:rPr>
              <a:t> vita in </a:t>
            </a:r>
            <a:r>
              <a:rPr lang="en-US" sz="1200" b="1" i="0" kern="1200">
                <a:solidFill>
                  <a:schemeClr val="tx1"/>
                </a:solidFill>
                <a:effectLst/>
                <a:latin typeface="+mn-lt"/>
                <a:ea typeface="+mn-ea"/>
                <a:cs typeface="+mn-cs"/>
              </a:rPr>
              <a:t>1 </a:t>
            </a:r>
            <a:r>
              <a:rPr lang="en-US" sz="1200" b="1" i="0" kern="1200" err="1">
                <a:solidFill>
                  <a:schemeClr val="tx1"/>
                </a:solidFill>
                <a:effectLst/>
                <a:latin typeface="+mn-lt"/>
                <a:ea typeface="+mn-ea"/>
                <a:cs typeface="+mn-cs"/>
              </a:rPr>
              <a:t>paziente</a:t>
            </a:r>
            <a:r>
              <a:rPr lang="en-US" sz="1200" b="1" i="0" kern="1200">
                <a:solidFill>
                  <a:schemeClr val="tx1"/>
                </a:solidFill>
                <a:effectLst/>
                <a:latin typeface="+mn-lt"/>
                <a:ea typeface="+mn-ea"/>
                <a:cs typeface="+mn-cs"/>
              </a:rPr>
              <a:t> </a:t>
            </a:r>
            <a:r>
              <a:rPr lang="en-US" sz="1200" b="1" i="0" kern="1200" err="1">
                <a:solidFill>
                  <a:schemeClr val="tx1"/>
                </a:solidFill>
                <a:effectLst/>
                <a:latin typeface="+mn-lt"/>
                <a:ea typeface="+mn-ea"/>
                <a:cs typeface="+mn-cs"/>
              </a:rPr>
              <a:t>su</a:t>
            </a:r>
            <a:r>
              <a:rPr lang="en-US" sz="1200" b="1" i="0" kern="1200">
                <a:solidFill>
                  <a:schemeClr val="tx1"/>
                </a:solidFill>
                <a:effectLst/>
                <a:latin typeface="+mn-lt"/>
                <a:ea typeface="+mn-ea"/>
                <a:cs typeface="+mn-cs"/>
              </a:rPr>
              <a:t> 3</a:t>
            </a:r>
            <a:r>
              <a:rPr lang="en-US" sz="1200" b="0" i="0" kern="1200">
                <a:solidFill>
                  <a:schemeClr val="tx1"/>
                </a:solidFill>
                <a:effectLst/>
                <a:latin typeface="+mn-lt"/>
                <a:ea typeface="+mn-ea"/>
                <a:cs typeface="+mn-cs"/>
              </a:rPr>
              <a:t> alla </a:t>
            </a:r>
            <a:r>
              <a:rPr lang="en-US" sz="1200" b="0" i="0" kern="1200" err="1">
                <a:solidFill>
                  <a:schemeClr val="tx1"/>
                </a:solidFill>
                <a:effectLst/>
                <a:latin typeface="+mn-lt"/>
                <a:ea typeface="+mn-ea"/>
                <a:cs typeface="+mn-cs"/>
              </a:rPr>
              <a:t>settimana</a:t>
            </a:r>
            <a:r>
              <a:rPr lang="en-US" sz="1200" b="0" i="0" kern="1200">
                <a:solidFill>
                  <a:schemeClr val="tx1"/>
                </a:solidFill>
                <a:effectLst/>
                <a:latin typeface="+mn-lt"/>
                <a:ea typeface="+mn-ea"/>
                <a:cs typeface="+mn-cs"/>
              </a:rPr>
              <a:t> </a:t>
            </a:r>
            <a:r>
              <a:rPr lang="en-US" sz="1200" b="1" i="0" kern="1200">
                <a:solidFill>
                  <a:schemeClr val="tx1"/>
                </a:solidFill>
                <a:effectLst/>
                <a:latin typeface="+mn-lt"/>
                <a:ea typeface="+mn-ea"/>
                <a:cs typeface="+mn-cs"/>
              </a:rPr>
              <a:t>176</a:t>
            </a:r>
            <a:r>
              <a:rPr lang="en-US" sz="1200" b="0" i="0" kern="1200">
                <a:solidFill>
                  <a:schemeClr val="tx1"/>
                </a:solidFill>
                <a:effectLst/>
                <a:latin typeface="+mn-lt"/>
                <a:ea typeface="+mn-ea"/>
                <a:cs typeface="+mn-cs"/>
              </a:rPr>
              <a:t> (</a:t>
            </a:r>
            <a:r>
              <a:rPr lang="en-US" sz="1200" b="1" i="0" kern="1200">
                <a:solidFill>
                  <a:schemeClr val="tx1"/>
                </a:solidFill>
                <a:effectLst/>
                <a:latin typeface="+mn-lt"/>
                <a:ea typeface="+mn-ea"/>
                <a:cs typeface="+mn-cs"/>
              </a:rPr>
              <a:t>33,3% vs 4,4%</a:t>
            </a:r>
            <a:r>
              <a:rPr lang="en-US" sz="1200" b="0" i="0" kern="1200">
                <a:solidFill>
                  <a:schemeClr val="tx1"/>
                </a:solidFill>
                <a:effectLst/>
                <a:latin typeface="+mn-lt"/>
                <a:ea typeface="+mn-ea"/>
                <a:cs typeface="+mn-cs"/>
              </a:rPr>
              <a:t> con placebo).</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F985C6B-E8A6-4805-808E-7AF778489DC0}" type="slidenum">
              <a:rPr kumimoji="0" lang="en-US"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60144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778CC-871B-5252-DCA6-2BB9D81F59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6B8881-F10E-92B4-894A-D7F1504585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865100-C33E-D843-88AD-F613BEBD755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l </a:t>
            </a:r>
            <a:r>
              <a:rPr lang="en-US" sz="1200" b="0" i="0" kern="1200" dirty="0" err="1">
                <a:solidFill>
                  <a:schemeClr val="tx1"/>
                </a:solidFill>
                <a:effectLst/>
                <a:latin typeface="+mn-lt"/>
                <a:ea typeface="+mn-ea"/>
                <a:cs typeface="+mn-cs"/>
              </a:rPr>
              <a:t>WHtR</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indicatore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più</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sensibile</a:t>
            </a:r>
            <a:r>
              <a:rPr lang="en-US" sz="1200" b="0" i="0" kern="1200" dirty="0">
                <a:solidFill>
                  <a:schemeClr val="tx1"/>
                </a:solidFill>
                <a:effectLst/>
                <a:latin typeface="+mn-lt"/>
                <a:ea typeface="+mn-ea"/>
                <a:cs typeface="+mn-cs"/>
              </a:rPr>
              <a:t> del BMI per il </a:t>
            </a:r>
            <a:r>
              <a:rPr lang="en-US" sz="1200" b="0" i="0" kern="1200" dirty="0" err="1">
                <a:solidFill>
                  <a:schemeClr val="tx1"/>
                </a:solidFill>
                <a:effectLst/>
                <a:latin typeface="+mn-lt"/>
                <a:ea typeface="+mn-ea"/>
                <a:cs typeface="+mn-cs"/>
              </a:rPr>
              <a:t>rischio</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cardiometabolico</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migliora</a:t>
            </a:r>
            <a:r>
              <a:rPr lang="en-US" sz="1200" b="0" i="0" kern="1200" dirty="0">
                <a:solidFill>
                  <a:schemeClr val="tx1"/>
                </a:solidFill>
                <a:effectLst/>
                <a:latin typeface="+mn-lt"/>
                <a:ea typeface="+mn-ea"/>
                <a:cs typeface="+mn-cs"/>
              </a:rPr>
              <a:t> con tirzepatide in </a:t>
            </a:r>
            <a:r>
              <a:rPr lang="en-US" sz="1200" b="0" i="0" kern="1200" dirty="0" err="1">
                <a:solidFill>
                  <a:schemeClr val="tx1"/>
                </a:solidFill>
                <a:effectLst/>
                <a:latin typeface="+mn-lt"/>
                <a:ea typeface="+mn-ea"/>
                <a:cs typeface="+mn-cs"/>
              </a:rPr>
              <a:t>una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proporzione</a:t>
            </a:r>
            <a:r>
              <a:rPr lang="en-US" sz="1200" b="0" i="0" kern="1200" dirty="0">
                <a:solidFill>
                  <a:schemeClr val="tx1"/>
                </a:solidFill>
                <a:effectLst/>
                <a:latin typeface="+mn-lt"/>
                <a:ea typeface="+mn-ea"/>
                <a:cs typeface="+mn-cs"/>
              </a:rPr>
              <a:t> di </a:t>
            </a:r>
            <a:r>
              <a:rPr lang="en-US" sz="1200" b="0" i="0" kern="1200" dirty="0" err="1">
                <a:solidFill>
                  <a:schemeClr val="tx1"/>
                </a:solidFill>
                <a:effectLst/>
                <a:latin typeface="+mn-lt"/>
                <a:ea typeface="+mn-ea"/>
                <a:cs typeface="+mn-cs"/>
              </a:rPr>
              <a:t>pazienti</a:t>
            </a:r>
            <a:r>
              <a:rPr lang="en-US" sz="1200" b="0" i="0" kern="120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5 volte </a:t>
            </a:r>
            <a:r>
              <a:rPr lang="en-US" sz="1200" b="1" i="0" kern="1200" dirty="0" err="1">
                <a:solidFill>
                  <a:schemeClr val="tx1"/>
                </a:solidFill>
                <a:effectLst/>
                <a:latin typeface="+mn-lt"/>
                <a:ea typeface="+mn-ea"/>
                <a:cs typeface="+mn-cs"/>
              </a:rPr>
              <a:t>maggiore</a:t>
            </a:r>
            <a:r>
              <a:rPr lang="en-US" sz="1200" b="0" i="0" kern="1200" dirty="0">
                <a:solidFill>
                  <a:schemeClr val="tx1"/>
                </a:solidFill>
                <a:effectLst/>
                <a:latin typeface="+mn-lt"/>
                <a:ea typeface="+mn-ea"/>
                <a:cs typeface="+mn-cs"/>
              </a:rPr>
              <a:t> rispetto al placebo. l BMI è un </a:t>
            </a:r>
            <a:r>
              <a:rPr lang="en-US" sz="1200" b="0" i="0" kern="1200" dirty="0" err="1">
                <a:solidFill>
                  <a:schemeClr val="tx1"/>
                </a:solidFill>
                <a:effectLst/>
                <a:latin typeface="+mn-lt"/>
                <a:ea typeface="+mn-ea"/>
                <a:cs typeface="+mn-cs"/>
              </a:rPr>
              <a:t>rapporto</a:t>
            </a:r>
            <a:r>
              <a:rPr lang="en-US" sz="1200" b="0" i="0" kern="1200" dirty="0">
                <a:solidFill>
                  <a:schemeClr val="tx1"/>
                </a:solidFill>
                <a:effectLst/>
                <a:latin typeface="+mn-lt"/>
                <a:ea typeface="+mn-ea"/>
                <a:cs typeface="+mn-cs"/>
              </a:rPr>
              <a:t> peso/altezza² e non distingue </a:t>
            </a:r>
            <a:r>
              <a:rPr lang="en-US" sz="1200" b="0" i="0" kern="1200" dirty="0" err="1">
                <a:solidFill>
                  <a:schemeClr val="tx1"/>
                </a:solidFill>
                <a:effectLst/>
                <a:latin typeface="+mn-lt"/>
                <a:ea typeface="+mn-ea"/>
                <a:cs typeface="+mn-cs"/>
              </a:rPr>
              <a:t>tra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massa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grassa</a:t>
            </a:r>
            <a:r>
              <a:rPr lang="en-US" sz="1200" b="0" i="0" kern="1200" dirty="0">
                <a:solidFill>
                  <a:schemeClr val="tx1"/>
                </a:solidFill>
                <a:effectLst/>
                <a:latin typeface="+mn-lt"/>
                <a:ea typeface="+mn-ea"/>
                <a:cs typeface="+mn-cs"/>
              </a:rPr>
              <a:t> e </a:t>
            </a:r>
            <a:r>
              <a:rPr lang="en-US" sz="1200" b="0" i="0" kern="1200" dirty="0" err="1">
                <a:solidFill>
                  <a:schemeClr val="tx1"/>
                </a:solidFill>
                <a:effectLst/>
                <a:latin typeface="+mn-lt"/>
                <a:ea typeface="+mn-ea"/>
                <a:cs typeface="+mn-cs"/>
              </a:rPr>
              <a:t>massa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magra</a:t>
            </a:r>
            <a:r>
              <a:rPr lang="en-US" sz="1200" b="0" i="0" kern="1200" dirty="0">
                <a:solidFill>
                  <a:schemeClr val="tx1"/>
                </a:solidFill>
                <a:effectLst/>
                <a:latin typeface="+mn-lt"/>
                <a:ea typeface="+mn-ea"/>
                <a:cs typeface="+mn-cs"/>
              </a:rPr>
              <a:t>, né dove il </a:t>
            </a:r>
            <a:r>
              <a:rPr lang="en-US" sz="1200" b="0" i="0" kern="1200" dirty="0" err="1">
                <a:solidFill>
                  <a:schemeClr val="tx1"/>
                </a:solidFill>
                <a:effectLst/>
                <a:latin typeface="+mn-lt"/>
                <a:ea typeface="+mn-ea"/>
                <a:cs typeface="+mn-cs"/>
              </a:rPr>
              <a:t>grasso</a:t>
            </a:r>
            <a:r>
              <a:rPr lang="en-US" sz="1200" b="0" i="0" kern="1200" dirty="0">
                <a:solidFill>
                  <a:schemeClr val="tx1"/>
                </a:solidFill>
                <a:effectLst/>
                <a:latin typeface="+mn-lt"/>
                <a:ea typeface="+mn-ea"/>
                <a:cs typeface="+mn-cs"/>
              </a:rPr>
              <a:t> è </a:t>
            </a:r>
            <a:r>
              <a:rPr lang="en-US" sz="1200" b="0" i="0" kern="1200" dirty="0" err="1">
                <a:solidFill>
                  <a:schemeClr val="tx1"/>
                </a:solidFill>
                <a:effectLst/>
                <a:latin typeface="+mn-lt"/>
                <a:ea typeface="+mn-ea"/>
                <a:cs typeface="+mn-cs"/>
              </a:rPr>
              <a:t>depositato</a:t>
            </a:r>
            <a:r>
              <a:rPr lang="en-US" sz="1200" b="0" i="0" kern="1200" dirty="0">
                <a:solidFill>
                  <a:schemeClr val="tx1"/>
                </a:solidFill>
                <a:effectLst/>
                <a:latin typeface="+mn-lt"/>
                <a:ea typeface="+mn-ea"/>
                <a:cs typeface="+mn-cs"/>
              </a:rPr>
              <a:t>. Il </a:t>
            </a:r>
            <a:r>
              <a:rPr lang="en-US" sz="1200" b="0" i="0" kern="1200" dirty="0" err="1">
                <a:solidFill>
                  <a:schemeClr val="tx1"/>
                </a:solidFill>
                <a:effectLst/>
                <a:latin typeface="+mn-lt"/>
                <a:ea typeface="+mn-ea"/>
                <a:cs typeface="+mn-cs"/>
              </a:rPr>
              <a:t>WHtR</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cattura</a:t>
            </a:r>
            <a:r>
              <a:rPr lang="en-US" sz="1200" b="0" i="0" kern="1200" dirty="0">
                <a:solidFill>
                  <a:schemeClr val="tx1"/>
                </a:solidFill>
                <a:effectLst/>
                <a:latin typeface="+mn-lt"/>
                <a:ea typeface="+mn-ea"/>
                <a:cs typeface="+mn-cs"/>
              </a:rPr>
              <a:t> la </a:t>
            </a:r>
            <a:r>
              <a:rPr lang="en-US" sz="1200" b="0" i="0" kern="1200" dirty="0" err="1">
                <a:solidFill>
                  <a:schemeClr val="tx1"/>
                </a:solidFill>
                <a:effectLst/>
                <a:latin typeface="+mn-lt"/>
                <a:ea typeface="+mn-ea"/>
                <a:cs typeface="+mn-cs"/>
              </a:rPr>
              <a:t>circonferenza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addominale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che</a:t>
            </a:r>
            <a:r>
              <a:rPr lang="en-US" sz="1200" b="0" i="0" kern="1200" dirty="0">
                <a:solidFill>
                  <a:schemeClr val="tx1"/>
                </a:solidFill>
                <a:effectLst/>
                <a:latin typeface="+mn-lt"/>
                <a:ea typeface="+mn-ea"/>
                <a:cs typeface="+mn-cs"/>
              </a:rPr>
              <a:t> è il proxy del </a:t>
            </a:r>
            <a:r>
              <a:rPr lang="en-US" sz="1200" b="0" i="0" kern="1200" dirty="0" err="1">
                <a:solidFill>
                  <a:schemeClr val="tx1"/>
                </a:solidFill>
                <a:effectLst/>
                <a:latin typeface="+mn-lt"/>
                <a:ea typeface="+mn-ea"/>
                <a:cs typeface="+mn-cs"/>
              </a:rPr>
              <a:t>grasso</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viscerale</a:t>
            </a:r>
            <a:r>
              <a:rPr lang="en-US" sz="1200" b="0" i="0" kern="1200" dirty="0">
                <a:solidFill>
                  <a:schemeClr val="tx1"/>
                </a:solidFill>
                <a:effectLst/>
                <a:latin typeface="+mn-lt"/>
                <a:ea typeface="+mn-ea"/>
                <a:cs typeface="+mn-cs"/>
              </a:rPr>
              <a:t> ed </a:t>
            </a:r>
            <a:r>
              <a:rPr lang="en-US" sz="1200" b="0" i="0" kern="1200" dirty="0" err="1">
                <a:solidFill>
                  <a:schemeClr val="tx1"/>
                </a:solidFill>
                <a:effectLst/>
                <a:latin typeface="+mn-lt"/>
                <a:ea typeface="+mn-ea"/>
                <a:cs typeface="+mn-cs"/>
              </a:rPr>
              <a:t>ectopico</a:t>
            </a:r>
            <a:r>
              <a:rPr lang="en-US" sz="1200" b="0" i="0" kern="1200" dirty="0">
                <a:solidFill>
                  <a:schemeClr val="tx1"/>
                </a:solidFill>
                <a:effectLst/>
                <a:latin typeface="+mn-lt"/>
                <a:ea typeface="+mn-ea"/>
                <a:cs typeface="+mn-cs"/>
              </a:rPr>
              <a:t> — il </a:t>
            </a:r>
            <a:r>
              <a:rPr lang="en-US" sz="1200" b="0" i="0" kern="1200" dirty="0" err="1">
                <a:solidFill>
                  <a:schemeClr val="tx1"/>
                </a:solidFill>
                <a:effectLst/>
                <a:latin typeface="+mn-lt"/>
                <a:ea typeface="+mn-ea"/>
                <a:cs typeface="+mn-cs"/>
              </a:rPr>
              <a:t>compartimento</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metabolicamente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attivo</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che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guida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insulino-resistenza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dislipidemia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aterogena</a:t>
            </a:r>
            <a:r>
              <a:rPr lang="en-US" sz="1200" b="0" i="0" kern="1200" dirty="0">
                <a:solidFill>
                  <a:schemeClr val="tx1"/>
                </a:solidFill>
                <a:effectLst/>
                <a:latin typeface="+mn-lt"/>
                <a:ea typeface="+mn-ea"/>
                <a:cs typeface="+mn-cs"/>
              </a:rPr>
              <a:t> e </a:t>
            </a:r>
            <a:r>
              <a:rPr lang="en-US" sz="1200" b="0" i="0" kern="1200" dirty="0" err="1">
                <a:solidFill>
                  <a:schemeClr val="tx1"/>
                </a:solidFill>
                <a:effectLst/>
                <a:latin typeface="+mn-lt"/>
                <a:ea typeface="+mn-ea"/>
                <a:cs typeface="+mn-cs"/>
              </a:rPr>
              <a:t>infiammazione</a:t>
            </a:r>
            <a:r>
              <a:rPr lang="en-US" sz="1200" b="0" i="0" kern="1200" dirty="0">
                <a:solidFill>
                  <a:schemeClr val="tx1"/>
                </a:solidFill>
                <a:effectLst/>
                <a:latin typeface="+mn-lt"/>
                <a:ea typeface="+mn-ea"/>
                <a:cs typeface="+mn-cs"/>
              </a:rPr>
              <a:t> di basso </a:t>
            </a:r>
            <a:r>
              <a:rPr lang="en-US" sz="1200" b="0" i="0" kern="1200" dirty="0" err="1">
                <a:solidFill>
                  <a:schemeClr val="tx1"/>
                </a:solidFill>
                <a:effectLst/>
                <a:latin typeface="+mn-lt"/>
                <a:ea typeface="+mn-ea"/>
                <a:cs typeface="+mn-cs"/>
              </a:rPr>
              <a:t>grado</a:t>
            </a:r>
            <a:r>
              <a:rPr lang="en-US" sz="1200" b="0" i="0" kern="120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Performance </a:t>
            </a:r>
            <a:r>
              <a:rPr lang="en-US" sz="1200" b="1" i="0" kern="1200" dirty="0" err="1">
                <a:solidFill>
                  <a:schemeClr val="tx1"/>
                </a:solidFill>
                <a:effectLst/>
                <a:latin typeface="+mn-lt"/>
                <a:ea typeface="+mn-ea"/>
                <a:cs typeface="+mn-cs"/>
              </a:rPr>
              <a:t>predittiva</a:t>
            </a:r>
            <a:r>
              <a:rPr lang="en-US" sz="1200" b="1" i="0" kern="1200" dirty="0">
                <a:solidFill>
                  <a:schemeClr val="tx1"/>
                </a:solidFill>
                <a:effectLst/>
                <a:latin typeface="+mn-lt"/>
                <a:ea typeface="+mn-ea"/>
                <a:cs typeface="+mn-cs"/>
              </a:rPr>
              <a:t> </a:t>
            </a:r>
            <a:r>
              <a:rPr lang="en-US" sz="1200" b="1" i="0" kern="1200" dirty="0" err="1">
                <a:solidFill>
                  <a:schemeClr val="tx1"/>
                </a:solidFill>
                <a:effectLst/>
                <a:latin typeface="+mn-lt"/>
                <a:ea typeface="+mn-ea"/>
                <a:cs typeface="+mn-cs"/>
              </a:rPr>
              <a:t>superiore</a:t>
            </a:r>
            <a:r>
              <a:rPr lang="en-US" sz="1200" b="1" i="0" kern="1200" dirty="0">
                <a:solidFill>
                  <a:schemeClr val="tx1"/>
                </a:solidFill>
                <a:effectLst/>
                <a:latin typeface="+mn-lt"/>
                <a:ea typeface="+mn-ea"/>
                <a:cs typeface="+mn-cs"/>
              </a:rPr>
              <a:t> </a:t>
            </a:r>
            <a:r>
              <a:rPr lang="en-US" sz="1200" b="1" i="0" kern="1200" dirty="0" err="1">
                <a:solidFill>
                  <a:schemeClr val="tx1"/>
                </a:solidFill>
                <a:effectLst/>
                <a:latin typeface="+mn-lt"/>
                <a:ea typeface="+mn-ea"/>
                <a:cs typeface="+mn-cs"/>
              </a:rPr>
              <a:t>negli</a:t>
            </a:r>
            <a:r>
              <a:rPr lang="en-US" sz="1200" b="1" i="0" kern="1200" dirty="0">
                <a:solidFill>
                  <a:schemeClr val="tx1"/>
                </a:solidFill>
                <a:effectLst/>
                <a:latin typeface="+mn-lt"/>
                <a:ea typeface="+mn-ea"/>
                <a:cs typeface="+mn-cs"/>
              </a:rPr>
              <a:t> </a:t>
            </a:r>
            <a:r>
              <a:rPr lang="en-US" sz="1200" b="1" i="0" kern="1200" dirty="0" err="1">
                <a:solidFill>
                  <a:schemeClr val="tx1"/>
                </a:solidFill>
                <a:effectLst/>
                <a:latin typeface="+mn-lt"/>
                <a:ea typeface="+mn-ea"/>
                <a:cs typeface="+mn-cs"/>
              </a:rPr>
              <a:t>studi</a:t>
            </a:r>
            <a:r>
              <a:rPr lang="en-US" sz="1200" b="1" i="0" kern="120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 Nelle </a:t>
            </a:r>
            <a:r>
              <a:rPr lang="en-US" sz="1200" b="0" i="0" kern="1200" dirty="0" err="1">
                <a:solidFill>
                  <a:schemeClr val="tx1"/>
                </a:solidFill>
                <a:effectLst/>
                <a:latin typeface="+mn-lt"/>
                <a:ea typeface="+mn-ea"/>
                <a:cs typeface="+mn-cs"/>
              </a:rPr>
              <a:t>metanalisi</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su</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eventi</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cardiovascolari</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diabete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tipo</a:t>
            </a:r>
            <a:r>
              <a:rPr lang="en-US" sz="1200" b="0" i="0" kern="1200" dirty="0">
                <a:solidFill>
                  <a:schemeClr val="tx1"/>
                </a:solidFill>
                <a:effectLst/>
                <a:latin typeface="+mn-lt"/>
                <a:ea typeface="+mn-ea"/>
                <a:cs typeface="+mn-cs"/>
              </a:rPr>
              <a:t> 2, </a:t>
            </a:r>
            <a:r>
              <a:rPr lang="en-US" sz="1200" b="0" i="0" kern="1200" dirty="0" err="1">
                <a:solidFill>
                  <a:schemeClr val="tx1"/>
                </a:solidFill>
                <a:effectLst/>
                <a:latin typeface="+mn-lt"/>
                <a:ea typeface="+mn-ea"/>
                <a:cs typeface="+mn-cs"/>
              </a:rPr>
              <a:t>ipertensione</a:t>
            </a:r>
            <a:r>
              <a:rPr lang="en-US" sz="1200" b="0" i="0" kern="1200" dirty="0">
                <a:solidFill>
                  <a:schemeClr val="tx1"/>
                </a:solidFill>
                <a:effectLst/>
                <a:latin typeface="+mn-lt"/>
                <a:ea typeface="+mn-ea"/>
                <a:cs typeface="+mn-cs"/>
              </a:rPr>
              <a:t> e </a:t>
            </a:r>
            <a:r>
              <a:rPr lang="en-US" sz="1200" b="0" i="0" kern="1200" dirty="0" err="1">
                <a:solidFill>
                  <a:schemeClr val="tx1"/>
                </a:solidFill>
                <a:effectLst/>
                <a:latin typeface="+mn-lt"/>
                <a:ea typeface="+mn-ea"/>
                <a:cs typeface="+mn-cs"/>
              </a:rPr>
              <a:t>mortalità</a:t>
            </a:r>
            <a:r>
              <a:rPr lang="en-US" sz="1200" b="0" i="0" kern="1200" dirty="0">
                <a:solidFill>
                  <a:schemeClr val="tx1"/>
                </a:solidFill>
                <a:effectLst/>
                <a:latin typeface="+mn-lt"/>
                <a:ea typeface="+mn-ea"/>
                <a:cs typeface="+mn-cs"/>
              </a:rPr>
              <a:t>, il </a:t>
            </a:r>
            <a:r>
              <a:rPr lang="en-US" sz="1200" b="0" i="0" kern="1200" dirty="0" err="1">
                <a:solidFill>
                  <a:schemeClr val="tx1"/>
                </a:solidFill>
                <a:effectLst/>
                <a:latin typeface="+mn-lt"/>
                <a:ea typeface="+mn-ea"/>
                <a:cs typeface="+mn-cs"/>
              </a:rPr>
              <a:t>WHtR</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mostra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sistematicamente</a:t>
            </a:r>
            <a:r>
              <a:rPr lang="en-US" sz="1200" b="0" i="0" kern="1200" dirty="0">
                <a:solidFill>
                  <a:schemeClr val="tx1"/>
                </a:solidFill>
                <a:effectLst/>
                <a:latin typeface="+mn-lt"/>
                <a:ea typeface="+mn-ea"/>
                <a:cs typeface="+mn-cs"/>
              </a:rPr>
              <a:t> un discriminative power </a:t>
            </a:r>
            <a:r>
              <a:rPr lang="en-US" sz="1200" b="0" i="0" kern="1200" dirty="0" err="1">
                <a:solidFill>
                  <a:schemeClr val="tx1"/>
                </a:solidFill>
                <a:effectLst/>
                <a:latin typeface="+mn-lt"/>
                <a:ea typeface="+mn-ea"/>
                <a:cs typeface="+mn-cs"/>
              </a:rPr>
              <a:t>maggiore</a:t>
            </a:r>
            <a:r>
              <a:rPr lang="en-US" sz="1200" b="0" i="0" kern="1200" dirty="0">
                <a:solidFill>
                  <a:schemeClr val="tx1"/>
                </a:solidFill>
                <a:effectLst/>
                <a:latin typeface="+mn-lt"/>
                <a:ea typeface="+mn-ea"/>
                <a:cs typeface="+mn-cs"/>
              </a:rPr>
              <a:t> rispetto al BMI, ed è per </a:t>
            </a:r>
            <a:r>
              <a:rPr lang="en-US" sz="1200" b="0" i="0" kern="1200" dirty="0" err="1">
                <a:solidFill>
                  <a:schemeClr val="tx1"/>
                </a:solidFill>
                <a:effectLst/>
                <a:latin typeface="+mn-lt"/>
                <a:ea typeface="+mn-ea"/>
                <a:cs typeface="+mn-cs"/>
              </a:rPr>
              <a:t>questo</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raccomandato</a:t>
            </a:r>
            <a:r>
              <a:rPr lang="en-US" sz="1200" b="0" i="0" kern="1200" dirty="0">
                <a:solidFill>
                  <a:schemeClr val="tx1"/>
                </a:solidFill>
                <a:effectLst/>
                <a:latin typeface="+mn-lt"/>
                <a:ea typeface="+mn-ea"/>
                <a:cs typeface="+mn-cs"/>
              </a:rPr>
              <a:t> come </a:t>
            </a:r>
            <a:r>
              <a:rPr lang="en-US" sz="1200" b="0" i="0" kern="1200" dirty="0" err="1">
                <a:solidFill>
                  <a:schemeClr val="tx1"/>
                </a:solidFill>
                <a:effectLst/>
                <a:latin typeface="+mn-lt"/>
                <a:ea typeface="+mn-ea"/>
                <a:cs typeface="+mn-cs"/>
              </a:rPr>
              <a:t>misura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complementare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nelle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linee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guida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più</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recenti</a:t>
            </a:r>
            <a:r>
              <a:rPr lang="en-US" sz="1200" b="0" i="0" kern="1200" dirty="0">
                <a:solidFill>
                  <a:schemeClr val="tx1"/>
                </a:solidFill>
                <a:effectLst/>
                <a:latin typeface="+mn-lt"/>
                <a:ea typeface="+mn-ea"/>
                <a:cs typeface="+mn-cs"/>
              </a:rPr>
              <a:t> (NICE lo include </a:t>
            </a:r>
            <a:r>
              <a:rPr lang="en-US" sz="1200" b="0" i="0" kern="1200" dirty="0" err="1">
                <a:solidFill>
                  <a:schemeClr val="tx1"/>
                </a:solidFill>
                <a:effectLst/>
                <a:latin typeface="+mn-lt"/>
                <a:ea typeface="+mn-ea"/>
                <a:cs typeface="+mn-cs"/>
              </a:rPr>
              <a:t>esplicitamente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nella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valutazione</a:t>
            </a:r>
            <a:r>
              <a:rPr lang="en-US" sz="1200" b="0" i="0" kern="1200" dirty="0">
                <a:solidFill>
                  <a:schemeClr val="tx1"/>
                </a:solidFill>
                <a:effectLst/>
                <a:latin typeface="+mn-lt"/>
                <a:ea typeface="+mn-ea"/>
                <a:cs typeface="+mn-cs"/>
              </a:rPr>
              <a:t> del </a:t>
            </a:r>
            <a:r>
              <a:rPr lang="en-US" sz="1200" b="0" i="0" kern="1200" dirty="0" err="1">
                <a:solidFill>
                  <a:schemeClr val="tx1"/>
                </a:solidFill>
                <a:effectLst/>
                <a:latin typeface="+mn-lt"/>
                <a:ea typeface="+mn-ea"/>
                <a:cs typeface="+mn-cs"/>
              </a:rPr>
              <a:t>rischio</a:t>
            </a:r>
            <a:r>
              <a:rPr lang="en-US" sz="1200" b="0" i="0" kern="1200" dirty="0">
                <a:solidFill>
                  <a:schemeClr val="tx1"/>
                </a:solidFill>
                <a:effectLst/>
                <a:latin typeface="+mn-lt"/>
                <a:ea typeface="+mn-ea"/>
                <a:cs typeface="+mn-cs"/>
              </a:rPr>
              <a:t>).</a:t>
            </a:r>
            <a:endParaRPr lang="en-GB" dirty="0">
              <a:latin typeface="Arial"/>
              <a:cs typeface="Arial"/>
            </a:endParaRPr>
          </a:p>
        </p:txBody>
      </p:sp>
      <p:sp>
        <p:nvSpPr>
          <p:cNvPr id="4" name="Slide Number Placeholder 3">
            <a:extLst>
              <a:ext uri="{FF2B5EF4-FFF2-40B4-BE49-F238E27FC236}">
                <a16:creationId xmlns:a16="http://schemas.microsoft.com/office/drawing/2014/main" id="{B8D62D80-32A5-4366-A8DF-CDB54764AFDE}"/>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F985C6B-E8A6-4805-808E-7AF778489DC0}" type="slidenum">
              <a:rPr kumimoji="0" lang="en-US"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8644953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8627C3-D61C-4966-B668-E1D8FDE844F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44571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err="1">
                <a:solidFill>
                  <a:schemeClr val="tx1"/>
                </a:solidFill>
                <a:effectLst/>
                <a:latin typeface="+mn-lt"/>
                <a:ea typeface="+mn-ea"/>
                <a:cs typeface="+mn-cs"/>
              </a:rPr>
              <a:t>Mantenimento</a:t>
            </a:r>
            <a:r>
              <a:rPr lang="en-US" sz="1200" b="1" i="0" kern="1200" dirty="0">
                <a:solidFill>
                  <a:schemeClr val="tx1"/>
                </a:solidFill>
                <a:effectLst/>
                <a:latin typeface="+mn-lt"/>
                <a:ea typeface="+mn-ea"/>
                <a:cs typeface="+mn-cs"/>
              </a:rPr>
              <a:t> del calo </a:t>
            </a:r>
            <a:r>
              <a:rPr lang="en-US" sz="1200" b="1" i="0" kern="1200" dirty="0" err="1">
                <a:solidFill>
                  <a:schemeClr val="tx1"/>
                </a:solidFill>
                <a:effectLst/>
                <a:latin typeface="+mn-lt"/>
                <a:ea typeface="+mn-ea"/>
                <a:cs typeface="+mn-cs"/>
              </a:rPr>
              <a:t>ponderale</a:t>
            </a:r>
            <a:r>
              <a:rPr lang="en-US" sz="1200" b="0" i="0" kern="1200" dirty="0">
                <a:solidFill>
                  <a:schemeClr val="tx1"/>
                </a:solidFill>
                <a:effectLst/>
                <a:latin typeface="+mn-lt"/>
                <a:ea typeface="+mn-ea"/>
                <a:cs typeface="+mn-cs"/>
              </a:rPr>
              <a:t> Il </a:t>
            </a:r>
            <a:r>
              <a:rPr lang="en-US" sz="1200" b="0" i="0" kern="1200" dirty="0" err="1">
                <a:solidFill>
                  <a:schemeClr val="tx1"/>
                </a:solidFill>
                <a:effectLst/>
                <a:latin typeface="+mn-lt"/>
                <a:ea typeface="+mn-ea"/>
                <a:cs typeface="+mn-cs"/>
              </a:rPr>
              <a:t>mantenimento</a:t>
            </a:r>
            <a:r>
              <a:rPr lang="en-US" sz="1200" b="0" i="0" kern="1200" dirty="0">
                <a:solidFill>
                  <a:schemeClr val="tx1"/>
                </a:solidFill>
                <a:effectLst/>
                <a:latin typeface="+mn-lt"/>
                <a:ea typeface="+mn-ea"/>
                <a:cs typeface="+mn-cs"/>
              </a:rPr>
              <a:t> del </a:t>
            </a:r>
            <a:r>
              <a:rPr lang="en-US" sz="1200" b="0" i="0" kern="1200" dirty="0" err="1">
                <a:solidFill>
                  <a:schemeClr val="tx1"/>
                </a:solidFill>
                <a:effectLst/>
                <a:latin typeface="+mn-lt"/>
                <a:ea typeface="+mn-ea"/>
                <a:cs typeface="+mn-cs"/>
              </a:rPr>
              <a:t>risultato</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richiede</a:t>
            </a:r>
            <a:r>
              <a:rPr lang="en-US" sz="1200" b="0" i="0" kern="1200" dirty="0">
                <a:solidFill>
                  <a:schemeClr val="tx1"/>
                </a:solidFill>
                <a:effectLst/>
                <a:latin typeface="+mn-lt"/>
                <a:ea typeface="+mn-ea"/>
                <a:cs typeface="+mn-cs"/>
              </a:rPr>
              <a:t> la </a:t>
            </a:r>
            <a:r>
              <a:rPr lang="en-US" sz="1200" b="0" i="0" kern="1200" dirty="0" err="1">
                <a:solidFill>
                  <a:schemeClr val="tx1"/>
                </a:solidFill>
                <a:effectLst/>
                <a:latin typeface="+mn-lt"/>
                <a:ea typeface="+mn-ea"/>
                <a:cs typeface="+mn-cs"/>
              </a:rPr>
              <a:t>continuazione</a:t>
            </a:r>
            <a:r>
              <a:rPr lang="en-US" sz="1200" b="0" i="0" kern="1200" dirty="0">
                <a:solidFill>
                  <a:schemeClr val="tx1"/>
                </a:solidFill>
                <a:effectLst/>
                <a:latin typeface="+mn-lt"/>
                <a:ea typeface="+mn-ea"/>
                <a:cs typeface="+mn-cs"/>
              </a:rPr>
              <a:t> del </a:t>
            </a:r>
            <a:r>
              <a:rPr lang="en-US" sz="1200" b="0" i="0" kern="1200" dirty="0" err="1">
                <a:solidFill>
                  <a:schemeClr val="tx1"/>
                </a:solidFill>
                <a:effectLst/>
                <a:latin typeface="+mn-lt"/>
                <a:ea typeface="+mn-ea"/>
                <a:cs typeface="+mn-cs"/>
              </a:rPr>
              <a:t>trattamento</a:t>
            </a:r>
            <a:r>
              <a:rPr lang="en-US" sz="1200" b="0" i="0" kern="1200" dirty="0">
                <a:solidFill>
                  <a:schemeClr val="tx1"/>
                </a:solidFill>
                <a:effectLst/>
                <a:latin typeface="+mn-lt"/>
                <a:ea typeface="+mn-ea"/>
                <a:cs typeface="+mn-cs"/>
              </a:rPr>
              <a:t>: alla </a:t>
            </a:r>
            <a:r>
              <a:rPr lang="en-US" sz="1200" b="0" i="0" kern="1200" dirty="0" err="1">
                <a:solidFill>
                  <a:schemeClr val="tx1"/>
                </a:solidFill>
                <a:effectLst/>
                <a:latin typeface="+mn-lt"/>
                <a:ea typeface="+mn-ea"/>
                <a:cs typeface="+mn-cs"/>
              </a:rPr>
              <a:t>settimana</a:t>
            </a:r>
            <a:r>
              <a:rPr lang="en-US" sz="1200" b="0" i="0" kern="120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112</a:t>
            </a:r>
            <a:r>
              <a:rPr lang="en-US" sz="1200" b="0" i="0" kern="1200" dirty="0">
                <a:solidFill>
                  <a:schemeClr val="tx1"/>
                </a:solidFill>
                <a:effectLst/>
                <a:latin typeface="+mn-lt"/>
                <a:ea typeface="+mn-ea"/>
                <a:cs typeface="+mn-cs"/>
              </a:rPr>
              <a:t> la </a:t>
            </a:r>
            <a:r>
              <a:rPr lang="en-US" sz="1200" b="0" i="0" kern="1200" dirty="0" err="1">
                <a:solidFill>
                  <a:schemeClr val="tx1"/>
                </a:solidFill>
                <a:effectLst/>
                <a:latin typeface="+mn-lt"/>
                <a:ea typeface="+mn-ea"/>
                <a:cs typeface="+mn-cs"/>
              </a:rPr>
              <a:t>sospensione</a:t>
            </a:r>
            <a:r>
              <a:rPr lang="en-US" sz="1200" b="0" i="0" kern="1200" dirty="0">
                <a:solidFill>
                  <a:schemeClr val="tx1"/>
                </a:solidFill>
                <a:effectLst/>
                <a:latin typeface="+mn-lt"/>
                <a:ea typeface="+mn-ea"/>
                <a:cs typeface="+mn-cs"/>
              </a:rPr>
              <a:t> (PLACEBO) </a:t>
            </a:r>
            <a:r>
              <a:rPr lang="en-US" sz="1200" b="0" i="0" kern="1200" dirty="0" err="1">
                <a:solidFill>
                  <a:schemeClr val="tx1"/>
                </a:solidFill>
                <a:effectLst/>
                <a:latin typeface="+mn-lt"/>
                <a:ea typeface="+mn-ea"/>
                <a:cs typeface="+mn-cs"/>
              </a:rPr>
              <a:t>azzera</a:t>
            </a:r>
            <a:r>
              <a:rPr lang="en-US" sz="1200" b="0" i="0" kern="1200" dirty="0">
                <a:solidFill>
                  <a:schemeClr val="tx1"/>
                </a:solidFill>
                <a:effectLst/>
                <a:latin typeface="+mn-lt"/>
                <a:ea typeface="+mn-ea"/>
                <a:cs typeface="+mn-cs"/>
              </a:rPr>
              <a:t> quasi </a:t>
            </a:r>
            <a:r>
              <a:rPr lang="en-US" sz="1200" b="0" i="0" kern="1200" dirty="0" err="1">
                <a:solidFill>
                  <a:schemeClr val="tx1"/>
                </a:solidFill>
                <a:effectLst/>
                <a:latin typeface="+mn-lt"/>
                <a:ea typeface="+mn-ea"/>
                <a:cs typeface="+mn-cs"/>
              </a:rPr>
              <a:t>completamente</a:t>
            </a:r>
            <a:r>
              <a:rPr lang="en-US" sz="1200" b="0" i="0" kern="1200" dirty="0">
                <a:solidFill>
                  <a:schemeClr val="tx1"/>
                </a:solidFill>
                <a:effectLst/>
                <a:latin typeface="+mn-lt"/>
                <a:ea typeface="+mn-ea"/>
                <a:cs typeface="+mn-cs"/>
              </a:rPr>
              <a:t> il </a:t>
            </a:r>
            <a:r>
              <a:rPr lang="en-US" sz="1200" b="0" i="0" kern="1200" dirty="0" err="1">
                <a:solidFill>
                  <a:schemeClr val="tx1"/>
                </a:solidFill>
                <a:effectLst/>
                <a:latin typeface="+mn-lt"/>
                <a:ea typeface="+mn-ea"/>
                <a:cs typeface="+mn-cs"/>
              </a:rPr>
              <a:t>beneficio</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raggiunto</a:t>
            </a:r>
            <a:r>
              <a:rPr lang="en-US" sz="1200" b="0" i="0" kern="120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6,0%</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mentre</a:t>
            </a:r>
            <a:r>
              <a:rPr lang="en-US" sz="1200" b="0" i="0" kern="1200" dirty="0">
                <a:solidFill>
                  <a:schemeClr val="tx1"/>
                </a:solidFill>
                <a:effectLst/>
                <a:latin typeface="+mn-lt"/>
                <a:ea typeface="+mn-ea"/>
                <a:cs typeface="+mn-cs"/>
              </a:rPr>
              <a:t> la </a:t>
            </a:r>
            <a:r>
              <a:rPr lang="en-US" sz="1200" b="0" i="0" kern="1200" dirty="0" err="1">
                <a:solidFill>
                  <a:schemeClr val="tx1"/>
                </a:solidFill>
                <a:effectLst/>
                <a:latin typeface="+mn-lt"/>
                <a:ea typeface="+mn-ea"/>
                <a:cs typeface="+mn-cs"/>
              </a:rPr>
              <a:t>riduzione</a:t>
            </a:r>
            <a:r>
              <a:rPr lang="en-US" sz="1200" b="0" i="0" kern="1200" dirty="0">
                <a:solidFill>
                  <a:schemeClr val="tx1"/>
                </a:solidFill>
                <a:effectLst/>
                <a:latin typeface="+mn-lt"/>
                <a:ea typeface="+mn-ea"/>
                <a:cs typeface="+mn-cs"/>
              </a:rPr>
              <a:t> a </a:t>
            </a:r>
            <a:r>
              <a:rPr lang="en-US" sz="1200" b="1" i="0" kern="1200" dirty="0">
                <a:solidFill>
                  <a:schemeClr val="tx1"/>
                </a:solidFill>
                <a:effectLst/>
                <a:latin typeface="+mn-lt"/>
                <a:ea typeface="+mn-ea"/>
                <a:cs typeface="+mn-cs"/>
              </a:rPr>
              <a:t>5 mg</a:t>
            </a:r>
            <a:r>
              <a:rPr lang="en-US" sz="1200" b="0" i="0" kern="1200" dirty="0">
                <a:solidFill>
                  <a:schemeClr val="tx1"/>
                </a:solidFill>
                <a:effectLst/>
                <a:latin typeface="+mn-lt"/>
                <a:ea typeface="+mn-ea"/>
                <a:cs typeface="+mn-cs"/>
              </a:rPr>
              <a:t> lo </a:t>
            </a:r>
            <a:r>
              <a:rPr lang="en-US" sz="1200" b="0" i="0" kern="1200" dirty="0" err="1">
                <a:solidFill>
                  <a:schemeClr val="tx1"/>
                </a:solidFill>
                <a:effectLst/>
                <a:latin typeface="+mn-lt"/>
                <a:ea typeface="+mn-ea"/>
                <a:cs typeface="+mn-cs"/>
              </a:rPr>
              <a:t>preserva</a:t>
            </a:r>
            <a:r>
              <a:rPr lang="en-US" sz="1200" b="0" i="0" kern="120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70,5%</a:t>
            </a:r>
            <a:r>
              <a:rPr lang="en-US" sz="1200" b="0" i="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8627C3-D61C-4966-B668-E1D8FDE844F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291317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err="1"/>
              <a:t>Codice</a:t>
            </a:r>
            <a:r>
              <a:rPr lang="en-US" dirty="0"/>
              <a:t> </a:t>
            </a:r>
            <a:r>
              <a:rPr lang="en-US" dirty="0" err="1"/>
              <a:t>farmacovigilanza</a:t>
            </a:r>
            <a:endParaRPr lang="en-US" dirty="0"/>
          </a:p>
        </p:txBody>
      </p:sp>
    </p:spTree>
    <p:extLst>
      <p:ext uri="{BB962C8B-B14F-4D97-AF65-F5344CB8AC3E}">
        <p14:creationId xmlns:p14="http://schemas.microsoft.com/office/powerpoint/2010/main" val="28532167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FF8EFF-5D67-F542-AC98-9CF992CDFF18}" type="slidenum">
              <a:rPr kumimoji="0" lang="it-I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it-I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00154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F524D-E0D7-1B66-3A4D-13130CDC04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A95F91-152F-6C31-B05E-62F081A124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4F388A-4A5B-FA9B-C640-4E5738266B3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88A3788-F590-7499-B89F-1E2B8AE24340}"/>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77774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3DBA0-5809-8D94-7331-E2AFDB042D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5BB7B9-15FE-7CBB-98BD-9F84EB35B00B}"/>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0A2A4E0-8C44-33C8-0E2D-7E1618E8C15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a:t>Abbreviations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a:t>BMI=body mass index; MTD=maximum tolerated dose.</a:t>
            </a:r>
          </a:p>
          <a:p>
            <a:endParaRPr lang="en-US" b="1"/>
          </a:p>
          <a:p>
            <a:r>
              <a:rPr lang="en-US" b="1"/>
              <a:t>Reference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i="0" kern="1200">
                <a:solidFill>
                  <a:schemeClr val="tx1"/>
                </a:solidFill>
                <a:effectLst/>
                <a:latin typeface="Arial" panose="020B0604020202020204" pitchFamily="34" charset="0"/>
                <a:ea typeface="+mn-ea"/>
                <a:cs typeface="Arial" panose="020B0604020202020204" pitchFamily="34" charset="0"/>
              </a:rPr>
              <a:t>Horn DB, Aronne LJ, Wharton S, et al.</a:t>
            </a:r>
            <a:r>
              <a:rPr lang="en-US"/>
              <a:t> Tirzepatide for Maintenance of Bodyweight Reduction in People With Obesity (SURMOUNT-MAINTAIN): A Double-Blind, </a:t>
            </a:r>
            <a:r>
              <a:rPr lang="en-US" err="1"/>
              <a:t>Randomised</a:t>
            </a:r>
            <a:r>
              <a:rPr lang="en-US"/>
              <a:t> Controlled, Placebo-Controlled Trial</a:t>
            </a:r>
            <a:r>
              <a:rPr lang="en-US" sz="1000" b="0" i="0" kern="1200">
                <a:solidFill>
                  <a:schemeClr val="tx1"/>
                </a:solidFill>
                <a:effectLst/>
                <a:latin typeface="Arial" panose="020B0604020202020204" pitchFamily="34" charset="0"/>
                <a:ea typeface="+mn-ea"/>
                <a:cs typeface="Arial" panose="020B0604020202020204" pitchFamily="34" charset="0"/>
              </a:rPr>
              <a:t>. </a:t>
            </a:r>
            <a:r>
              <a:rPr lang="en-US" sz="1000" b="0" i="1" kern="1200">
                <a:solidFill>
                  <a:schemeClr val="tx1"/>
                </a:solidFill>
                <a:effectLst/>
                <a:latin typeface="Arial" panose="020B0604020202020204" pitchFamily="34" charset="0"/>
                <a:ea typeface="+mn-ea"/>
                <a:cs typeface="Arial" panose="020B0604020202020204" pitchFamily="34" charset="0"/>
              </a:rPr>
              <a:t>Lancet</a:t>
            </a:r>
            <a:r>
              <a:rPr lang="en-US" sz="1000" b="0" i="0" kern="1200">
                <a:solidFill>
                  <a:schemeClr val="tx1"/>
                </a:solidFill>
                <a:effectLst/>
                <a:latin typeface="Arial" panose="020B0604020202020204" pitchFamily="34" charset="0"/>
                <a:ea typeface="+mn-ea"/>
                <a:cs typeface="Arial" panose="020B0604020202020204" pitchFamily="34" charset="0"/>
              </a:rPr>
              <a:t>. </a:t>
            </a:r>
            <a:r>
              <a:rPr lang="en-US" sz="1200"/>
              <a:t>Published online 2026. doi:10.1016/s0140-6736(26)00656-2.</a:t>
            </a:r>
            <a:endParaRPr lang="en-US" sz="1200" kern="1200"/>
          </a:p>
          <a:p>
            <a:endParaRPr lang="en-US"/>
          </a:p>
        </p:txBody>
      </p:sp>
      <p:sp>
        <p:nvSpPr>
          <p:cNvPr id="4" name="Slide Number Placeholder 3">
            <a:extLst>
              <a:ext uri="{FF2B5EF4-FFF2-40B4-BE49-F238E27FC236}">
                <a16:creationId xmlns:a16="http://schemas.microsoft.com/office/drawing/2014/main" id="{246BDC86-FD66-C0D3-89C9-DD8D4CFFAE3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2A6E08-C14D-DD4B-990D-9D6D9753DD0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247542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304838-F31F-B613-1E28-8F110CEDA6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00CB2E-5D6E-C312-4C8B-000B87404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70E073-22C9-B143-4EA0-FC038A20521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32DA665-0B33-9D45-A940-F1C0C3A4853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6661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5.xml"/><Relationship Id="rId1" Type="http://schemas.openxmlformats.org/officeDocument/2006/relationships/tags" Target="../tags/tag1.xml"/><Relationship Id="rId4" Type="http://schemas.openxmlformats.org/officeDocument/2006/relationships/image" Target="../media/image6.emf"/></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7.svg"/><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8.svg"/><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9.sv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0.sv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1.svg"/><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2.svg"/><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3.svg"/><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4.svg"/><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5.svg"/><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6.svg"/><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7.svg"/><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8.svg"/><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9.svg"/><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0.svg"/><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8.xml"/><Relationship Id="rId1" Type="http://schemas.openxmlformats.org/officeDocument/2006/relationships/tags" Target="../tags/tag2.xml"/><Relationship Id="rId4" Type="http://schemas.openxmlformats.org/officeDocument/2006/relationships/image" Target="../media/image6.emf"/></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A03E6-7850-2C84-EFA4-235DE415BF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18743E3-8FA4-1B8B-41CA-A3E4A64757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B300DB-05FE-2DE0-64AD-5B8D47DF4357}"/>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5" name="Footer Placeholder 4">
            <a:extLst>
              <a:ext uri="{FF2B5EF4-FFF2-40B4-BE49-F238E27FC236}">
                <a16:creationId xmlns:a16="http://schemas.microsoft.com/office/drawing/2014/main" id="{6FD04667-37EB-5F7C-B7FA-D85128885E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E2C891-BFD6-6E07-EF6A-26BB31B76A21}"/>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84392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06A7C-6F70-0F9C-B1A1-26952C79EE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7F3954-6079-D8F1-B145-7725887317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4C2B7E-9086-00CB-01F8-DBF0E250A5BE}"/>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5" name="Footer Placeholder 4">
            <a:extLst>
              <a:ext uri="{FF2B5EF4-FFF2-40B4-BE49-F238E27FC236}">
                <a16:creationId xmlns:a16="http://schemas.microsoft.com/office/drawing/2014/main" id="{3F34E9B5-8A61-09C3-E9F2-1B22A581CD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D7A1DC-F63A-D85C-8742-DC02EB71521E}"/>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3244467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07906-16FD-11D8-FF7D-0672283D3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A9620A9-70E0-1F0C-61AD-DD8F7F390C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1F1177-FCBD-D697-0587-E868F9C3AD84}"/>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5" name="Footer Placeholder 4">
            <a:extLst>
              <a:ext uri="{FF2B5EF4-FFF2-40B4-BE49-F238E27FC236}">
                <a16:creationId xmlns:a16="http://schemas.microsoft.com/office/drawing/2014/main" id="{F7B3AC45-7288-9BB5-8661-8A6A89A32F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824E1A-063C-7838-3C9E-1D40E94D23D3}"/>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1638922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747B5-2E9C-36D1-E9BB-8DC1B9601E5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4844740-87EF-FA20-D11A-95F3EB982A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540889E-FCC8-B100-D3BE-3AF946113C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B6A30DD-0A1C-CCA9-C79D-0FFDDB71FDD4}"/>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6" name="Footer Placeholder 5">
            <a:extLst>
              <a:ext uri="{FF2B5EF4-FFF2-40B4-BE49-F238E27FC236}">
                <a16:creationId xmlns:a16="http://schemas.microsoft.com/office/drawing/2014/main" id="{9290D34A-C24F-8F06-B262-3F288722FE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0CAAB1-39F0-79D6-A39B-6E5866FD85E2}"/>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2556909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3F20-0CD7-FE70-604C-40BDF0D4D33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1024858-7B80-667A-AA65-68B6E357EB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ED724-4181-081C-8F03-70F3079AC8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904F950-E398-F30A-4012-03C50B0F12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1F3630-8E96-6B13-B53C-3F627056AD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25A2E5D-A250-2E76-C888-9E952C3C07E8}"/>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8" name="Footer Placeholder 7">
            <a:extLst>
              <a:ext uri="{FF2B5EF4-FFF2-40B4-BE49-F238E27FC236}">
                <a16:creationId xmlns:a16="http://schemas.microsoft.com/office/drawing/2014/main" id="{B21DB861-652A-9C9A-95A4-43571C85D3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187A9B5-C99C-4E60-3248-FFBF267B4275}"/>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756798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095B-9762-3CB9-E5FC-CAC26364CFF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58F5CB6-5560-183F-0ACB-900158132E53}"/>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4" name="Footer Placeholder 3">
            <a:extLst>
              <a:ext uri="{FF2B5EF4-FFF2-40B4-BE49-F238E27FC236}">
                <a16:creationId xmlns:a16="http://schemas.microsoft.com/office/drawing/2014/main" id="{45C8D124-2813-E8BD-61B0-EFC8C9DCC63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835AEC-DB0B-68D0-9BB1-B8973F6D070C}"/>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1616878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571AB1-E5A4-04A8-62F2-E5922D2F611F}"/>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3" name="Footer Placeholder 2">
            <a:extLst>
              <a:ext uri="{FF2B5EF4-FFF2-40B4-BE49-F238E27FC236}">
                <a16:creationId xmlns:a16="http://schemas.microsoft.com/office/drawing/2014/main" id="{A3522D54-1A25-8C1F-86C2-95E4DBF5F76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9F2D23D-48E2-BBA7-A92B-7F30F547716C}"/>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1925884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A0E65-991D-2750-BDE2-B2C71A4E96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6F1A525-DF33-9578-7FCB-E711A815A2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B87C352-5420-7792-DDEF-FC3937C9BF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D42356-0FC8-6D9B-9F63-6E7465EAA724}"/>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6" name="Footer Placeholder 5">
            <a:extLst>
              <a:ext uri="{FF2B5EF4-FFF2-40B4-BE49-F238E27FC236}">
                <a16:creationId xmlns:a16="http://schemas.microsoft.com/office/drawing/2014/main" id="{08697A48-7F79-73C0-B172-55D4E18057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6EEA54-4F32-5E9B-4738-FE70FF4E1142}"/>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3467743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46A5-607E-4807-9AA7-5C9FF5486A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0BD2CB-720D-35EF-05EE-BAB7D6855E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F0D5ED4-C837-AF02-7F30-2BED73EB2A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F9B5A5-C547-5066-FC00-928DCB6C4EC3}"/>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6" name="Footer Placeholder 5">
            <a:extLst>
              <a:ext uri="{FF2B5EF4-FFF2-40B4-BE49-F238E27FC236}">
                <a16:creationId xmlns:a16="http://schemas.microsoft.com/office/drawing/2014/main" id="{9A315517-BC7F-0521-EF9D-D959EBE7A5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441DC6-37BC-3079-121E-4E650CD4BE79}"/>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2691636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E4482-CBE4-0F41-00C3-E1C557683E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B6D9187-E16B-CDCF-4347-7DF303B890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A56CB8-06BA-BDFF-C2F6-1C87717E0C7F}"/>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5" name="Footer Placeholder 4">
            <a:extLst>
              <a:ext uri="{FF2B5EF4-FFF2-40B4-BE49-F238E27FC236}">
                <a16:creationId xmlns:a16="http://schemas.microsoft.com/office/drawing/2014/main" id="{C005E9E2-0CF5-69AB-65D8-6B3B37A28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C16F38-59A8-BAE4-9DD3-7A15E2F34AF0}"/>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3216368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E08B0A-D95C-4C93-E050-6C09935ED1E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E061CD0-52FD-31E9-BF40-CC6339E415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BF6745-EC92-B25D-80CA-1CE562AD51DB}"/>
              </a:ext>
            </a:extLst>
          </p:cNvPr>
          <p:cNvSpPr>
            <a:spLocks noGrp="1"/>
          </p:cNvSpPr>
          <p:nvPr>
            <p:ph type="dt" sz="half" idx="10"/>
          </p:nvPr>
        </p:nvSpPr>
        <p:spPr/>
        <p:txBody>
          <a:bodyPr/>
          <a:lstStyle/>
          <a:p>
            <a:fld id="{951E9FED-C6A8-4E7E-88EF-F7D3F5068C63}" type="datetimeFigureOut">
              <a:rPr lang="en-US" smtClean="0"/>
              <a:t>9/18/2026</a:t>
            </a:fld>
            <a:endParaRPr lang="en-US"/>
          </a:p>
        </p:txBody>
      </p:sp>
      <p:sp>
        <p:nvSpPr>
          <p:cNvPr id="5" name="Footer Placeholder 4">
            <a:extLst>
              <a:ext uri="{FF2B5EF4-FFF2-40B4-BE49-F238E27FC236}">
                <a16:creationId xmlns:a16="http://schemas.microsoft.com/office/drawing/2014/main" id="{280599DD-4C25-0C5F-423C-65C56738A7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8607F5-663C-F774-A61F-39CF3F281079}"/>
              </a:ext>
            </a:extLst>
          </p:cNvPr>
          <p:cNvSpPr>
            <a:spLocks noGrp="1"/>
          </p:cNvSpPr>
          <p:nvPr>
            <p:ph type="sldNum" sz="quarter" idx="12"/>
          </p:nvPr>
        </p:nvSpPr>
        <p:spPr/>
        <p:txBody>
          <a:bodyPr/>
          <a:lstStyle/>
          <a:p>
            <a:fld id="{D1CC1BF0-FD20-488F-9C08-ADFA9774190D}" type="slidenum">
              <a:rPr lang="en-US" smtClean="0"/>
              <a:t>‹N›</a:t>
            </a:fld>
            <a:endParaRPr lang="en-US"/>
          </a:p>
        </p:txBody>
      </p:sp>
    </p:spTree>
    <p:extLst>
      <p:ext uri="{BB962C8B-B14F-4D97-AF65-F5344CB8AC3E}">
        <p14:creationId xmlns:p14="http://schemas.microsoft.com/office/powerpoint/2010/main" val="12398309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White">
  <p:cSld name="White">
    <p:spTree>
      <p:nvGrpSpPr>
        <p:cNvPr id="1" name="Shape 57"/>
        <p:cNvGrpSpPr/>
        <p:nvPr/>
      </p:nvGrpSpPr>
      <p:grpSpPr>
        <a:xfrm>
          <a:off x="0" y="0"/>
          <a:ext cx="0" cy="0"/>
          <a:chOff x="0" y="0"/>
          <a:chExt cx="0" cy="0"/>
        </a:xfrm>
      </p:grpSpPr>
      <p:sp>
        <p:nvSpPr>
          <p:cNvPr id="3" name="Footer Placeholder 2">
            <a:extLst>
              <a:ext uri="{FF2B5EF4-FFF2-40B4-BE49-F238E27FC236}">
                <a16:creationId xmlns:a16="http://schemas.microsoft.com/office/drawing/2014/main" id="{7243D0F9-0884-8DD7-D8CF-269A5589E5C4}"/>
              </a:ext>
            </a:extLst>
          </p:cNvPr>
          <p:cNvSpPr>
            <a:spLocks noGrp="1"/>
          </p:cNvSpPr>
          <p:nvPr>
            <p:ph type="ftr"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82000"/>
                  </a:prstClr>
                </a:solidFill>
                <a:effectLst/>
                <a:uLnTx/>
                <a:uFillTx/>
                <a:latin typeface="Aptos" panose="02110004020202020204"/>
                <a:ea typeface="+mn-ea"/>
                <a:cs typeface="+mn-cs"/>
              </a:rPr>
              <a:t>Company Confidential  © 2025 Eli Lilly and Company</a:t>
            </a:r>
          </a:p>
        </p:txBody>
      </p:sp>
      <p:sp>
        <p:nvSpPr>
          <p:cNvPr id="5" name="Slide Number Placeholder 4">
            <a:extLst>
              <a:ext uri="{FF2B5EF4-FFF2-40B4-BE49-F238E27FC236}">
                <a16:creationId xmlns:a16="http://schemas.microsoft.com/office/drawing/2014/main" id="{AD4B0633-3E0D-462A-BC82-159B256F9608}"/>
              </a:ext>
            </a:extLst>
          </p:cNvPr>
          <p:cNvSpPr>
            <a:spLocks noGrp="1"/>
          </p:cNvSpPr>
          <p:nvPr>
            <p:ph type="sldNum"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en" sz="1200" b="0" i="0" u="none" strike="noStrike" kern="1200" cap="none" spc="0" normalizeH="0" baseline="0" noProof="0">
              <a:ln>
                <a:noFill/>
              </a:ln>
              <a:solidFill>
                <a:prstClr val="black">
                  <a:tint val="82000"/>
                </a:prstClr>
              </a:solidFill>
              <a:effectLst/>
              <a:uLnTx/>
              <a:uFillTx/>
              <a:latin typeface="Aptos" panose="02110004020202020204"/>
              <a:ea typeface="+mn-ea"/>
              <a:cs typeface="+mn-cs"/>
            </a:endParaRPr>
          </a:p>
        </p:txBody>
      </p:sp>
    </p:spTree>
    <p:extLst>
      <p:ext uri="{BB962C8B-B14F-4D97-AF65-F5344CB8AC3E}">
        <p14:creationId xmlns:p14="http://schemas.microsoft.com/office/powerpoint/2010/main" val="6298304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2" y="457200"/>
            <a:ext cx="11058144" cy="914400"/>
          </a:xfrm>
        </p:spPr>
        <p:txBody>
          <a:bodyPr>
            <a:noAutofit/>
          </a:bodyPr>
          <a:lstStyle>
            <a:lvl1pPr>
              <a:lnSpc>
                <a:spcPct val="80000"/>
              </a:lnSpc>
              <a:defRPr sz="3908" spc="0" baseline="0"/>
            </a:lvl1pPr>
          </a:lstStyle>
          <a:p>
            <a:r>
              <a:rPr lang="en-US"/>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Tree>
    <p:extLst>
      <p:ext uri="{BB962C8B-B14F-4D97-AF65-F5344CB8AC3E}">
        <p14:creationId xmlns:p14="http://schemas.microsoft.com/office/powerpoint/2010/main" val="8660403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10317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01 with Dark Background">
    <p:bg>
      <p:bgPr>
        <a:solidFill>
          <a:schemeClr val="accent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hasCustomPrompt="1"/>
          </p:nvPr>
        </p:nvSpPr>
        <p:spPr>
          <a:xfrm>
            <a:off x="593582" y="4127078"/>
            <a:ext cx="5572317" cy="402167"/>
          </a:xfrm>
          <a:prstGeom prst="rect">
            <a:avLst/>
          </a:prstGeom>
        </p:spPr>
        <p:txBody>
          <a:bodyPr lIns="0" tIns="0" rIns="0" bIns="0">
            <a:noAutofit/>
          </a:bodyPr>
          <a:lstStyle>
            <a:lvl1pPr marL="0" indent="0" algn="l">
              <a:lnSpc>
                <a:spcPts val="2667"/>
              </a:lnSpc>
              <a:buFontTx/>
              <a:buNone/>
              <a:defRPr sz="2667" b="0" i="0" cap="all" baseline="0">
                <a:solidFill>
                  <a:schemeClr val="tx1"/>
                </a:solidFill>
                <a:latin typeface="Ringside Book" panose="02000500000000000000" pitchFamily="2" charset="0"/>
              </a:defRPr>
            </a:lvl1pPr>
            <a:lvl2pPr marL="795847" indent="0" algn="ctr">
              <a:lnSpc>
                <a:spcPts val="2667"/>
              </a:lnSpc>
              <a:buFontTx/>
              <a:buNone/>
              <a:defRPr sz="2667" b="1" i="0">
                <a:solidFill>
                  <a:schemeClr val="tx1"/>
                </a:solidFill>
                <a:latin typeface="Ringside Black" panose="02000500000000000000" pitchFamily="2" charset="0"/>
              </a:defRPr>
            </a:lvl2pPr>
            <a:lvl3pPr marL="1405432" indent="0" algn="ctr">
              <a:lnSpc>
                <a:spcPts val="2667"/>
              </a:lnSpc>
              <a:buFontTx/>
              <a:buNone/>
              <a:defRPr sz="2667" b="1" i="0">
                <a:solidFill>
                  <a:schemeClr val="tx1"/>
                </a:solidFill>
                <a:latin typeface="Ringside Black" panose="02000500000000000000" pitchFamily="2" charset="0"/>
              </a:defRPr>
            </a:lvl3pPr>
            <a:lvl4pPr marL="2015016" indent="0" algn="ctr">
              <a:lnSpc>
                <a:spcPts val="2667"/>
              </a:lnSpc>
              <a:buFontTx/>
              <a:buNone/>
              <a:defRPr sz="2667" b="1" i="0">
                <a:solidFill>
                  <a:schemeClr val="tx1"/>
                </a:solidFill>
                <a:latin typeface="Ringside Black" panose="02000500000000000000" pitchFamily="2" charset="0"/>
              </a:defRPr>
            </a:lvl4pPr>
            <a:lvl5pPr marL="2624601" indent="0" algn="ctr">
              <a:lnSpc>
                <a:spcPts val="2667"/>
              </a:lnSpc>
              <a:buFontTx/>
              <a:buNone/>
              <a:defRPr sz="2667" b="1" i="0">
                <a:solidFill>
                  <a:schemeClr val="tx1"/>
                </a:solidFill>
                <a:latin typeface="Ringside Black" panose="02000500000000000000" pitchFamily="2" charset="0"/>
              </a:defRPr>
            </a:lvl5pPr>
          </a:lstStyle>
          <a:p>
            <a:pPr lvl="0"/>
            <a:r>
              <a:rPr lang="en-US" dirty="0"/>
              <a:t>Click to insert date</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73024" y="1877569"/>
            <a:ext cx="10619517" cy="1837183"/>
          </a:xfrm>
        </p:spPr>
        <p:txBody>
          <a:bodyPr wrap="square" lIns="0" tIns="0" rIns="0" bIns="0">
            <a:noAutofit/>
          </a:bodyPr>
          <a:lstStyle>
            <a:lvl1pPr algn="l">
              <a:lnSpc>
                <a:spcPts val="6480"/>
              </a:lnSpc>
              <a:defRPr sz="8000" b="1" i="0" cap="all" baseline="0">
                <a:solidFill>
                  <a:schemeClr val="tx1"/>
                </a:solidFill>
                <a:latin typeface="Ringside Black" panose="02000500000000000000" pitchFamily="2" charset="0"/>
              </a:defRPr>
            </a:lvl1pPr>
          </a:lstStyle>
          <a:p>
            <a:r>
              <a:rPr lang="en-US" dirty="0"/>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6035040" y="6217920"/>
            <a:ext cx="5572317" cy="115552"/>
          </a:xfrm>
        </p:spPr>
        <p:txBody>
          <a:bodyPr anchor="t" anchorCtr="0"/>
          <a:lstStyle>
            <a:lvl1pPr algn="r">
              <a:defRPr sz="1067" b="1" i="0">
                <a:latin typeface="Ringside Black" panose="02000500000000000000" pitchFamily="2" charset="0"/>
              </a:defRPr>
            </a:lvl1pPr>
          </a:lstStyle>
          <a:p>
            <a:r>
              <a:rPr lang="en-US" dirty="0"/>
              <a:t>Company Confidential  © 2024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0" y="6509572"/>
            <a:ext cx="140865" cy="109728"/>
          </a:xfrm>
        </p:spPr>
        <p:txBody>
          <a:bodyPr/>
          <a:lstStyle/>
          <a:p>
            <a:fld id="{00000000-1234-1234-1234-123412341234}" type="slidenum">
              <a:rPr lang="en" smtClean="0"/>
              <a:pPr/>
              <a:t>‹N›</a:t>
            </a:fld>
            <a:endParaRPr lang="en" dirty="0"/>
          </a:p>
        </p:txBody>
      </p:sp>
      <p:pic>
        <p:nvPicPr>
          <p:cNvPr id="4" name="Graphic 3">
            <a:extLst>
              <a:ext uri="{FF2B5EF4-FFF2-40B4-BE49-F238E27FC236}">
                <a16:creationId xmlns:a16="http://schemas.microsoft.com/office/drawing/2014/main" id="{2F5B57B7-9306-7774-CF39-85FA919DEC8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597408" y="5949697"/>
            <a:ext cx="1027460" cy="561113"/>
          </a:xfrm>
          <a:prstGeom prst="rect">
            <a:avLst/>
          </a:prstGeom>
        </p:spPr>
      </p:pic>
    </p:spTree>
    <p:extLst>
      <p:ext uri="{BB962C8B-B14F-4D97-AF65-F5344CB8AC3E}">
        <p14:creationId xmlns:p14="http://schemas.microsoft.com/office/powerpoint/2010/main" val="3795278578"/>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01 with Light Background">
    <p:bg>
      <p:bgPr>
        <a:solidFill>
          <a:schemeClr val="bg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hasCustomPrompt="1"/>
          </p:nvPr>
        </p:nvSpPr>
        <p:spPr>
          <a:xfrm>
            <a:off x="593582" y="4127078"/>
            <a:ext cx="5572317" cy="402167"/>
          </a:xfrm>
          <a:prstGeom prst="rect">
            <a:avLst/>
          </a:prstGeom>
        </p:spPr>
        <p:txBody>
          <a:bodyPr lIns="0" tIns="0" rIns="0" bIns="0">
            <a:noAutofit/>
          </a:bodyPr>
          <a:lstStyle>
            <a:lvl1pPr marL="0" indent="0" algn="l">
              <a:lnSpc>
                <a:spcPts val="2667"/>
              </a:lnSpc>
              <a:buFontTx/>
              <a:buNone/>
              <a:defRPr sz="2667" b="0" i="0" cap="all" baseline="0">
                <a:solidFill>
                  <a:schemeClr val="tx1"/>
                </a:solidFill>
                <a:latin typeface="Ringside Book" panose="02000500000000000000" pitchFamily="2" charset="0"/>
              </a:defRPr>
            </a:lvl1pPr>
            <a:lvl2pPr marL="795847" indent="0" algn="ctr">
              <a:lnSpc>
                <a:spcPts val="2667"/>
              </a:lnSpc>
              <a:buFontTx/>
              <a:buNone/>
              <a:defRPr sz="2667" b="1" i="0">
                <a:solidFill>
                  <a:schemeClr val="tx1"/>
                </a:solidFill>
                <a:latin typeface="Ringside Black" panose="02000500000000000000" pitchFamily="2" charset="0"/>
              </a:defRPr>
            </a:lvl2pPr>
            <a:lvl3pPr marL="1405432" indent="0" algn="ctr">
              <a:lnSpc>
                <a:spcPts val="2667"/>
              </a:lnSpc>
              <a:buFontTx/>
              <a:buNone/>
              <a:defRPr sz="2667" b="1" i="0">
                <a:solidFill>
                  <a:schemeClr val="tx1"/>
                </a:solidFill>
                <a:latin typeface="Ringside Black" panose="02000500000000000000" pitchFamily="2" charset="0"/>
              </a:defRPr>
            </a:lvl3pPr>
            <a:lvl4pPr marL="2015016" indent="0" algn="ctr">
              <a:lnSpc>
                <a:spcPts val="2667"/>
              </a:lnSpc>
              <a:buFontTx/>
              <a:buNone/>
              <a:defRPr sz="2667" b="1" i="0">
                <a:solidFill>
                  <a:schemeClr val="tx1"/>
                </a:solidFill>
                <a:latin typeface="Ringside Black" panose="02000500000000000000" pitchFamily="2" charset="0"/>
              </a:defRPr>
            </a:lvl4pPr>
            <a:lvl5pPr marL="2624601" indent="0" algn="ctr">
              <a:lnSpc>
                <a:spcPts val="2667"/>
              </a:lnSpc>
              <a:buFontTx/>
              <a:buNone/>
              <a:defRPr sz="2667" b="1" i="0">
                <a:solidFill>
                  <a:schemeClr val="tx1"/>
                </a:solidFill>
                <a:latin typeface="Ringside Black" panose="02000500000000000000" pitchFamily="2" charset="0"/>
              </a:defRPr>
            </a:lvl5pPr>
          </a:lstStyle>
          <a:p>
            <a:pPr lvl="0"/>
            <a:r>
              <a:rPr lang="en-US" dirty="0"/>
              <a:t>Click to insert date</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73024" y="1877569"/>
            <a:ext cx="10619517" cy="1837183"/>
          </a:xfrm>
        </p:spPr>
        <p:txBody>
          <a:bodyPr wrap="square" lIns="0" tIns="0" rIns="0" bIns="0">
            <a:noAutofit/>
          </a:bodyPr>
          <a:lstStyle>
            <a:lvl1pPr algn="l">
              <a:lnSpc>
                <a:spcPts val="6480"/>
              </a:lnSpc>
              <a:defRPr sz="8000" b="1" i="0" cap="all" baseline="0">
                <a:solidFill>
                  <a:schemeClr val="tx1"/>
                </a:solidFill>
                <a:latin typeface="Ringside Black" panose="02000500000000000000" pitchFamily="2" charset="0"/>
              </a:defRPr>
            </a:lvl1pPr>
          </a:lstStyle>
          <a:p>
            <a:r>
              <a:rPr lang="en-US" dirty="0"/>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6035040" y="6217920"/>
            <a:ext cx="5572317" cy="115552"/>
          </a:xfrm>
        </p:spPr>
        <p:txBody>
          <a:bodyPr anchor="t" anchorCtr="0"/>
          <a:lstStyle>
            <a:lvl1pPr algn="r">
              <a:defRPr sz="1067" b="1" i="0">
                <a:latin typeface="Ringside Black" panose="02000500000000000000" pitchFamily="2" charset="0"/>
              </a:defRPr>
            </a:lvl1pPr>
          </a:lstStyle>
          <a:p>
            <a:r>
              <a:rPr lang="en-US" dirty="0"/>
              <a:t>Company Confidential  © 2024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0" y="6509572"/>
            <a:ext cx="140865" cy="109728"/>
          </a:xfrm>
        </p:spPr>
        <p:txBody>
          <a:bodyPr/>
          <a:lstStyle/>
          <a:p>
            <a:fld id="{00000000-1234-1234-1234-123412341234}" type="slidenum">
              <a:rPr lang="en" smtClean="0"/>
              <a:pPr/>
              <a:t>‹N›</a:t>
            </a:fld>
            <a:endParaRPr lang="en" dirty="0"/>
          </a:p>
        </p:txBody>
      </p:sp>
      <p:pic>
        <p:nvPicPr>
          <p:cNvPr id="4" name="Graphic 3" descr="Lilly Logo">
            <a:extLst>
              <a:ext uri="{FF2B5EF4-FFF2-40B4-BE49-F238E27FC236}">
                <a16:creationId xmlns:a16="http://schemas.microsoft.com/office/drawing/2014/main" id="{2F5B57B7-9306-7774-CF39-85FA919DEC8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597408" y="5949697"/>
            <a:ext cx="1027460" cy="561113"/>
          </a:xfrm>
          <a:prstGeom prst="rect">
            <a:avLst/>
          </a:prstGeom>
        </p:spPr>
      </p:pic>
    </p:spTree>
    <p:extLst>
      <p:ext uri="{BB962C8B-B14F-4D97-AF65-F5344CB8AC3E}">
        <p14:creationId xmlns:p14="http://schemas.microsoft.com/office/powerpoint/2010/main" val="569348794"/>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Slide 02 with Dark Background">
    <p:bg>
      <p:bgPr>
        <a:solidFill>
          <a:schemeClr val="accent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p:nvPr>
        </p:nvSpPr>
        <p:spPr>
          <a:xfrm>
            <a:off x="3310040" y="5608321"/>
            <a:ext cx="5572317" cy="402167"/>
          </a:xfrm>
          <a:prstGeom prst="rect">
            <a:avLst/>
          </a:prstGeom>
        </p:spPr>
        <p:txBody>
          <a:bodyPr lIns="0" tIns="0" rIns="0" bIns="0">
            <a:noAutofit/>
          </a:bodyPr>
          <a:lstStyle>
            <a:lvl1pPr marL="0" indent="0" algn="ctr">
              <a:lnSpc>
                <a:spcPts val="1600"/>
              </a:lnSpc>
              <a:buFontTx/>
              <a:buNone/>
              <a:defRPr sz="1600" b="1" i="0">
                <a:solidFill>
                  <a:schemeClr val="tx1"/>
                </a:solidFill>
                <a:latin typeface="Ringside Black" panose="02000500000000000000" pitchFamily="2" charset="0"/>
              </a:defRPr>
            </a:lvl1pPr>
            <a:lvl2pPr marL="795847" indent="0" algn="ctr">
              <a:lnSpc>
                <a:spcPts val="2667"/>
              </a:lnSpc>
              <a:buFontTx/>
              <a:buNone/>
              <a:defRPr sz="2667" b="1" i="0">
                <a:solidFill>
                  <a:schemeClr val="tx1"/>
                </a:solidFill>
                <a:latin typeface="Ringside Black" panose="02000500000000000000" pitchFamily="2" charset="0"/>
              </a:defRPr>
            </a:lvl2pPr>
            <a:lvl3pPr marL="1405432" indent="0" algn="ctr">
              <a:lnSpc>
                <a:spcPts val="2667"/>
              </a:lnSpc>
              <a:buFontTx/>
              <a:buNone/>
              <a:defRPr sz="2667" b="1" i="0">
                <a:solidFill>
                  <a:schemeClr val="tx1"/>
                </a:solidFill>
                <a:latin typeface="Ringside Black" panose="02000500000000000000" pitchFamily="2" charset="0"/>
              </a:defRPr>
            </a:lvl3pPr>
            <a:lvl4pPr marL="2015016" indent="0" algn="ctr">
              <a:lnSpc>
                <a:spcPts val="2667"/>
              </a:lnSpc>
              <a:buFontTx/>
              <a:buNone/>
              <a:defRPr sz="2667" b="1" i="0">
                <a:solidFill>
                  <a:schemeClr val="tx1"/>
                </a:solidFill>
                <a:latin typeface="Ringside Black" panose="02000500000000000000" pitchFamily="2" charset="0"/>
              </a:defRPr>
            </a:lvl4pPr>
            <a:lvl5pPr marL="2624601" indent="0" algn="ctr">
              <a:lnSpc>
                <a:spcPts val="2667"/>
              </a:lnSpc>
              <a:buFontTx/>
              <a:buNone/>
              <a:defRPr sz="2667" b="1" i="0">
                <a:solidFill>
                  <a:schemeClr val="tx1"/>
                </a:solidFill>
                <a:latin typeface="Ringside Black" panose="02000500000000000000" pitchFamily="2" charset="0"/>
              </a:defRPr>
            </a:lvl5pPr>
          </a:lstStyle>
          <a:p>
            <a:pPr lvl="0"/>
            <a:r>
              <a:rPr lang="en-US" dirty="0"/>
              <a:t>Click to edit Master text styles</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41572" y="2548129"/>
            <a:ext cx="11109253" cy="1837183"/>
          </a:xfrm>
        </p:spPr>
        <p:txBody>
          <a:bodyPr wrap="square" lIns="0" tIns="0" rIns="0" bIns="0">
            <a:noAutofit/>
          </a:bodyPr>
          <a:lstStyle>
            <a:lvl1pPr algn="ctr">
              <a:lnSpc>
                <a:spcPts val="6480"/>
              </a:lnSpc>
              <a:defRPr sz="7200" b="1" i="0">
                <a:solidFill>
                  <a:schemeClr val="tx1"/>
                </a:solidFill>
                <a:latin typeface="Ringside Black" panose="02000500000000000000" pitchFamily="2" charset="0"/>
              </a:defRPr>
            </a:lvl1pPr>
          </a:lstStyle>
          <a:p>
            <a:r>
              <a:rPr lang="en-US" dirty="0"/>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3562529" y="6237863"/>
            <a:ext cx="5067339" cy="115552"/>
          </a:xfrm>
        </p:spPr>
        <p:txBody>
          <a:bodyPr/>
          <a:lstStyle>
            <a:lvl1pPr algn="ctr">
              <a:defRPr sz="1067" b="1" i="0">
                <a:latin typeface="Ringside Black" panose="02000500000000000000" pitchFamily="2" charset="0"/>
              </a:defRPr>
            </a:lvl1pPr>
          </a:lstStyle>
          <a:p>
            <a:r>
              <a:rPr lang="en-US" dirty="0"/>
              <a:t>Company Confidential  © 2024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0" y="6509572"/>
            <a:ext cx="140865" cy="109728"/>
          </a:xfrm>
        </p:spPr>
        <p:txBody>
          <a:bodyPr/>
          <a:lstStyle/>
          <a:p>
            <a:fld id="{00000000-1234-1234-1234-123412341234}" type="slidenum">
              <a:rPr lang="en" smtClean="0"/>
              <a:pPr/>
              <a:t>‹N›</a:t>
            </a:fld>
            <a:endParaRPr lang="en" dirty="0"/>
          </a:p>
        </p:txBody>
      </p:sp>
      <p:pic>
        <p:nvPicPr>
          <p:cNvPr id="8" name="Graphic 7" descr="Lilly Logo">
            <a:extLst>
              <a:ext uri="{FF2B5EF4-FFF2-40B4-BE49-F238E27FC236}">
                <a16:creationId xmlns:a16="http://schemas.microsoft.com/office/drawing/2014/main" id="{15AACC26-79D4-FD98-8E90-375939F8618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5587323" y="534737"/>
            <a:ext cx="1027460" cy="561113"/>
          </a:xfrm>
          <a:prstGeom prst="rect">
            <a:avLst/>
          </a:prstGeom>
        </p:spPr>
      </p:pic>
    </p:spTree>
    <p:extLst>
      <p:ext uri="{BB962C8B-B14F-4D97-AF65-F5344CB8AC3E}">
        <p14:creationId xmlns:p14="http://schemas.microsoft.com/office/powerpoint/2010/main" val="611306800"/>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Title Slide 02 with light Background">
    <p:bg>
      <p:bgRef idx="1001">
        <a:schemeClr val="bg2"/>
      </p:bgRef>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p:nvPr>
        </p:nvSpPr>
        <p:spPr>
          <a:xfrm>
            <a:off x="3310040" y="5608321"/>
            <a:ext cx="5572317" cy="402167"/>
          </a:xfrm>
          <a:prstGeom prst="rect">
            <a:avLst/>
          </a:prstGeom>
        </p:spPr>
        <p:txBody>
          <a:bodyPr lIns="0" tIns="0" rIns="0" bIns="0">
            <a:noAutofit/>
          </a:bodyPr>
          <a:lstStyle>
            <a:lvl1pPr marL="0" indent="0" algn="ctr">
              <a:lnSpc>
                <a:spcPts val="1600"/>
              </a:lnSpc>
              <a:buFontTx/>
              <a:buNone/>
              <a:defRPr sz="1600" b="1" i="0">
                <a:solidFill>
                  <a:schemeClr val="tx1"/>
                </a:solidFill>
                <a:latin typeface="Ringside Black" panose="02000500000000000000" pitchFamily="2" charset="0"/>
              </a:defRPr>
            </a:lvl1pPr>
            <a:lvl2pPr marL="795847" indent="0" algn="ctr">
              <a:lnSpc>
                <a:spcPts val="2667"/>
              </a:lnSpc>
              <a:buFontTx/>
              <a:buNone/>
              <a:defRPr sz="2667" b="1" i="0">
                <a:solidFill>
                  <a:schemeClr val="tx1"/>
                </a:solidFill>
                <a:latin typeface="Ringside Black" panose="02000500000000000000" pitchFamily="2" charset="0"/>
              </a:defRPr>
            </a:lvl2pPr>
            <a:lvl3pPr marL="1405432" indent="0" algn="ctr">
              <a:lnSpc>
                <a:spcPts val="2667"/>
              </a:lnSpc>
              <a:buFontTx/>
              <a:buNone/>
              <a:defRPr sz="2667" b="1" i="0">
                <a:solidFill>
                  <a:schemeClr val="tx1"/>
                </a:solidFill>
                <a:latin typeface="Ringside Black" panose="02000500000000000000" pitchFamily="2" charset="0"/>
              </a:defRPr>
            </a:lvl3pPr>
            <a:lvl4pPr marL="2015016" indent="0" algn="ctr">
              <a:lnSpc>
                <a:spcPts val="2667"/>
              </a:lnSpc>
              <a:buFontTx/>
              <a:buNone/>
              <a:defRPr sz="2667" b="1" i="0">
                <a:solidFill>
                  <a:schemeClr val="tx1"/>
                </a:solidFill>
                <a:latin typeface="Ringside Black" panose="02000500000000000000" pitchFamily="2" charset="0"/>
              </a:defRPr>
            </a:lvl4pPr>
            <a:lvl5pPr marL="2624601" indent="0" algn="ctr">
              <a:lnSpc>
                <a:spcPts val="2667"/>
              </a:lnSpc>
              <a:buFontTx/>
              <a:buNone/>
              <a:defRPr sz="2667" b="1" i="0">
                <a:solidFill>
                  <a:schemeClr val="tx1"/>
                </a:solidFill>
                <a:latin typeface="Ringside Black" panose="02000500000000000000" pitchFamily="2" charset="0"/>
              </a:defRPr>
            </a:lvl5pPr>
          </a:lstStyle>
          <a:p>
            <a:pPr lvl="0"/>
            <a:r>
              <a:rPr lang="en-US" dirty="0"/>
              <a:t>Click to edit Master text styles</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41572" y="2548129"/>
            <a:ext cx="11109253" cy="1837183"/>
          </a:xfrm>
        </p:spPr>
        <p:txBody>
          <a:bodyPr wrap="square" lIns="0" tIns="0" rIns="0" bIns="0">
            <a:noAutofit/>
          </a:bodyPr>
          <a:lstStyle>
            <a:lvl1pPr algn="ctr">
              <a:lnSpc>
                <a:spcPts val="6480"/>
              </a:lnSpc>
              <a:defRPr sz="7200" b="1" i="0">
                <a:solidFill>
                  <a:schemeClr val="tx1"/>
                </a:solidFill>
                <a:latin typeface="Ringside Black" panose="02000500000000000000" pitchFamily="2" charset="0"/>
              </a:defRPr>
            </a:lvl1pPr>
          </a:lstStyle>
          <a:p>
            <a:r>
              <a:rPr lang="en-US" dirty="0"/>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3562529" y="6237863"/>
            <a:ext cx="5067339" cy="115552"/>
          </a:xfrm>
        </p:spPr>
        <p:txBody>
          <a:bodyPr/>
          <a:lstStyle>
            <a:lvl1pPr algn="ctr">
              <a:defRPr sz="1067" b="1" i="0">
                <a:latin typeface="Ringside Black" panose="02000500000000000000" pitchFamily="2" charset="0"/>
              </a:defRPr>
            </a:lvl1pPr>
          </a:lstStyle>
          <a:p>
            <a:r>
              <a:rPr lang="en-US" dirty="0"/>
              <a:t>Company Confidential  © 2024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0" y="6509572"/>
            <a:ext cx="140865" cy="109728"/>
          </a:xfrm>
        </p:spPr>
        <p:txBody>
          <a:bodyPr/>
          <a:lstStyle/>
          <a:p>
            <a:fld id="{00000000-1234-1234-1234-123412341234}" type="slidenum">
              <a:rPr lang="en" smtClean="0"/>
              <a:pPr/>
              <a:t>‹N›</a:t>
            </a:fld>
            <a:endParaRPr lang="en" dirty="0"/>
          </a:p>
        </p:txBody>
      </p:sp>
      <p:pic>
        <p:nvPicPr>
          <p:cNvPr id="8" name="Graphic 7" descr="Lilly Logo">
            <a:extLst>
              <a:ext uri="{FF2B5EF4-FFF2-40B4-BE49-F238E27FC236}">
                <a16:creationId xmlns:a16="http://schemas.microsoft.com/office/drawing/2014/main" id="{15AACC26-79D4-FD98-8E90-375939F8618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5587323" y="534737"/>
            <a:ext cx="1027460" cy="561113"/>
          </a:xfrm>
          <a:prstGeom prst="rect">
            <a:avLst/>
          </a:prstGeom>
        </p:spPr>
      </p:pic>
    </p:spTree>
    <p:extLst>
      <p:ext uri="{BB962C8B-B14F-4D97-AF65-F5344CB8AC3E}">
        <p14:creationId xmlns:p14="http://schemas.microsoft.com/office/powerpoint/2010/main" val="2078511538"/>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2AA75-89FF-4880-1444-0CB25C07D307}"/>
              </a:ext>
            </a:extLst>
          </p:cNvPr>
          <p:cNvSpPr>
            <a:spLocks noGrp="1"/>
          </p:cNvSpPr>
          <p:nvPr>
            <p:ph type="title"/>
          </p:nvPr>
        </p:nvSpPr>
        <p:spPr>
          <a:xfrm>
            <a:off x="609600" y="1219200"/>
            <a:ext cx="5680400" cy="763600"/>
          </a:xfrm>
        </p:spPr>
        <p:txBody>
          <a:bodyPr>
            <a:noAutofit/>
          </a:bodyPr>
          <a:lstStyle>
            <a:lvl1pPr>
              <a:lnSpc>
                <a:spcPct val="80000"/>
              </a:lnSpc>
              <a:spcAft>
                <a:spcPts val="1600"/>
              </a:spcAft>
              <a:defRPr sz="5333" spc="0" baseline="0">
                <a:solidFill>
                  <a:schemeClr val="tx1"/>
                </a:solidFill>
              </a:defRPr>
            </a:lvl1pPr>
          </a:lstStyle>
          <a:p>
            <a:r>
              <a:rPr lang="en-US" dirty="0"/>
              <a:t>Click to edit Master title style</a:t>
            </a:r>
          </a:p>
        </p:txBody>
      </p:sp>
      <p:sp>
        <p:nvSpPr>
          <p:cNvPr id="3" name="Slide Number Placeholder 2">
            <a:extLst>
              <a:ext uri="{FF2B5EF4-FFF2-40B4-BE49-F238E27FC236}">
                <a16:creationId xmlns:a16="http://schemas.microsoft.com/office/drawing/2014/main" id="{68BA49CC-F254-2457-279C-1AC8C85CDA72}"/>
              </a:ext>
            </a:extLst>
          </p:cNvPr>
          <p:cNvSpPr>
            <a:spLocks noGrp="1"/>
          </p:cNvSpPr>
          <p:nvPr>
            <p:ph type="sldNum" idx="10"/>
          </p:nvPr>
        </p:nvSpPr>
        <p:spPr/>
        <p:txBody>
          <a:bodyPr/>
          <a:lstStyle/>
          <a:p>
            <a:fld id="{00000000-1234-1234-1234-123412341234}" type="slidenum">
              <a:rPr lang="en" smtClean="0"/>
              <a:pPr/>
              <a:t>‹N›</a:t>
            </a:fld>
            <a:endParaRPr lang="en" dirty="0"/>
          </a:p>
        </p:txBody>
      </p:sp>
      <p:sp>
        <p:nvSpPr>
          <p:cNvPr id="4" name="Footer Placeholder 3">
            <a:extLst>
              <a:ext uri="{FF2B5EF4-FFF2-40B4-BE49-F238E27FC236}">
                <a16:creationId xmlns:a16="http://schemas.microsoft.com/office/drawing/2014/main" id="{283D864B-0F78-FC18-DB4A-F5BE77E189BE}"/>
              </a:ext>
            </a:extLst>
          </p:cNvPr>
          <p:cNvSpPr>
            <a:spLocks noGrp="1"/>
          </p:cNvSpPr>
          <p:nvPr>
            <p:ph type="ftr" sz="quarter" idx="11"/>
          </p:nvPr>
        </p:nvSpPr>
        <p:spPr/>
        <p:txBody>
          <a:bodyPr/>
          <a:lstStyle/>
          <a:p>
            <a:r>
              <a:rPr lang="en-US"/>
              <a:t>Company Confidential  © 2024 Eli Lilly and Company</a:t>
            </a:r>
            <a:endParaRPr lang="en-US" dirty="0"/>
          </a:p>
        </p:txBody>
      </p:sp>
      <p:sp>
        <p:nvSpPr>
          <p:cNvPr id="8" name="Picture Placeholder 7">
            <a:extLst>
              <a:ext uri="{FF2B5EF4-FFF2-40B4-BE49-F238E27FC236}">
                <a16:creationId xmlns:a16="http://schemas.microsoft.com/office/drawing/2014/main" id="{A23542CD-E9B6-525B-81FD-C083ED3D2B63}"/>
              </a:ext>
            </a:extLst>
          </p:cNvPr>
          <p:cNvSpPr>
            <a:spLocks noGrp="1"/>
          </p:cNvSpPr>
          <p:nvPr>
            <p:ph type="pic" sz="quarter" idx="12"/>
          </p:nvPr>
        </p:nvSpPr>
        <p:spPr>
          <a:xfrm>
            <a:off x="609600" y="2429933"/>
            <a:ext cx="5486400" cy="3230880"/>
          </a:xfrm>
          <a:prstGeom prst="rect">
            <a:avLst/>
          </a:prstGeom>
        </p:spPr>
        <p:txBody>
          <a:bodyPr anchor="ctr">
            <a:noAutofit/>
          </a:bodyPr>
          <a:lstStyle>
            <a:lvl1pPr marL="152396" indent="0" algn="ctr">
              <a:buNone/>
              <a:defRPr>
                <a:solidFill>
                  <a:schemeClr val="tx1"/>
                </a:solidFill>
              </a:defRPr>
            </a:lvl1pPr>
          </a:lstStyle>
          <a:p>
            <a:r>
              <a:rPr lang="en-US"/>
              <a:t>Click icon to add picture</a:t>
            </a:r>
          </a:p>
        </p:txBody>
      </p:sp>
      <p:sp>
        <p:nvSpPr>
          <p:cNvPr id="13" name="Text Placeholder 12">
            <a:extLst>
              <a:ext uri="{FF2B5EF4-FFF2-40B4-BE49-F238E27FC236}">
                <a16:creationId xmlns:a16="http://schemas.microsoft.com/office/drawing/2014/main" id="{275D15F5-263B-243A-3A4D-0F41BA4F12A8}"/>
              </a:ext>
            </a:extLst>
          </p:cNvPr>
          <p:cNvSpPr>
            <a:spLocks noGrp="1"/>
          </p:cNvSpPr>
          <p:nvPr>
            <p:ph type="body" sz="quarter" idx="13"/>
          </p:nvPr>
        </p:nvSpPr>
        <p:spPr>
          <a:xfrm>
            <a:off x="7013448" y="1109472"/>
            <a:ext cx="4632801" cy="4741333"/>
          </a:xfrm>
        </p:spPr>
        <p:txBody>
          <a:bodyPr>
            <a:noAutofit/>
          </a:bodyPr>
          <a:lstStyle>
            <a:lvl1pPr marL="0" indent="0">
              <a:lnSpc>
                <a:spcPct val="200000"/>
              </a:lnSpc>
              <a:spcBef>
                <a:spcPts val="0"/>
              </a:spcBef>
              <a:buNone/>
              <a:defRPr sz="2133">
                <a:latin typeface="Ringside Book" panose="02000500000000000000" pitchFamily="2" charset="0"/>
              </a:defRPr>
            </a:lvl1pPr>
            <a:lvl2pPr marL="0" indent="0">
              <a:lnSpc>
                <a:spcPct val="200000"/>
              </a:lnSpc>
              <a:buNone/>
              <a:defRPr sz="2133">
                <a:latin typeface="Ringside Book" panose="02000500000000000000" pitchFamily="2" charset="0"/>
              </a:defRPr>
            </a:lvl2pPr>
            <a:lvl3pPr marL="0" indent="0">
              <a:lnSpc>
                <a:spcPct val="200000"/>
              </a:lnSpc>
              <a:buNone/>
              <a:defRPr sz="2133">
                <a:latin typeface="Ringside Book" panose="02000500000000000000" pitchFamily="2" charset="0"/>
              </a:defRPr>
            </a:lvl3pPr>
            <a:lvl4pPr marL="0" indent="0">
              <a:lnSpc>
                <a:spcPct val="200000"/>
              </a:lnSpc>
              <a:buNone/>
              <a:defRPr sz="2133">
                <a:latin typeface="Ringside Book" panose="02000500000000000000" pitchFamily="2" charset="0"/>
              </a:defRPr>
            </a:lvl4pPr>
            <a:lvl5pPr marL="0" indent="0">
              <a:lnSpc>
                <a:spcPct val="200000"/>
              </a:lnSpc>
              <a:buNone/>
              <a:defRPr sz="2133">
                <a:latin typeface="Ringside Book" panose="02000500000000000000"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2920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m Introdction">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8741D5AE-DD0C-F8FF-F750-27056E249C43}"/>
              </a:ext>
            </a:extLst>
          </p:cNvPr>
          <p:cNvSpPr>
            <a:spLocks noGrp="1"/>
          </p:cNvSpPr>
          <p:nvPr>
            <p:ph type="ftr" sz="quarter" idx="10"/>
          </p:nvPr>
        </p:nvSpPr>
        <p:spPr>
          <a:xfrm>
            <a:off x="9192767" y="6510528"/>
            <a:ext cx="2438400" cy="121920"/>
          </a:xfrm>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E3C9E43E-B35D-AFF1-B16A-3C2FBBC36723}"/>
              </a:ext>
            </a:extLst>
          </p:cNvPr>
          <p:cNvSpPr>
            <a:spLocks noGrp="1"/>
          </p:cNvSpPr>
          <p:nvPr>
            <p:ph type="sldNum" sz="quarter" idx="11"/>
          </p:nvPr>
        </p:nvSpPr>
        <p:spPr>
          <a:xfrm>
            <a:off x="11667743" y="6510528"/>
            <a:ext cx="304800" cy="121920"/>
          </a:xfrm>
        </p:spPr>
        <p:txBody>
          <a:bodyPr/>
          <a:lstStyle/>
          <a:p>
            <a:fld id="{48135D20-C3A1-FF4C-B4DB-BE449A9B144D}" type="slidenum">
              <a:t>‹N›</a:t>
            </a:fld>
            <a:endParaRPr lang="en-US"/>
          </a:p>
        </p:txBody>
      </p:sp>
      <p:sp>
        <p:nvSpPr>
          <p:cNvPr id="5" name="Title 1">
            <a:extLst>
              <a:ext uri="{FF2B5EF4-FFF2-40B4-BE49-F238E27FC236}">
                <a16:creationId xmlns:a16="http://schemas.microsoft.com/office/drawing/2014/main" id="{6F78D970-A7DD-6304-1A75-F67BC1405445}"/>
              </a:ext>
            </a:extLst>
          </p:cNvPr>
          <p:cNvSpPr>
            <a:spLocks noGrp="1"/>
          </p:cNvSpPr>
          <p:nvPr>
            <p:ph type="title"/>
          </p:nvPr>
        </p:nvSpPr>
        <p:spPr>
          <a:xfrm>
            <a:off x="566927" y="1092708"/>
            <a:ext cx="11058144" cy="768096"/>
          </a:xfrm>
        </p:spPr>
        <p:txBody>
          <a:bodyPr>
            <a:noAutofit/>
          </a:bodyPr>
          <a:lstStyle>
            <a:lvl1pPr algn="ctr">
              <a:defRPr sz="6400" spc="0"/>
            </a:lvl1pPr>
          </a:lstStyle>
          <a:p>
            <a:r>
              <a:rPr lang="en-US" dirty="0"/>
              <a:t>Click to edit Master title style</a:t>
            </a:r>
          </a:p>
        </p:txBody>
      </p:sp>
      <p:sp>
        <p:nvSpPr>
          <p:cNvPr id="6" name="Picture Placeholder 11">
            <a:extLst>
              <a:ext uri="{FF2B5EF4-FFF2-40B4-BE49-F238E27FC236}">
                <a16:creationId xmlns:a16="http://schemas.microsoft.com/office/drawing/2014/main" id="{534C21E9-C803-15CA-B8DD-2070EB3366C3}"/>
              </a:ext>
            </a:extLst>
          </p:cNvPr>
          <p:cNvSpPr>
            <a:spLocks noGrp="1" noChangeAspect="1"/>
          </p:cNvSpPr>
          <p:nvPr>
            <p:ph type="pic" sz="quarter" idx="12"/>
          </p:nvPr>
        </p:nvSpPr>
        <p:spPr>
          <a:xfrm>
            <a:off x="1523999" y="2568322"/>
            <a:ext cx="1645920" cy="1645920"/>
          </a:xfrm>
          <a:prstGeom prst="ellipse">
            <a:avLst/>
          </a:prstGeom>
          <a:noFill/>
        </p:spPr>
        <p:txBody>
          <a:bodyPr anchor="ctr">
            <a:normAutofit/>
          </a:bodyPr>
          <a:lstStyle>
            <a:lvl1pPr marL="0" indent="0" algn="ctr">
              <a:buFontTx/>
              <a:buNone/>
              <a:defRPr sz="1200"/>
            </a:lvl1pPr>
          </a:lstStyle>
          <a:p>
            <a:endParaRPr lang="en-US"/>
          </a:p>
        </p:txBody>
      </p:sp>
      <p:sp>
        <p:nvSpPr>
          <p:cNvPr id="8" name="Picture Placeholder 11">
            <a:extLst>
              <a:ext uri="{FF2B5EF4-FFF2-40B4-BE49-F238E27FC236}">
                <a16:creationId xmlns:a16="http://schemas.microsoft.com/office/drawing/2014/main" id="{0346815C-9A66-06BB-C177-AD9043991E15}"/>
              </a:ext>
            </a:extLst>
          </p:cNvPr>
          <p:cNvSpPr>
            <a:spLocks noGrp="1" noChangeAspect="1"/>
          </p:cNvSpPr>
          <p:nvPr>
            <p:ph type="pic" sz="quarter" idx="13"/>
          </p:nvPr>
        </p:nvSpPr>
        <p:spPr>
          <a:xfrm>
            <a:off x="5280944" y="2568322"/>
            <a:ext cx="1645920" cy="1645920"/>
          </a:xfrm>
          <a:prstGeom prst="ellipse">
            <a:avLst/>
          </a:prstGeom>
          <a:noFill/>
        </p:spPr>
        <p:txBody>
          <a:bodyPr anchor="ctr">
            <a:normAutofit/>
          </a:bodyPr>
          <a:lstStyle>
            <a:lvl1pPr marL="0" indent="0" algn="ctr">
              <a:buFontTx/>
              <a:buNone/>
              <a:defRPr sz="1200"/>
            </a:lvl1pPr>
          </a:lstStyle>
          <a:p>
            <a:endParaRPr lang="en-US"/>
          </a:p>
        </p:txBody>
      </p:sp>
      <p:sp>
        <p:nvSpPr>
          <p:cNvPr id="9" name="Picture Placeholder 11">
            <a:extLst>
              <a:ext uri="{FF2B5EF4-FFF2-40B4-BE49-F238E27FC236}">
                <a16:creationId xmlns:a16="http://schemas.microsoft.com/office/drawing/2014/main" id="{1C1F1F94-F136-FC22-A32C-6B23C36F4E0D}"/>
              </a:ext>
            </a:extLst>
          </p:cNvPr>
          <p:cNvSpPr>
            <a:spLocks noGrp="1" noChangeAspect="1"/>
          </p:cNvSpPr>
          <p:nvPr>
            <p:ph type="pic" sz="quarter" idx="14"/>
          </p:nvPr>
        </p:nvSpPr>
        <p:spPr>
          <a:xfrm>
            <a:off x="9037889" y="2568322"/>
            <a:ext cx="1645920" cy="1645920"/>
          </a:xfrm>
          <a:prstGeom prst="ellipse">
            <a:avLst/>
          </a:prstGeom>
          <a:noFill/>
        </p:spPr>
        <p:txBody>
          <a:bodyPr anchor="ctr">
            <a:normAutofit/>
          </a:bodyPr>
          <a:lstStyle>
            <a:lvl1pPr marL="0" indent="0" algn="ctr">
              <a:buFontTx/>
              <a:buNone/>
              <a:defRPr sz="1200"/>
            </a:lvl1pPr>
          </a:lstStyle>
          <a:p>
            <a:endParaRPr lang="en-US"/>
          </a:p>
        </p:txBody>
      </p:sp>
      <p:sp>
        <p:nvSpPr>
          <p:cNvPr id="11" name="Text Placeholder 10">
            <a:extLst>
              <a:ext uri="{FF2B5EF4-FFF2-40B4-BE49-F238E27FC236}">
                <a16:creationId xmlns:a16="http://schemas.microsoft.com/office/drawing/2014/main" id="{B1501167-374E-560B-3DA9-CB7E48DFC579}"/>
              </a:ext>
            </a:extLst>
          </p:cNvPr>
          <p:cNvSpPr>
            <a:spLocks noGrp="1"/>
          </p:cNvSpPr>
          <p:nvPr>
            <p:ph type="body" sz="quarter" idx="15" hasCustomPrompt="1"/>
          </p:nvPr>
        </p:nvSpPr>
        <p:spPr>
          <a:xfrm>
            <a:off x="1193480" y="4997197"/>
            <a:ext cx="2306958" cy="1289303"/>
          </a:xfrm>
        </p:spPr>
        <p:txBody>
          <a:bodyPr>
            <a:noAutofit/>
          </a:bodyPr>
          <a:lstStyle>
            <a:lvl1pPr marL="0" indent="0" algn="ctr">
              <a:lnSpc>
                <a:spcPts val="1764"/>
              </a:lnSpc>
              <a:buNone/>
              <a:defRPr sz="1470" kern="600"/>
            </a:lvl1pPr>
            <a:lvl2pPr marL="0" indent="0" algn="ctr">
              <a:lnSpc>
                <a:spcPts val="1764"/>
              </a:lnSpc>
              <a:spcBef>
                <a:spcPts val="0"/>
              </a:spcBef>
              <a:buNone/>
              <a:defRPr sz="1470" kern="600">
                <a:solidFill>
                  <a:schemeClr val="tx2"/>
                </a:solidFill>
              </a:defRPr>
            </a:lvl2pPr>
            <a:lvl3pPr marL="243834" indent="0" algn="ctr">
              <a:buNone/>
              <a:defRPr sz="1470"/>
            </a:lvl3pPr>
            <a:lvl4pPr marL="365751" indent="0" algn="ctr">
              <a:buNone/>
              <a:defRPr sz="1470"/>
            </a:lvl4pPr>
            <a:lvl5pPr marL="487668" indent="0" algn="ctr">
              <a:buNone/>
              <a:defRPr sz="1470"/>
            </a:lvl5pPr>
          </a:lstStyle>
          <a:p>
            <a:pPr lvl="0"/>
            <a:r>
              <a:rPr lang="en-US"/>
              <a:t>Name &amp; Title (next line)</a:t>
            </a:r>
          </a:p>
          <a:p>
            <a:pPr lvl="1"/>
            <a:r>
              <a:rPr lang="en-US"/>
              <a:t>Title</a:t>
            </a:r>
          </a:p>
        </p:txBody>
      </p:sp>
      <p:sp>
        <p:nvSpPr>
          <p:cNvPr id="12" name="Text Placeholder 10">
            <a:extLst>
              <a:ext uri="{FF2B5EF4-FFF2-40B4-BE49-F238E27FC236}">
                <a16:creationId xmlns:a16="http://schemas.microsoft.com/office/drawing/2014/main" id="{7C75CEF8-125C-4D53-2487-C93F50F3E927}"/>
              </a:ext>
            </a:extLst>
          </p:cNvPr>
          <p:cNvSpPr>
            <a:spLocks noGrp="1"/>
          </p:cNvSpPr>
          <p:nvPr>
            <p:ph type="body" sz="quarter" idx="16" hasCustomPrompt="1"/>
          </p:nvPr>
        </p:nvSpPr>
        <p:spPr>
          <a:xfrm>
            <a:off x="4952428" y="4997197"/>
            <a:ext cx="2304288" cy="1289303"/>
          </a:xfrm>
        </p:spPr>
        <p:txBody>
          <a:bodyPr>
            <a:noAutofit/>
          </a:bodyPr>
          <a:lstStyle>
            <a:lvl1pPr marL="0" indent="0" algn="ctr">
              <a:lnSpc>
                <a:spcPts val="1764"/>
              </a:lnSpc>
              <a:buNone/>
              <a:defRPr sz="1470" kern="600"/>
            </a:lvl1pPr>
            <a:lvl2pPr marL="0" indent="0" algn="ctr">
              <a:lnSpc>
                <a:spcPts val="1764"/>
              </a:lnSpc>
              <a:spcBef>
                <a:spcPts val="0"/>
              </a:spcBef>
              <a:buNone/>
              <a:defRPr sz="1470" kern="600">
                <a:solidFill>
                  <a:schemeClr val="tx2"/>
                </a:solidFill>
              </a:defRPr>
            </a:lvl2pPr>
            <a:lvl3pPr marL="243834" indent="0" algn="ctr">
              <a:buNone/>
              <a:defRPr sz="1470"/>
            </a:lvl3pPr>
            <a:lvl4pPr marL="365751" indent="0" algn="ctr">
              <a:buNone/>
              <a:defRPr sz="1470"/>
            </a:lvl4pPr>
            <a:lvl5pPr marL="487668" indent="0" algn="ctr">
              <a:buNone/>
              <a:defRPr sz="1470"/>
            </a:lvl5pPr>
          </a:lstStyle>
          <a:p>
            <a:pPr lvl="0"/>
            <a:r>
              <a:rPr lang="en-US"/>
              <a:t>Name &amp; Title (next line)</a:t>
            </a:r>
          </a:p>
          <a:p>
            <a:pPr lvl="1"/>
            <a:r>
              <a:rPr lang="en-US"/>
              <a:t>Title</a:t>
            </a:r>
          </a:p>
        </p:txBody>
      </p:sp>
      <p:sp>
        <p:nvSpPr>
          <p:cNvPr id="13" name="Text Placeholder 10">
            <a:extLst>
              <a:ext uri="{FF2B5EF4-FFF2-40B4-BE49-F238E27FC236}">
                <a16:creationId xmlns:a16="http://schemas.microsoft.com/office/drawing/2014/main" id="{AA59D486-EE59-023D-5961-0DE54C6C2365}"/>
              </a:ext>
            </a:extLst>
          </p:cNvPr>
          <p:cNvSpPr>
            <a:spLocks noGrp="1"/>
          </p:cNvSpPr>
          <p:nvPr>
            <p:ph type="body" sz="quarter" idx="17" hasCustomPrompt="1"/>
          </p:nvPr>
        </p:nvSpPr>
        <p:spPr>
          <a:xfrm>
            <a:off x="8708705" y="4997197"/>
            <a:ext cx="2304288" cy="1289303"/>
          </a:xfrm>
        </p:spPr>
        <p:txBody>
          <a:bodyPr>
            <a:noAutofit/>
          </a:bodyPr>
          <a:lstStyle>
            <a:lvl1pPr marL="0" indent="0" algn="ctr">
              <a:lnSpc>
                <a:spcPts val="1764"/>
              </a:lnSpc>
              <a:buNone/>
              <a:defRPr sz="1470" kern="600"/>
            </a:lvl1pPr>
            <a:lvl2pPr marL="0" indent="0" algn="ctr">
              <a:lnSpc>
                <a:spcPts val="1764"/>
              </a:lnSpc>
              <a:spcBef>
                <a:spcPts val="0"/>
              </a:spcBef>
              <a:buNone/>
              <a:defRPr sz="1470" kern="600">
                <a:solidFill>
                  <a:schemeClr val="tx2"/>
                </a:solidFill>
              </a:defRPr>
            </a:lvl2pPr>
            <a:lvl3pPr marL="243834" indent="0" algn="ctr">
              <a:buNone/>
              <a:defRPr sz="1470"/>
            </a:lvl3pPr>
            <a:lvl4pPr marL="365751" indent="0" algn="ctr">
              <a:buNone/>
              <a:defRPr sz="1470"/>
            </a:lvl4pPr>
            <a:lvl5pPr marL="487668" indent="0" algn="ctr">
              <a:buNone/>
              <a:defRPr sz="1470"/>
            </a:lvl5pPr>
          </a:lstStyle>
          <a:p>
            <a:pPr lvl="0"/>
            <a:r>
              <a:rPr lang="en-US"/>
              <a:t>Name &amp; Title (next line)</a:t>
            </a:r>
          </a:p>
          <a:p>
            <a:pPr lvl="1"/>
            <a:r>
              <a:rPr lang="en-US"/>
              <a:t>Title</a:t>
            </a:r>
          </a:p>
        </p:txBody>
      </p:sp>
    </p:spTree>
    <p:extLst>
      <p:ext uri="{BB962C8B-B14F-4D97-AF65-F5344CB8AC3E}">
        <p14:creationId xmlns:p14="http://schemas.microsoft.com/office/powerpoint/2010/main" val="18615756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2" y="457200"/>
            <a:ext cx="11058144" cy="914400"/>
          </a:xfrm>
        </p:spPr>
        <p:txBody>
          <a:bodyPr>
            <a:noAutofit/>
          </a:bodyPr>
          <a:lstStyle>
            <a:lvl1pPr>
              <a:lnSpc>
                <a:spcPct val="80000"/>
              </a:lnSpc>
              <a:defRPr sz="4000" spc="0" baseline="0"/>
            </a:lvl1pPr>
          </a:lstStyle>
          <a:p>
            <a:r>
              <a:rPr lang="en-US" dirty="0"/>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6" name="Content Placeholder 5">
            <a:extLst>
              <a:ext uri="{FF2B5EF4-FFF2-40B4-BE49-F238E27FC236}">
                <a16:creationId xmlns:a16="http://schemas.microsoft.com/office/drawing/2014/main" id="{ED0F9961-1D04-E5F2-0481-E31DDDD6A7DA}"/>
              </a:ext>
            </a:extLst>
          </p:cNvPr>
          <p:cNvSpPr>
            <a:spLocks noGrp="1"/>
          </p:cNvSpPr>
          <p:nvPr>
            <p:ph sz="quarter" idx="12"/>
          </p:nvPr>
        </p:nvSpPr>
        <p:spPr>
          <a:xfrm>
            <a:off x="609600" y="1828800"/>
            <a:ext cx="11058145" cy="4383932"/>
          </a:xfrm>
        </p:spPr>
        <p:txBody>
          <a:bodyPr>
            <a:noAutofit/>
          </a:bodyPr>
          <a:lstStyle>
            <a:lvl1pPr>
              <a:lnSpc>
                <a:spcPts val="2400"/>
              </a:lnSpc>
              <a:spcBef>
                <a:spcPts val="1200"/>
              </a:spcBef>
              <a:defRPr sz="2400"/>
            </a:lvl1pPr>
            <a:lvl2pPr marL="182880">
              <a:lnSpc>
                <a:spcPts val="2000"/>
              </a:lnSpc>
              <a:spcBef>
                <a:spcPts val="1000"/>
              </a:spcBef>
              <a:buSzPct val="87000"/>
              <a:defRPr sz="2000"/>
            </a:lvl2pPr>
            <a:lvl3pPr>
              <a:spcBef>
                <a:spcPts val="1000"/>
              </a:spcBef>
              <a:buSzPct val="87000"/>
              <a:defRPr sz="1600"/>
            </a:lvl3pPr>
            <a:lvl4pPr>
              <a:spcBef>
                <a:spcPts val="1000"/>
              </a:spcBef>
              <a:buSzPct val="87000"/>
              <a:defRPr sz="1400"/>
            </a:lvl4pPr>
            <a:lvl5pPr>
              <a:spcBef>
                <a:spcPts val="1000"/>
              </a:spcBef>
              <a:buSzPct val="870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41709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2" y="457200"/>
            <a:ext cx="11058144" cy="914400"/>
          </a:xfrm>
        </p:spPr>
        <p:txBody>
          <a:bodyPr>
            <a:noAutofit/>
          </a:bodyPr>
          <a:lstStyle>
            <a:lvl1pPr>
              <a:lnSpc>
                <a:spcPct val="80000"/>
              </a:lnSpc>
              <a:defRPr sz="4000" spc="0" baseline="0"/>
            </a:lvl1pPr>
          </a:lstStyle>
          <a:p>
            <a:r>
              <a:rPr lang="en-US" dirty="0"/>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Tree>
    <p:extLst>
      <p:ext uri="{BB962C8B-B14F-4D97-AF65-F5344CB8AC3E}">
        <p14:creationId xmlns:p14="http://schemas.microsoft.com/office/powerpoint/2010/main" val="19716690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Subhead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1"/>
            <a:ext cx="11058144" cy="401017"/>
          </a:xfrm>
        </p:spPr>
        <p:txBody>
          <a:bodyPr>
            <a:noAutofit/>
          </a:bodyPr>
          <a:lstStyle>
            <a:lvl1pPr>
              <a:lnSpc>
                <a:spcPct val="80000"/>
              </a:lnSpc>
              <a:defRPr sz="3750" spc="0" baseline="0">
                <a:solidFill>
                  <a:schemeClr val="accent1"/>
                </a:solidFill>
              </a:defRPr>
            </a:lvl1pPr>
          </a:lstStyle>
          <a:p>
            <a:r>
              <a:rPr lang="en-US" dirty="0"/>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11055096" cy="283464"/>
          </a:xfrm>
        </p:spPr>
        <p:txBody>
          <a:bodyPr>
            <a:noAutofit/>
          </a:bodyPr>
          <a:lstStyle>
            <a:lvl1pPr marL="1588" indent="0">
              <a:lnSpc>
                <a:spcPct val="100000"/>
              </a:lnSpc>
              <a:spcBef>
                <a:spcPts val="0"/>
              </a:spcBef>
              <a:buFontTx/>
              <a:buNone/>
              <a:defRPr sz="1500" b="0" baseline="0"/>
            </a:lvl1pPr>
            <a:lvl2pPr marL="1588" indent="0">
              <a:buFontTx/>
              <a:buNone/>
              <a:defRPr sz="2400"/>
            </a:lvl2pPr>
            <a:lvl3pPr marL="1588" indent="0">
              <a:buFontTx/>
              <a:buNone/>
              <a:defRPr sz="2400"/>
            </a:lvl3pPr>
            <a:lvl4pPr marL="1588" indent="0">
              <a:buFontTx/>
              <a:buNone/>
              <a:defRPr sz="2400"/>
            </a:lvl4pPr>
            <a:lvl5pPr marL="1588" indent="0">
              <a:buFontTx/>
              <a:buNone/>
              <a:defRPr sz="2400"/>
            </a:lvl5pPr>
            <a:lvl6pPr marL="1588" indent="0">
              <a:buFontTx/>
              <a:buNone/>
              <a:defRPr sz="2400"/>
            </a:lvl6pPr>
            <a:lvl7pPr marL="1588" indent="0">
              <a:buFontTx/>
              <a:buNone/>
              <a:defRPr sz="2400"/>
            </a:lvl7pPr>
            <a:lvl8pPr marL="1588" indent="0">
              <a:buFontTx/>
              <a:buNone/>
              <a:defRPr sz="2400"/>
            </a:lvl8pPr>
            <a:lvl9pPr marL="1588" indent="0">
              <a:buFontTx/>
              <a:buNone/>
              <a:defRPr sz="2400"/>
            </a:lvl9pPr>
          </a:lstStyle>
          <a:p>
            <a:pPr lvl="0"/>
            <a:r>
              <a:t>Click to add subtitle</a:t>
            </a:r>
          </a:p>
        </p:txBody>
      </p:sp>
    </p:spTree>
    <p:extLst>
      <p:ext uri="{BB962C8B-B14F-4D97-AF65-F5344CB8AC3E}">
        <p14:creationId xmlns:p14="http://schemas.microsoft.com/office/powerpoint/2010/main" val="34069230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ubhead and Long Copy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2" y="513966"/>
            <a:ext cx="6297754" cy="505941"/>
          </a:xfrm>
        </p:spPr>
        <p:txBody>
          <a:bodyPr>
            <a:noAutofit/>
          </a:bodyPr>
          <a:lstStyle>
            <a:lvl1pPr>
              <a:lnSpc>
                <a:spcPct val="114000"/>
              </a:lnSpc>
              <a:spcAft>
                <a:spcPts val="1600"/>
              </a:spcAft>
              <a:defRPr sz="1050" b="1" i="0" cap="all" spc="0" baseline="0">
                <a:solidFill>
                  <a:schemeClr val="accent1"/>
                </a:solidFill>
                <a:latin typeface="Ringside Black" panose="02000500000000000000" pitchFamily="2" charset="0"/>
              </a:defRPr>
            </a:lvl1pPr>
          </a:lstStyle>
          <a:p>
            <a:r>
              <a:rPr lang="en-US" dirty="0"/>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6" name="Content Placeholder 5">
            <a:extLst>
              <a:ext uri="{FF2B5EF4-FFF2-40B4-BE49-F238E27FC236}">
                <a16:creationId xmlns:a16="http://schemas.microsoft.com/office/drawing/2014/main" id="{ED0F9961-1D04-E5F2-0481-E31DDDD6A7DA}"/>
              </a:ext>
            </a:extLst>
          </p:cNvPr>
          <p:cNvSpPr>
            <a:spLocks noGrp="1"/>
          </p:cNvSpPr>
          <p:nvPr>
            <p:ph sz="quarter" idx="12"/>
          </p:nvPr>
        </p:nvSpPr>
        <p:spPr>
          <a:xfrm>
            <a:off x="609601" y="1097264"/>
            <a:ext cx="4736592" cy="4965192"/>
          </a:xfrm>
        </p:spPr>
        <p:txBody>
          <a:bodyPr>
            <a:noAutofit/>
          </a:bodyPr>
          <a:lstStyle>
            <a:lvl1pPr>
              <a:lnSpc>
                <a:spcPts val="1600"/>
              </a:lnSpc>
              <a:spcBef>
                <a:spcPts val="1600"/>
              </a:spcBef>
              <a:defRPr sz="1350"/>
            </a:lvl1pPr>
            <a:lvl2pPr marL="182880">
              <a:lnSpc>
                <a:spcPts val="2000"/>
              </a:lnSpc>
              <a:spcBef>
                <a:spcPts val="1000"/>
              </a:spcBef>
              <a:buSzPct val="87000"/>
              <a:defRPr sz="1350"/>
            </a:lvl2pPr>
            <a:lvl3pPr>
              <a:spcBef>
                <a:spcPts val="1000"/>
              </a:spcBef>
              <a:buSzPct val="87000"/>
              <a:defRPr sz="1350"/>
            </a:lvl3pPr>
            <a:lvl4pPr>
              <a:spcBef>
                <a:spcPts val="1000"/>
              </a:spcBef>
              <a:buSzPct val="87000"/>
              <a:defRPr sz="1350"/>
            </a:lvl4pPr>
            <a:lvl5pPr>
              <a:spcBef>
                <a:spcPts val="1000"/>
              </a:spcBef>
              <a:buSzPct val="87000"/>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5">
            <a:extLst>
              <a:ext uri="{FF2B5EF4-FFF2-40B4-BE49-F238E27FC236}">
                <a16:creationId xmlns:a16="http://schemas.microsoft.com/office/drawing/2014/main" id="{5BC2DEE0-CC83-F3AE-49D7-5475D1ADAFD5}"/>
              </a:ext>
            </a:extLst>
          </p:cNvPr>
          <p:cNvSpPr>
            <a:spLocks noGrp="1"/>
          </p:cNvSpPr>
          <p:nvPr>
            <p:ph sz="quarter" idx="13"/>
          </p:nvPr>
        </p:nvSpPr>
        <p:spPr>
          <a:xfrm>
            <a:off x="6099048" y="1097264"/>
            <a:ext cx="4736592" cy="4965192"/>
          </a:xfrm>
        </p:spPr>
        <p:txBody>
          <a:bodyPr>
            <a:noAutofit/>
          </a:bodyPr>
          <a:lstStyle>
            <a:lvl1pPr>
              <a:lnSpc>
                <a:spcPts val="1600"/>
              </a:lnSpc>
              <a:spcBef>
                <a:spcPts val="1600"/>
              </a:spcBef>
              <a:defRPr sz="1350"/>
            </a:lvl1pPr>
            <a:lvl2pPr marL="182880">
              <a:lnSpc>
                <a:spcPts val="2000"/>
              </a:lnSpc>
              <a:spcBef>
                <a:spcPts val="1000"/>
              </a:spcBef>
              <a:buSzPct val="87000"/>
              <a:defRPr sz="1350"/>
            </a:lvl2pPr>
            <a:lvl3pPr>
              <a:spcBef>
                <a:spcPts val="1000"/>
              </a:spcBef>
              <a:buSzPct val="87000"/>
              <a:defRPr sz="1350"/>
            </a:lvl3pPr>
            <a:lvl4pPr>
              <a:spcBef>
                <a:spcPts val="1000"/>
              </a:spcBef>
              <a:buSzPct val="87000"/>
              <a:defRPr sz="1350"/>
            </a:lvl4pPr>
            <a:lvl5pPr>
              <a:spcBef>
                <a:spcPts val="1000"/>
              </a:spcBef>
              <a:buSzPct val="87000"/>
              <a:defRPr sz="13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703315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sideration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1794DA9-42DE-8A2B-8FAA-780C51A197F1}"/>
              </a:ext>
            </a:extLst>
          </p:cNvPr>
          <p:cNvSpPr/>
          <p:nvPr userDrawn="1"/>
        </p:nvSpPr>
        <p:spPr>
          <a:xfrm>
            <a:off x="6099048" y="0"/>
            <a:ext cx="6099048" cy="6858000"/>
          </a:xfrm>
          <a:prstGeom prst="rect">
            <a:avLst/>
          </a:prstGeom>
          <a:solidFill>
            <a:srgbClr val="E4EB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0" name="Content Placeholder 5">
            <a:extLst>
              <a:ext uri="{FF2B5EF4-FFF2-40B4-BE49-F238E27FC236}">
                <a16:creationId xmlns:a16="http://schemas.microsoft.com/office/drawing/2014/main" id="{5BC2DEE0-CC83-F3AE-49D7-5475D1ADAFD5}"/>
              </a:ext>
            </a:extLst>
          </p:cNvPr>
          <p:cNvSpPr>
            <a:spLocks noGrp="1"/>
          </p:cNvSpPr>
          <p:nvPr>
            <p:ph sz="quarter" idx="13"/>
          </p:nvPr>
        </p:nvSpPr>
        <p:spPr>
          <a:xfrm>
            <a:off x="6947916" y="1385824"/>
            <a:ext cx="4389120" cy="4379976"/>
          </a:xfrm>
          <a:prstGeom prst="roundRect">
            <a:avLst>
              <a:gd name="adj" fmla="val 3833"/>
            </a:avLst>
          </a:prstGeom>
          <a:ln w="19050">
            <a:solidFill>
              <a:schemeClr val="tx2"/>
            </a:solidFill>
          </a:ln>
        </p:spPr>
        <p:txBody>
          <a:bodyPr lIns="365760" tIns="182880" rIns="274320" bIns="182880" anchor="ctr" anchorCtr="0">
            <a:normAutofit/>
          </a:bodyPr>
          <a:lstStyle>
            <a:lvl1pPr algn="ctr">
              <a:lnSpc>
                <a:spcPct val="100000"/>
              </a:lnSpc>
              <a:spcBef>
                <a:spcPts val="0"/>
              </a:spcBef>
              <a:spcAft>
                <a:spcPts val="1600"/>
              </a:spcAft>
              <a:defRPr sz="2000" b="0" i="0" cap="all" baseline="0">
                <a:solidFill>
                  <a:schemeClr val="tx2"/>
                </a:solidFill>
                <a:latin typeface="Ringside Black" panose="02000500000000000000" pitchFamily="2" charset="0"/>
              </a:defRPr>
            </a:lvl1pPr>
            <a:lvl2pPr marL="246888" indent="-246888">
              <a:lnSpc>
                <a:spcPct val="114000"/>
              </a:lnSpc>
              <a:spcBef>
                <a:spcPts val="0"/>
              </a:spcBef>
              <a:spcAft>
                <a:spcPts val="1200"/>
              </a:spcAft>
              <a:buSzPct val="70000"/>
              <a:buFont typeface="ITC Garamond Std Book Narrow" panose="02020505060506020304" pitchFamily="18" charset="0"/>
              <a:buChar char="+"/>
              <a:defRPr sz="2250">
                <a:solidFill>
                  <a:schemeClr val="tx2"/>
                </a:solidFill>
              </a:defRPr>
            </a:lvl2pPr>
            <a:lvl3pPr marL="457200">
              <a:spcBef>
                <a:spcPts val="1000"/>
              </a:spcBef>
              <a:buSzPct val="70000"/>
              <a:defRPr sz="2000">
                <a:solidFill>
                  <a:schemeClr val="tx2"/>
                </a:solidFill>
              </a:defRPr>
            </a:lvl3pPr>
            <a:lvl4pPr marL="685800" indent="-182880">
              <a:spcBef>
                <a:spcPts val="1000"/>
              </a:spcBef>
              <a:buSzPct val="75000"/>
              <a:buFont typeface="ITC Garamond Std Book Narrow" panose="02020505060506020304" pitchFamily="18" charset="0"/>
              <a:buChar char="o"/>
              <a:defRPr sz="1600">
                <a:solidFill>
                  <a:schemeClr val="tx2"/>
                </a:solidFill>
              </a:defRPr>
            </a:lvl4pPr>
            <a:lvl5pPr marL="914400">
              <a:spcBef>
                <a:spcPts val="1000"/>
              </a:spcBef>
              <a:buSzPct val="70000"/>
              <a:defRPr sz="135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ED0F9961-1D04-E5F2-0481-E31DDDD6A7DA}"/>
              </a:ext>
            </a:extLst>
          </p:cNvPr>
          <p:cNvSpPr>
            <a:spLocks noGrp="1"/>
          </p:cNvSpPr>
          <p:nvPr>
            <p:ph sz="quarter" idx="12"/>
          </p:nvPr>
        </p:nvSpPr>
        <p:spPr>
          <a:xfrm>
            <a:off x="609601" y="1335024"/>
            <a:ext cx="4910328" cy="4846320"/>
          </a:xfrm>
        </p:spPr>
        <p:txBody>
          <a:bodyPr>
            <a:noAutofit/>
          </a:bodyPr>
          <a:lstStyle>
            <a:lvl1pPr>
              <a:lnSpc>
                <a:spcPct val="100000"/>
              </a:lnSpc>
              <a:spcBef>
                <a:spcPts val="1600"/>
              </a:spcBef>
              <a:defRPr sz="2150"/>
            </a:lvl1pPr>
            <a:lvl2pPr marL="182880">
              <a:lnSpc>
                <a:spcPts val="2000"/>
              </a:lnSpc>
              <a:spcBef>
                <a:spcPts val="1000"/>
              </a:spcBef>
              <a:buSzPct val="87000"/>
              <a:defRPr sz="1800"/>
            </a:lvl2pPr>
            <a:lvl3pPr>
              <a:spcBef>
                <a:spcPts val="1000"/>
              </a:spcBef>
              <a:buSzPct val="87000"/>
              <a:defRPr sz="1600"/>
            </a:lvl3pPr>
            <a:lvl4pPr>
              <a:spcBef>
                <a:spcPts val="1000"/>
              </a:spcBef>
              <a:buSzPct val="87000"/>
              <a:defRPr sz="1400"/>
            </a:lvl4pPr>
            <a:lvl5pPr>
              <a:spcBef>
                <a:spcPts val="1000"/>
              </a:spcBef>
              <a:buSzPct val="87000"/>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2" y="513966"/>
            <a:ext cx="4898137" cy="505941"/>
          </a:xfrm>
        </p:spPr>
        <p:txBody>
          <a:bodyPr>
            <a:noAutofit/>
          </a:bodyPr>
          <a:lstStyle>
            <a:lvl1pPr>
              <a:lnSpc>
                <a:spcPct val="114000"/>
              </a:lnSpc>
              <a:spcAft>
                <a:spcPts val="1600"/>
              </a:spcAft>
              <a:defRPr sz="1050" b="1" i="0" cap="all" spc="0" baseline="0">
                <a:solidFill>
                  <a:schemeClr val="accent1"/>
                </a:solidFill>
                <a:latin typeface="Ringside Black" panose="02000500000000000000" pitchFamily="2" charset="0"/>
              </a:defRPr>
            </a:lvl1pPr>
          </a:lstStyle>
          <a:p>
            <a:r>
              <a:rPr lang="en-US"/>
              <a:t>Click to edit Master title style</a:t>
            </a:r>
          </a:p>
        </p:txBody>
      </p:sp>
    </p:spTree>
    <p:extLst>
      <p:ext uri="{BB962C8B-B14F-4D97-AF65-F5344CB8AC3E}">
        <p14:creationId xmlns:p14="http://schemas.microsoft.com/office/powerpoint/2010/main" val="6991924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ubhead, and Large Lis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4" name="Text Placeholder 5">
            <a:extLst>
              <a:ext uri="{FF2B5EF4-FFF2-40B4-BE49-F238E27FC236}">
                <a16:creationId xmlns:a16="http://schemas.microsoft.com/office/drawing/2014/main" id="{31C952C2-14D6-8AB3-0F8F-F7BC48D1E9A8}"/>
              </a:ext>
            </a:extLst>
          </p:cNvPr>
          <p:cNvSpPr>
            <a:spLocks noGrp="1"/>
          </p:cNvSpPr>
          <p:nvPr>
            <p:ph type="body" sz="quarter" idx="15"/>
          </p:nvPr>
        </p:nvSpPr>
        <p:spPr>
          <a:xfrm>
            <a:off x="609600" y="1947672"/>
            <a:ext cx="11058525" cy="4511675"/>
          </a:xfrm>
        </p:spPr>
        <p:txBody>
          <a:bodyPr/>
          <a:lstStyle>
            <a:lvl1pPr marL="320040" indent="-320040">
              <a:lnSpc>
                <a:spcPts val="2900"/>
              </a:lnSpc>
              <a:spcBef>
                <a:spcPts val="1600"/>
              </a:spcBef>
              <a:buSzPct val="85000"/>
              <a:buFont typeface="+mj-lt"/>
              <a:buAutoNum type="arabicPeriod"/>
              <a:defRPr sz="2900"/>
            </a:lvl1pPr>
            <a:lvl2pPr marL="594360" indent="-228600">
              <a:spcBef>
                <a:spcPts val="1000"/>
              </a:spcBef>
              <a:defRPr sz="2500"/>
            </a:lvl2pPr>
            <a:lvl3pPr marL="822960" indent="-201168">
              <a:spcBef>
                <a:spcPts val="1000"/>
              </a:spcBef>
              <a:defRPr/>
            </a:lvl3pPr>
            <a:lvl4pPr marL="1051560" indent="-201168">
              <a:spcBef>
                <a:spcPts val="1000"/>
              </a:spcBef>
              <a:defRPr/>
            </a:lvl4pPr>
            <a:lvl5pPr marL="1280160" indent="-201168">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11055096" cy="283464"/>
          </a:xfrm>
        </p:spPr>
        <p:txBody>
          <a:bodyPr>
            <a:noAutofit/>
          </a:bodyPr>
          <a:lstStyle>
            <a:lvl1pPr marL="1588" indent="0">
              <a:lnSpc>
                <a:spcPct val="100000"/>
              </a:lnSpc>
              <a:spcBef>
                <a:spcPts val="0"/>
              </a:spcBef>
              <a:buFontTx/>
              <a:buNone/>
              <a:defRPr sz="1500" b="0" baseline="0"/>
            </a:lvl1pPr>
            <a:lvl2pPr marL="1588" indent="0">
              <a:buFontTx/>
              <a:buNone/>
              <a:defRPr sz="2400"/>
            </a:lvl2pPr>
            <a:lvl3pPr marL="1588" indent="0">
              <a:buFontTx/>
              <a:buNone/>
              <a:defRPr sz="2400"/>
            </a:lvl3pPr>
            <a:lvl4pPr marL="1588" indent="0">
              <a:buFontTx/>
              <a:buNone/>
              <a:defRPr sz="2400"/>
            </a:lvl4pPr>
            <a:lvl5pPr marL="1588" indent="0">
              <a:buFontTx/>
              <a:buNone/>
              <a:defRPr sz="2400"/>
            </a:lvl5pPr>
            <a:lvl6pPr marL="1588" indent="0">
              <a:buFontTx/>
              <a:buNone/>
              <a:defRPr sz="2400"/>
            </a:lvl6pPr>
            <a:lvl7pPr marL="1588" indent="0">
              <a:buFontTx/>
              <a:buNone/>
              <a:defRPr sz="2400"/>
            </a:lvl7pPr>
            <a:lvl8pPr marL="1588" indent="0">
              <a:buFontTx/>
              <a:buNone/>
              <a:defRPr sz="2400"/>
            </a:lvl8pPr>
            <a:lvl9pPr marL="1588" indent="0">
              <a:buFontTx/>
              <a:buNone/>
              <a:defRPr sz="2400"/>
            </a:lvl9pPr>
          </a:lstStyle>
          <a:p>
            <a:pPr lvl="0"/>
            <a:r>
              <a:t>Click to add subtitle</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1"/>
            <a:ext cx="11058144" cy="401017"/>
          </a:xfrm>
        </p:spPr>
        <p:txBody>
          <a:bodyPr>
            <a:noAutofit/>
          </a:bodyPr>
          <a:lstStyle>
            <a:lvl1pPr>
              <a:lnSpc>
                <a:spcPct val="80000"/>
              </a:lnSpc>
              <a:defRPr sz="3750" spc="0" baseline="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13400537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ubhead, and Three Content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0" name="Text Placeholder 5">
            <a:extLst>
              <a:ext uri="{FF2B5EF4-FFF2-40B4-BE49-F238E27FC236}">
                <a16:creationId xmlns:a16="http://schemas.microsoft.com/office/drawing/2014/main" id="{EB8420DE-03D7-60A0-82F0-0B2C24DB5D8E}"/>
              </a:ext>
            </a:extLst>
          </p:cNvPr>
          <p:cNvSpPr>
            <a:spLocks noGrp="1"/>
          </p:cNvSpPr>
          <p:nvPr>
            <p:ph type="body" sz="quarter" idx="17" hasCustomPrompt="1"/>
          </p:nvPr>
        </p:nvSpPr>
        <p:spPr>
          <a:xfrm>
            <a:off x="8282411" y="2933321"/>
            <a:ext cx="2743201" cy="1991764"/>
          </a:xfrm>
        </p:spPr>
        <p:txBody>
          <a:bodyPr>
            <a:noAutofit/>
          </a:bodyPr>
          <a:lstStyle>
            <a:lvl1pPr marL="0" indent="0" algn="ctr">
              <a:lnSpc>
                <a:spcPct val="100000"/>
              </a:lnSpc>
              <a:spcBef>
                <a:spcPts val="0"/>
              </a:spcBef>
              <a:spcAft>
                <a:spcPts val="2400"/>
              </a:spcAft>
              <a:buSzPct val="85000"/>
              <a:buFont typeface="+mj-lt"/>
              <a:buNone/>
              <a:defRPr sz="2100" b="0" i="0">
                <a:solidFill>
                  <a:schemeClr val="accent1"/>
                </a:solidFill>
                <a:latin typeface="Ringside Black" panose="02000500000000000000" pitchFamily="2" charset="0"/>
              </a:defRPr>
            </a:lvl1pPr>
            <a:lvl2pPr marL="0" indent="0" algn="ctr">
              <a:lnSpc>
                <a:spcPct val="100000"/>
              </a:lnSpc>
              <a:spcBef>
                <a:spcPts val="0"/>
              </a:spcBef>
              <a:spcAft>
                <a:spcPts val="600"/>
              </a:spcAft>
              <a:buNone/>
              <a:defRPr sz="1200"/>
            </a:lvl2pPr>
            <a:lvl3pPr marL="0" indent="-91440" algn="ctr">
              <a:lnSpc>
                <a:spcPct val="100000"/>
              </a:lnSpc>
              <a:spcBef>
                <a:spcPts val="0"/>
              </a:spcBef>
              <a:spcAft>
                <a:spcPts val="600"/>
              </a:spcAft>
              <a:defRPr sz="1000"/>
            </a:lvl3pPr>
            <a:lvl4pPr marL="0" indent="-91440" algn="ctr">
              <a:lnSpc>
                <a:spcPct val="100000"/>
              </a:lnSpc>
              <a:spcBef>
                <a:spcPts val="0"/>
              </a:spcBef>
              <a:spcAft>
                <a:spcPts val="600"/>
              </a:spcAft>
              <a:defRPr sz="1000"/>
            </a:lvl4pPr>
            <a:lvl5pPr marL="0" indent="-91440" algn="ctr">
              <a:lnSpc>
                <a:spcPct val="100000"/>
              </a:lnSpc>
              <a:spcBef>
                <a:spcPts val="0"/>
              </a:spcBef>
              <a:spcAft>
                <a:spcPts val="600"/>
              </a:spcAft>
              <a:defRPr sz="1000"/>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9" name="Text Placeholder 5">
            <a:extLst>
              <a:ext uri="{FF2B5EF4-FFF2-40B4-BE49-F238E27FC236}">
                <a16:creationId xmlns:a16="http://schemas.microsoft.com/office/drawing/2014/main" id="{F8527BDA-1322-8FE8-63E6-D49E769B4E7C}"/>
              </a:ext>
            </a:extLst>
          </p:cNvPr>
          <p:cNvSpPr>
            <a:spLocks noGrp="1"/>
          </p:cNvSpPr>
          <p:nvPr>
            <p:ph type="body" sz="quarter" idx="16" hasCustomPrompt="1"/>
          </p:nvPr>
        </p:nvSpPr>
        <p:spPr>
          <a:xfrm>
            <a:off x="4724400" y="2933321"/>
            <a:ext cx="2743201" cy="1991764"/>
          </a:xfrm>
        </p:spPr>
        <p:txBody>
          <a:bodyPr>
            <a:noAutofit/>
          </a:bodyPr>
          <a:lstStyle>
            <a:lvl1pPr marL="0" indent="0" algn="ctr">
              <a:lnSpc>
                <a:spcPct val="100000"/>
              </a:lnSpc>
              <a:spcBef>
                <a:spcPts val="0"/>
              </a:spcBef>
              <a:spcAft>
                <a:spcPts val="2400"/>
              </a:spcAft>
              <a:buSzPct val="85000"/>
              <a:buFont typeface="+mj-lt"/>
              <a:buNone/>
              <a:defRPr sz="2100" b="0" i="0">
                <a:solidFill>
                  <a:schemeClr val="accent1"/>
                </a:solidFill>
                <a:latin typeface="Ringside Black" panose="02000500000000000000" pitchFamily="2" charset="0"/>
              </a:defRPr>
            </a:lvl1pPr>
            <a:lvl2pPr marL="0" indent="0" algn="ctr">
              <a:lnSpc>
                <a:spcPct val="100000"/>
              </a:lnSpc>
              <a:spcBef>
                <a:spcPts val="0"/>
              </a:spcBef>
              <a:spcAft>
                <a:spcPts val="600"/>
              </a:spcAft>
              <a:buNone/>
              <a:defRPr sz="1200"/>
            </a:lvl2pPr>
            <a:lvl3pPr marL="0" indent="-91440" algn="ctr">
              <a:lnSpc>
                <a:spcPct val="100000"/>
              </a:lnSpc>
              <a:spcBef>
                <a:spcPts val="0"/>
              </a:spcBef>
              <a:spcAft>
                <a:spcPts val="600"/>
              </a:spcAft>
              <a:defRPr sz="1000"/>
            </a:lvl3pPr>
            <a:lvl4pPr marL="0" indent="-91440" algn="ctr">
              <a:lnSpc>
                <a:spcPct val="100000"/>
              </a:lnSpc>
              <a:spcBef>
                <a:spcPts val="0"/>
              </a:spcBef>
              <a:spcAft>
                <a:spcPts val="600"/>
              </a:spcAft>
              <a:defRPr sz="1000"/>
            </a:lvl4pPr>
            <a:lvl5pPr marL="0" indent="-91440" algn="ctr">
              <a:lnSpc>
                <a:spcPct val="100000"/>
              </a:lnSpc>
              <a:spcBef>
                <a:spcPts val="0"/>
              </a:spcBef>
              <a:spcAft>
                <a:spcPts val="600"/>
              </a:spcAft>
              <a:defRPr sz="1000"/>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31C952C2-14D6-8AB3-0F8F-F7BC48D1E9A8}"/>
              </a:ext>
            </a:extLst>
          </p:cNvPr>
          <p:cNvSpPr>
            <a:spLocks noGrp="1"/>
          </p:cNvSpPr>
          <p:nvPr>
            <p:ph type="body" sz="quarter" idx="15" hasCustomPrompt="1"/>
          </p:nvPr>
        </p:nvSpPr>
        <p:spPr>
          <a:xfrm>
            <a:off x="1167896" y="2933321"/>
            <a:ext cx="2743201" cy="1991764"/>
          </a:xfrm>
        </p:spPr>
        <p:txBody>
          <a:bodyPr>
            <a:noAutofit/>
          </a:bodyPr>
          <a:lstStyle>
            <a:lvl1pPr marL="0" indent="0" algn="ctr">
              <a:lnSpc>
                <a:spcPct val="100000"/>
              </a:lnSpc>
              <a:spcBef>
                <a:spcPts val="0"/>
              </a:spcBef>
              <a:spcAft>
                <a:spcPts val="2400"/>
              </a:spcAft>
              <a:buSzPct val="85000"/>
              <a:buFont typeface="+mj-lt"/>
              <a:buNone/>
              <a:defRPr sz="2100" b="0" i="0">
                <a:solidFill>
                  <a:schemeClr val="accent1"/>
                </a:solidFill>
                <a:latin typeface="Ringside Black" panose="02000500000000000000" pitchFamily="2" charset="0"/>
              </a:defRPr>
            </a:lvl1pPr>
            <a:lvl2pPr marL="0" indent="0" algn="ctr">
              <a:lnSpc>
                <a:spcPct val="100000"/>
              </a:lnSpc>
              <a:spcBef>
                <a:spcPts val="0"/>
              </a:spcBef>
              <a:spcAft>
                <a:spcPts val="600"/>
              </a:spcAft>
              <a:buNone/>
              <a:defRPr sz="1200"/>
            </a:lvl2pPr>
            <a:lvl3pPr marL="0" indent="-91440" algn="ctr">
              <a:lnSpc>
                <a:spcPct val="100000"/>
              </a:lnSpc>
              <a:spcBef>
                <a:spcPts val="0"/>
              </a:spcBef>
              <a:spcAft>
                <a:spcPts val="600"/>
              </a:spcAft>
              <a:defRPr sz="1000"/>
            </a:lvl3pPr>
            <a:lvl4pPr marL="0" indent="-91440" algn="ctr">
              <a:lnSpc>
                <a:spcPct val="100000"/>
              </a:lnSpc>
              <a:spcBef>
                <a:spcPts val="0"/>
              </a:spcBef>
              <a:spcAft>
                <a:spcPts val="600"/>
              </a:spcAft>
              <a:defRPr sz="1000"/>
            </a:lvl4pPr>
            <a:lvl5pPr marL="0" indent="-91440" algn="ctr">
              <a:lnSpc>
                <a:spcPct val="100000"/>
              </a:lnSpc>
              <a:spcBef>
                <a:spcPts val="0"/>
              </a:spcBef>
              <a:spcAft>
                <a:spcPts val="600"/>
              </a:spcAft>
              <a:defRPr sz="1000"/>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11055096" cy="283464"/>
          </a:xfrm>
        </p:spPr>
        <p:txBody>
          <a:bodyPr>
            <a:noAutofit/>
          </a:bodyPr>
          <a:lstStyle>
            <a:lvl1pPr marL="1588" indent="0">
              <a:lnSpc>
                <a:spcPct val="100000"/>
              </a:lnSpc>
              <a:spcBef>
                <a:spcPts val="0"/>
              </a:spcBef>
              <a:buFontTx/>
              <a:buNone/>
              <a:defRPr sz="1500" b="0" baseline="0"/>
            </a:lvl1pPr>
            <a:lvl2pPr marL="1588" indent="0">
              <a:buFontTx/>
              <a:buNone/>
              <a:defRPr sz="2400"/>
            </a:lvl2pPr>
            <a:lvl3pPr marL="1588" indent="0">
              <a:buFontTx/>
              <a:buNone/>
              <a:defRPr sz="2400"/>
            </a:lvl3pPr>
            <a:lvl4pPr marL="1588" indent="0">
              <a:buFontTx/>
              <a:buNone/>
              <a:defRPr sz="2400"/>
            </a:lvl4pPr>
            <a:lvl5pPr marL="1588" indent="0">
              <a:buFontTx/>
              <a:buNone/>
              <a:defRPr sz="2400"/>
            </a:lvl5pPr>
            <a:lvl6pPr marL="1588" indent="0">
              <a:buFontTx/>
              <a:buNone/>
              <a:defRPr sz="2400"/>
            </a:lvl6pPr>
            <a:lvl7pPr marL="1588" indent="0">
              <a:buFontTx/>
              <a:buNone/>
              <a:defRPr sz="2400"/>
            </a:lvl7pPr>
            <a:lvl8pPr marL="1588" indent="0">
              <a:buFontTx/>
              <a:buNone/>
              <a:defRPr sz="2400"/>
            </a:lvl8pPr>
            <a:lvl9pPr marL="1588" indent="0">
              <a:buFontTx/>
              <a:buNone/>
              <a:defRPr sz="2400"/>
            </a:lvl9pPr>
          </a:lstStyle>
          <a:p>
            <a:pPr lvl="0"/>
            <a:r>
              <a:t>Click to add subtitle</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1"/>
            <a:ext cx="11058144" cy="401017"/>
          </a:xfrm>
        </p:spPr>
        <p:txBody>
          <a:bodyPr>
            <a:noAutofit/>
          </a:bodyPr>
          <a:lstStyle>
            <a:lvl1pPr>
              <a:lnSpc>
                <a:spcPct val="80000"/>
              </a:lnSpc>
              <a:defRPr sz="3750" spc="0" baseline="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19399915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ubhead, and Five Content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0" name="Text Placeholder 5">
            <a:extLst>
              <a:ext uri="{FF2B5EF4-FFF2-40B4-BE49-F238E27FC236}">
                <a16:creationId xmlns:a16="http://schemas.microsoft.com/office/drawing/2014/main" id="{EB8420DE-03D7-60A0-82F0-0B2C24DB5D8E}"/>
              </a:ext>
            </a:extLst>
          </p:cNvPr>
          <p:cNvSpPr>
            <a:spLocks noGrp="1"/>
          </p:cNvSpPr>
          <p:nvPr>
            <p:ph type="body" sz="quarter" idx="17" hasCustomPrompt="1"/>
          </p:nvPr>
        </p:nvSpPr>
        <p:spPr>
          <a:xfrm>
            <a:off x="9744546" y="2933321"/>
            <a:ext cx="1828800" cy="1991764"/>
          </a:xfrm>
        </p:spPr>
        <p:txBody>
          <a:bodyPr>
            <a:noAutofit/>
          </a:bodyPr>
          <a:lstStyle>
            <a:lvl1pPr marL="0" indent="0" algn="ctr">
              <a:lnSpc>
                <a:spcPct val="100000"/>
              </a:lnSpc>
              <a:spcBef>
                <a:spcPts val="0"/>
              </a:spcBef>
              <a:spcAft>
                <a:spcPts val="1200"/>
              </a:spcAft>
              <a:buSzPct val="85000"/>
              <a:buFont typeface="+mj-lt"/>
              <a:buNone/>
              <a:defRPr sz="1800" b="0" i="0">
                <a:solidFill>
                  <a:schemeClr val="accent1"/>
                </a:solidFill>
                <a:latin typeface="Ringside Black" panose="02000500000000000000" pitchFamily="2" charset="0"/>
              </a:defRPr>
            </a:lvl1pPr>
            <a:lvl2pPr marL="0" indent="0" algn="ctr">
              <a:lnSpc>
                <a:spcPct val="100000"/>
              </a:lnSpc>
              <a:spcBef>
                <a:spcPts val="0"/>
              </a:spcBef>
              <a:spcAft>
                <a:spcPts val="600"/>
              </a:spcAft>
              <a:buNone/>
              <a:defRPr sz="1070"/>
            </a:lvl2pPr>
            <a:lvl3pPr marL="0" indent="-91440" algn="ctr">
              <a:lnSpc>
                <a:spcPct val="100000"/>
              </a:lnSpc>
              <a:spcBef>
                <a:spcPts val="0"/>
              </a:spcBef>
              <a:spcAft>
                <a:spcPts val="600"/>
              </a:spcAft>
              <a:defRPr sz="1000"/>
            </a:lvl3pPr>
            <a:lvl4pPr marL="0" indent="-91440" algn="ctr">
              <a:lnSpc>
                <a:spcPct val="100000"/>
              </a:lnSpc>
              <a:spcBef>
                <a:spcPts val="0"/>
              </a:spcBef>
              <a:spcAft>
                <a:spcPts val="600"/>
              </a:spcAft>
              <a:defRPr sz="1000"/>
            </a:lvl4pPr>
            <a:lvl5pPr marL="0" indent="-91440" algn="ctr">
              <a:lnSpc>
                <a:spcPct val="100000"/>
              </a:lnSpc>
              <a:spcBef>
                <a:spcPts val="0"/>
              </a:spcBef>
              <a:spcAft>
                <a:spcPts val="600"/>
              </a:spcAft>
              <a:defRPr sz="1000"/>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8" name="Text Placeholder 5">
            <a:extLst>
              <a:ext uri="{FF2B5EF4-FFF2-40B4-BE49-F238E27FC236}">
                <a16:creationId xmlns:a16="http://schemas.microsoft.com/office/drawing/2014/main" id="{1EE1F5A6-3ADA-BE49-D625-0014BC92C34F}"/>
              </a:ext>
            </a:extLst>
          </p:cNvPr>
          <p:cNvSpPr>
            <a:spLocks noGrp="1"/>
          </p:cNvSpPr>
          <p:nvPr>
            <p:ph type="body" sz="quarter" idx="19" hasCustomPrompt="1"/>
          </p:nvPr>
        </p:nvSpPr>
        <p:spPr>
          <a:xfrm>
            <a:off x="7463073" y="2933321"/>
            <a:ext cx="1828800" cy="1991764"/>
          </a:xfrm>
        </p:spPr>
        <p:txBody>
          <a:bodyPr>
            <a:noAutofit/>
          </a:bodyPr>
          <a:lstStyle>
            <a:lvl1pPr marL="0" indent="0" algn="ctr">
              <a:lnSpc>
                <a:spcPct val="100000"/>
              </a:lnSpc>
              <a:spcBef>
                <a:spcPts val="0"/>
              </a:spcBef>
              <a:spcAft>
                <a:spcPts val="1200"/>
              </a:spcAft>
              <a:buSzPct val="85000"/>
              <a:buFont typeface="+mj-lt"/>
              <a:buNone/>
              <a:defRPr sz="1800" b="0" i="0">
                <a:solidFill>
                  <a:schemeClr val="accent1"/>
                </a:solidFill>
                <a:latin typeface="Ringside Black" panose="02000500000000000000" pitchFamily="2" charset="0"/>
              </a:defRPr>
            </a:lvl1pPr>
            <a:lvl2pPr marL="0" indent="0" algn="ctr">
              <a:lnSpc>
                <a:spcPct val="100000"/>
              </a:lnSpc>
              <a:spcBef>
                <a:spcPts val="0"/>
              </a:spcBef>
              <a:spcAft>
                <a:spcPts val="600"/>
              </a:spcAft>
              <a:buNone/>
              <a:defRPr sz="1070"/>
            </a:lvl2pPr>
            <a:lvl3pPr marL="0" indent="-91440" algn="ctr">
              <a:lnSpc>
                <a:spcPct val="100000"/>
              </a:lnSpc>
              <a:spcBef>
                <a:spcPts val="0"/>
              </a:spcBef>
              <a:spcAft>
                <a:spcPts val="600"/>
              </a:spcAft>
              <a:defRPr sz="1000"/>
            </a:lvl3pPr>
            <a:lvl4pPr marL="0" indent="-91440" algn="ctr">
              <a:lnSpc>
                <a:spcPct val="100000"/>
              </a:lnSpc>
              <a:spcBef>
                <a:spcPts val="0"/>
              </a:spcBef>
              <a:spcAft>
                <a:spcPts val="600"/>
              </a:spcAft>
              <a:defRPr sz="1000"/>
            </a:lvl4pPr>
            <a:lvl5pPr marL="0" indent="-91440" algn="ctr">
              <a:lnSpc>
                <a:spcPct val="100000"/>
              </a:lnSpc>
              <a:spcBef>
                <a:spcPts val="0"/>
              </a:spcBef>
              <a:spcAft>
                <a:spcPts val="600"/>
              </a:spcAft>
              <a:defRPr sz="1000"/>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9" name="Text Placeholder 5">
            <a:extLst>
              <a:ext uri="{FF2B5EF4-FFF2-40B4-BE49-F238E27FC236}">
                <a16:creationId xmlns:a16="http://schemas.microsoft.com/office/drawing/2014/main" id="{F8527BDA-1322-8FE8-63E6-D49E769B4E7C}"/>
              </a:ext>
            </a:extLst>
          </p:cNvPr>
          <p:cNvSpPr>
            <a:spLocks noGrp="1"/>
          </p:cNvSpPr>
          <p:nvPr>
            <p:ph type="body" sz="quarter" idx="16" hasCustomPrompt="1"/>
          </p:nvPr>
        </p:nvSpPr>
        <p:spPr>
          <a:xfrm>
            <a:off x="5181600" y="2933321"/>
            <a:ext cx="1828800" cy="1991764"/>
          </a:xfrm>
        </p:spPr>
        <p:txBody>
          <a:bodyPr>
            <a:noAutofit/>
          </a:bodyPr>
          <a:lstStyle>
            <a:lvl1pPr marL="0" indent="0" algn="ctr">
              <a:lnSpc>
                <a:spcPct val="100000"/>
              </a:lnSpc>
              <a:spcBef>
                <a:spcPts val="0"/>
              </a:spcBef>
              <a:spcAft>
                <a:spcPts val="1200"/>
              </a:spcAft>
              <a:buSzPct val="85000"/>
              <a:buFont typeface="+mj-lt"/>
              <a:buNone/>
              <a:defRPr sz="1800" b="0" i="0">
                <a:solidFill>
                  <a:schemeClr val="accent1"/>
                </a:solidFill>
                <a:latin typeface="Ringside Black" panose="02000500000000000000" pitchFamily="2" charset="0"/>
              </a:defRPr>
            </a:lvl1pPr>
            <a:lvl2pPr marL="0" indent="0" algn="ctr">
              <a:lnSpc>
                <a:spcPct val="100000"/>
              </a:lnSpc>
              <a:spcBef>
                <a:spcPts val="0"/>
              </a:spcBef>
              <a:spcAft>
                <a:spcPts val="600"/>
              </a:spcAft>
              <a:buNone/>
              <a:defRPr sz="1070"/>
            </a:lvl2pPr>
            <a:lvl3pPr marL="0" indent="-91440" algn="ctr">
              <a:lnSpc>
                <a:spcPct val="100000"/>
              </a:lnSpc>
              <a:spcBef>
                <a:spcPts val="0"/>
              </a:spcBef>
              <a:spcAft>
                <a:spcPts val="600"/>
              </a:spcAft>
              <a:defRPr sz="1000"/>
            </a:lvl3pPr>
            <a:lvl4pPr marL="0" indent="-91440" algn="ctr">
              <a:lnSpc>
                <a:spcPct val="100000"/>
              </a:lnSpc>
              <a:spcBef>
                <a:spcPts val="0"/>
              </a:spcBef>
              <a:spcAft>
                <a:spcPts val="600"/>
              </a:spcAft>
              <a:defRPr sz="1000"/>
            </a:lvl4pPr>
            <a:lvl5pPr marL="0" indent="-91440" algn="ctr">
              <a:lnSpc>
                <a:spcPct val="100000"/>
              </a:lnSpc>
              <a:spcBef>
                <a:spcPts val="0"/>
              </a:spcBef>
              <a:spcAft>
                <a:spcPts val="600"/>
              </a:spcAft>
              <a:defRPr sz="1000"/>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7" name="Text Placeholder 5">
            <a:extLst>
              <a:ext uri="{FF2B5EF4-FFF2-40B4-BE49-F238E27FC236}">
                <a16:creationId xmlns:a16="http://schemas.microsoft.com/office/drawing/2014/main" id="{A477246F-395A-AFA0-3EDE-2357796EA8CF}"/>
              </a:ext>
            </a:extLst>
          </p:cNvPr>
          <p:cNvSpPr>
            <a:spLocks noGrp="1"/>
          </p:cNvSpPr>
          <p:nvPr>
            <p:ph type="body" sz="quarter" idx="18" hasCustomPrompt="1"/>
          </p:nvPr>
        </p:nvSpPr>
        <p:spPr>
          <a:xfrm>
            <a:off x="2900125" y="2933321"/>
            <a:ext cx="1828800" cy="1991764"/>
          </a:xfrm>
        </p:spPr>
        <p:txBody>
          <a:bodyPr>
            <a:noAutofit/>
          </a:bodyPr>
          <a:lstStyle>
            <a:lvl1pPr marL="0" indent="0" algn="ctr">
              <a:lnSpc>
                <a:spcPct val="100000"/>
              </a:lnSpc>
              <a:spcBef>
                <a:spcPts val="0"/>
              </a:spcBef>
              <a:spcAft>
                <a:spcPts val="1200"/>
              </a:spcAft>
              <a:buSzPct val="85000"/>
              <a:buFont typeface="+mj-lt"/>
              <a:buNone/>
              <a:defRPr sz="1800" b="0" i="0">
                <a:solidFill>
                  <a:schemeClr val="accent1"/>
                </a:solidFill>
                <a:latin typeface="Ringside Black" panose="02000500000000000000" pitchFamily="2" charset="0"/>
              </a:defRPr>
            </a:lvl1pPr>
            <a:lvl2pPr marL="0" indent="0" algn="ctr">
              <a:lnSpc>
                <a:spcPct val="100000"/>
              </a:lnSpc>
              <a:spcBef>
                <a:spcPts val="0"/>
              </a:spcBef>
              <a:spcAft>
                <a:spcPts val="600"/>
              </a:spcAft>
              <a:buNone/>
              <a:defRPr sz="1070"/>
            </a:lvl2pPr>
            <a:lvl3pPr marL="0" indent="-91440" algn="ctr">
              <a:lnSpc>
                <a:spcPct val="100000"/>
              </a:lnSpc>
              <a:spcBef>
                <a:spcPts val="0"/>
              </a:spcBef>
              <a:spcAft>
                <a:spcPts val="600"/>
              </a:spcAft>
              <a:defRPr sz="1000"/>
            </a:lvl3pPr>
            <a:lvl4pPr marL="0" indent="-91440" algn="ctr">
              <a:lnSpc>
                <a:spcPct val="100000"/>
              </a:lnSpc>
              <a:spcBef>
                <a:spcPts val="0"/>
              </a:spcBef>
              <a:spcAft>
                <a:spcPts val="600"/>
              </a:spcAft>
              <a:defRPr sz="1000"/>
            </a:lvl4pPr>
            <a:lvl5pPr marL="0" indent="-91440" algn="ctr">
              <a:lnSpc>
                <a:spcPct val="100000"/>
              </a:lnSpc>
              <a:spcBef>
                <a:spcPts val="0"/>
              </a:spcBef>
              <a:spcAft>
                <a:spcPts val="600"/>
              </a:spcAft>
              <a:defRPr sz="1000"/>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31C952C2-14D6-8AB3-0F8F-F7BC48D1E9A8}"/>
              </a:ext>
            </a:extLst>
          </p:cNvPr>
          <p:cNvSpPr>
            <a:spLocks noGrp="1"/>
          </p:cNvSpPr>
          <p:nvPr>
            <p:ph type="body" sz="quarter" idx="15" hasCustomPrompt="1"/>
          </p:nvPr>
        </p:nvSpPr>
        <p:spPr>
          <a:xfrm>
            <a:off x="618652" y="2933321"/>
            <a:ext cx="1828800" cy="1991764"/>
          </a:xfrm>
        </p:spPr>
        <p:txBody>
          <a:bodyPr>
            <a:noAutofit/>
          </a:bodyPr>
          <a:lstStyle>
            <a:lvl1pPr marL="0" indent="0" algn="ctr">
              <a:lnSpc>
                <a:spcPct val="100000"/>
              </a:lnSpc>
              <a:spcBef>
                <a:spcPts val="0"/>
              </a:spcBef>
              <a:spcAft>
                <a:spcPts val="1200"/>
              </a:spcAft>
              <a:buSzPct val="85000"/>
              <a:buFont typeface="+mj-lt"/>
              <a:buNone/>
              <a:defRPr sz="1800" b="0" i="0">
                <a:solidFill>
                  <a:schemeClr val="accent1"/>
                </a:solidFill>
                <a:latin typeface="Ringside Black" panose="02000500000000000000" pitchFamily="2" charset="0"/>
              </a:defRPr>
            </a:lvl1pPr>
            <a:lvl2pPr marL="0" indent="0" algn="ctr">
              <a:lnSpc>
                <a:spcPct val="100000"/>
              </a:lnSpc>
              <a:spcBef>
                <a:spcPts val="0"/>
              </a:spcBef>
              <a:spcAft>
                <a:spcPts val="600"/>
              </a:spcAft>
              <a:buNone/>
              <a:defRPr sz="1070"/>
            </a:lvl2pPr>
            <a:lvl3pPr marL="0" indent="-91440" algn="ctr">
              <a:lnSpc>
                <a:spcPct val="100000"/>
              </a:lnSpc>
              <a:spcBef>
                <a:spcPts val="0"/>
              </a:spcBef>
              <a:spcAft>
                <a:spcPts val="600"/>
              </a:spcAft>
              <a:defRPr sz="1000"/>
            </a:lvl3pPr>
            <a:lvl4pPr marL="0" indent="-91440" algn="ctr">
              <a:lnSpc>
                <a:spcPct val="100000"/>
              </a:lnSpc>
              <a:spcBef>
                <a:spcPts val="0"/>
              </a:spcBef>
              <a:spcAft>
                <a:spcPts val="600"/>
              </a:spcAft>
              <a:defRPr sz="1000"/>
            </a:lvl4pPr>
            <a:lvl5pPr marL="0" indent="-91440" algn="ctr">
              <a:lnSpc>
                <a:spcPct val="100000"/>
              </a:lnSpc>
              <a:spcBef>
                <a:spcPts val="0"/>
              </a:spcBef>
              <a:spcAft>
                <a:spcPts val="600"/>
              </a:spcAft>
              <a:defRPr sz="1000"/>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11055096" cy="283464"/>
          </a:xfrm>
        </p:spPr>
        <p:txBody>
          <a:bodyPr>
            <a:noAutofit/>
          </a:bodyPr>
          <a:lstStyle>
            <a:lvl1pPr marL="1588" indent="0">
              <a:lnSpc>
                <a:spcPct val="100000"/>
              </a:lnSpc>
              <a:spcBef>
                <a:spcPts val="0"/>
              </a:spcBef>
              <a:buFontTx/>
              <a:buNone/>
              <a:defRPr sz="1500" b="0" baseline="0"/>
            </a:lvl1pPr>
            <a:lvl2pPr marL="1588" indent="0">
              <a:buFontTx/>
              <a:buNone/>
              <a:defRPr sz="2400"/>
            </a:lvl2pPr>
            <a:lvl3pPr marL="1588" indent="0">
              <a:buFontTx/>
              <a:buNone/>
              <a:defRPr sz="2400"/>
            </a:lvl3pPr>
            <a:lvl4pPr marL="1588" indent="0">
              <a:buFontTx/>
              <a:buNone/>
              <a:defRPr sz="2400"/>
            </a:lvl4pPr>
            <a:lvl5pPr marL="1588" indent="0">
              <a:buFontTx/>
              <a:buNone/>
              <a:defRPr sz="2400"/>
            </a:lvl5pPr>
            <a:lvl6pPr marL="1588" indent="0">
              <a:buFontTx/>
              <a:buNone/>
              <a:defRPr sz="2400"/>
            </a:lvl6pPr>
            <a:lvl7pPr marL="1588" indent="0">
              <a:buFontTx/>
              <a:buNone/>
              <a:defRPr sz="2400"/>
            </a:lvl7pPr>
            <a:lvl8pPr marL="1588" indent="0">
              <a:buFontTx/>
              <a:buNone/>
              <a:defRPr sz="2400"/>
            </a:lvl8pPr>
            <a:lvl9pPr marL="1588" indent="0">
              <a:buFontTx/>
              <a:buNone/>
              <a:defRPr sz="2400"/>
            </a:lvl9pPr>
          </a:lstStyle>
          <a:p>
            <a:pPr lvl="0"/>
            <a:r>
              <a:t>Click to add subtitle</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1"/>
            <a:ext cx="11058144" cy="401017"/>
          </a:xfrm>
        </p:spPr>
        <p:txBody>
          <a:bodyPr>
            <a:noAutofit/>
          </a:bodyPr>
          <a:lstStyle>
            <a:lvl1pPr>
              <a:lnSpc>
                <a:spcPct val="80000"/>
              </a:lnSpc>
              <a:defRPr sz="3750" spc="0" baseline="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27464532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head, Content and Pictur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2024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7" name="Picture Placeholder 6">
            <a:extLst>
              <a:ext uri="{FF2B5EF4-FFF2-40B4-BE49-F238E27FC236}">
                <a16:creationId xmlns:a16="http://schemas.microsoft.com/office/drawing/2014/main" id="{17E49819-DE5F-D643-1E0B-800ECE907F4D}"/>
              </a:ext>
            </a:extLst>
          </p:cNvPr>
          <p:cNvSpPr>
            <a:spLocks noGrp="1"/>
          </p:cNvSpPr>
          <p:nvPr>
            <p:ph type="pic" sz="quarter" idx="16"/>
          </p:nvPr>
        </p:nvSpPr>
        <p:spPr>
          <a:xfrm>
            <a:off x="6805613" y="731520"/>
            <a:ext cx="4773168" cy="5468112"/>
          </a:xfrm>
          <a:solidFill>
            <a:schemeClr val="tx1">
              <a:lumMod val="10000"/>
              <a:lumOff val="90000"/>
            </a:schemeClr>
          </a:solidFill>
        </p:spPr>
        <p:txBody>
          <a:bodyPr/>
          <a:lstStyle/>
          <a:p>
            <a:endParaRPr lang="en-US"/>
          </a:p>
        </p:txBody>
      </p:sp>
      <p:sp>
        <p:nvSpPr>
          <p:cNvPr id="14" name="Text Placeholder 5">
            <a:extLst>
              <a:ext uri="{FF2B5EF4-FFF2-40B4-BE49-F238E27FC236}">
                <a16:creationId xmlns:a16="http://schemas.microsoft.com/office/drawing/2014/main" id="{31C952C2-14D6-8AB3-0F8F-F7BC48D1E9A8}"/>
              </a:ext>
            </a:extLst>
          </p:cNvPr>
          <p:cNvSpPr>
            <a:spLocks noGrp="1"/>
          </p:cNvSpPr>
          <p:nvPr>
            <p:ph type="body" sz="quarter" idx="15"/>
          </p:nvPr>
        </p:nvSpPr>
        <p:spPr>
          <a:xfrm>
            <a:off x="609600" y="2244435"/>
            <a:ext cx="5936673" cy="3955197"/>
          </a:xfrm>
        </p:spPr>
        <p:txBody>
          <a:bodyPr>
            <a:noAutofit/>
          </a:bodyPr>
          <a:lstStyle>
            <a:lvl1pPr marL="0" indent="0">
              <a:lnSpc>
                <a:spcPts val="2500"/>
              </a:lnSpc>
              <a:spcBef>
                <a:spcPts val="2400"/>
              </a:spcBef>
              <a:buSzPct val="85000"/>
              <a:buFont typeface="+mj-lt"/>
              <a:buNone/>
              <a:defRPr sz="2100" b="1" i="0">
                <a:latin typeface="Ringside Black" panose="02000500000000000000" pitchFamily="2" charset="0"/>
              </a:defRPr>
            </a:lvl1pPr>
            <a:lvl2pPr marL="0" indent="0">
              <a:lnSpc>
                <a:spcPct val="100000"/>
              </a:lnSpc>
              <a:spcBef>
                <a:spcPts val="1600"/>
              </a:spcBef>
              <a:buNone/>
              <a:defRPr sz="1400"/>
            </a:lvl2pPr>
            <a:lvl3pPr marL="171450" indent="-171450">
              <a:lnSpc>
                <a:spcPct val="100000"/>
              </a:lnSpc>
              <a:spcBef>
                <a:spcPts val="1000"/>
              </a:spcBef>
              <a:buFont typeface="Arial" panose="020B0604020202020204" pitchFamily="34" charset="0"/>
              <a:buChar char="•"/>
              <a:defRPr sz="1200"/>
            </a:lvl3pPr>
            <a:lvl4pPr marL="365760" indent="-201168">
              <a:lnSpc>
                <a:spcPct val="100000"/>
              </a:lnSpc>
              <a:spcBef>
                <a:spcPts val="1000"/>
              </a:spcBef>
              <a:buFont typeface="ITC Garamond Std Book Narrow" panose="02020505060506020304" pitchFamily="18" charset="0"/>
              <a:buChar char="–"/>
              <a:defRPr sz="1200"/>
            </a:lvl4pPr>
            <a:lvl5pPr marL="603504" indent="-171450">
              <a:lnSpc>
                <a:spcPct val="100000"/>
              </a:lnSpc>
              <a:spcBef>
                <a:spcPts val="1000"/>
              </a:spcBef>
              <a:buFont typeface="Arial" panose="020B0604020202020204" pitchFamily="34" charset="0"/>
              <a:buChar cha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5934832" cy="283464"/>
          </a:xfrm>
        </p:spPr>
        <p:txBody>
          <a:bodyPr>
            <a:noAutofit/>
          </a:bodyPr>
          <a:lstStyle>
            <a:lvl1pPr marL="1588" indent="0">
              <a:lnSpc>
                <a:spcPct val="100000"/>
              </a:lnSpc>
              <a:spcBef>
                <a:spcPts val="0"/>
              </a:spcBef>
              <a:buFontTx/>
              <a:buNone/>
              <a:defRPr sz="1500" b="0" baseline="0"/>
            </a:lvl1pPr>
            <a:lvl2pPr marL="1588" indent="0">
              <a:buFontTx/>
              <a:buNone/>
              <a:defRPr sz="2400"/>
            </a:lvl2pPr>
            <a:lvl3pPr marL="1588" indent="0">
              <a:buFontTx/>
              <a:buNone/>
              <a:defRPr sz="2400"/>
            </a:lvl3pPr>
            <a:lvl4pPr marL="1588" indent="0">
              <a:buFontTx/>
              <a:buNone/>
              <a:defRPr sz="2400"/>
            </a:lvl4pPr>
            <a:lvl5pPr marL="1588" indent="0">
              <a:buFontTx/>
              <a:buNone/>
              <a:defRPr sz="2400"/>
            </a:lvl5pPr>
            <a:lvl6pPr marL="1588" indent="0">
              <a:buFontTx/>
              <a:buNone/>
              <a:defRPr sz="2400"/>
            </a:lvl6pPr>
            <a:lvl7pPr marL="1588" indent="0">
              <a:buFontTx/>
              <a:buNone/>
              <a:defRPr sz="2400"/>
            </a:lvl7pPr>
            <a:lvl8pPr marL="1588" indent="0">
              <a:buFontTx/>
              <a:buNone/>
              <a:defRPr sz="2400"/>
            </a:lvl8pPr>
            <a:lvl9pPr marL="1588" indent="0">
              <a:buFontTx/>
              <a:buNone/>
              <a:defRPr sz="2400"/>
            </a:lvl9pPr>
          </a:lstStyle>
          <a:p>
            <a:pPr lvl="0"/>
            <a:r>
              <a:t>Click to add subtitle</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1"/>
            <a:ext cx="5936468" cy="401017"/>
          </a:xfrm>
        </p:spPr>
        <p:txBody>
          <a:bodyPr>
            <a:noAutofit/>
          </a:bodyPr>
          <a:lstStyle>
            <a:lvl1pPr>
              <a:lnSpc>
                <a:spcPct val="80000"/>
              </a:lnSpc>
              <a:defRPr sz="3750" spc="0" baseline="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17305620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matchingName="Thank you" preserve="1">
  <p:cSld name="Thank you">
    <p:bg>
      <p:bgPr>
        <a:solidFill>
          <a:schemeClr val="accent1"/>
        </a:solidFill>
        <a:effectLst/>
      </p:bgPr>
    </p:bg>
    <p:spTree>
      <p:nvGrpSpPr>
        <p:cNvPr id="1" name="Shape 959"/>
        <p:cNvGrpSpPr/>
        <p:nvPr/>
      </p:nvGrpSpPr>
      <p:grpSpPr>
        <a:xfrm>
          <a:off x="0" y="0"/>
          <a:ext cx="0" cy="0"/>
          <a:chOff x="0" y="0"/>
          <a:chExt cx="0" cy="0"/>
        </a:xfrm>
      </p:grpSpPr>
      <p:grpSp>
        <p:nvGrpSpPr>
          <p:cNvPr id="3" name="Group 2">
            <a:extLst>
              <a:ext uri="{FF2B5EF4-FFF2-40B4-BE49-F238E27FC236}">
                <a16:creationId xmlns:a16="http://schemas.microsoft.com/office/drawing/2014/main" id="{37A6BB7C-472B-E741-A8E9-28276611E82F}"/>
              </a:ext>
            </a:extLst>
          </p:cNvPr>
          <p:cNvGrpSpPr/>
          <p:nvPr userDrawn="1"/>
        </p:nvGrpSpPr>
        <p:grpSpPr>
          <a:xfrm>
            <a:off x="1818578" y="1034171"/>
            <a:ext cx="8555383" cy="4780301"/>
            <a:chOff x="1073328" y="775628"/>
            <a:chExt cx="6416537" cy="3585226"/>
          </a:xfrm>
        </p:grpSpPr>
        <p:sp>
          <p:nvSpPr>
            <p:cNvPr id="2" name="TextBox 1">
              <a:extLst>
                <a:ext uri="{FF2B5EF4-FFF2-40B4-BE49-F238E27FC236}">
                  <a16:creationId xmlns:a16="http://schemas.microsoft.com/office/drawing/2014/main" id="{376A4C34-B060-6A45-A415-A863572E7CCB}"/>
                </a:ext>
              </a:extLst>
            </p:cNvPr>
            <p:cNvSpPr txBox="1"/>
            <p:nvPr userDrawn="1"/>
          </p:nvSpPr>
          <p:spPr>
            <a:xfrm>
              <a:off x="1073328" y="775628"/>
              <a:ext cx="5136022" cy="2431339"/>
            </a:xfrm>
            <a:prstGeom prst="rect">
              <a:avLst/>
            </a:prstGeom>
            <a:noFill/>
          </p:spPr>
          <p:txBody>
            <a:bodyPr wrap="none" lIns="0" tIns="0" rIns="0" bIns="0" rtlCol="0">
              <a:spAutoFit/>
            </a:bodyPr>
            <a:lstStyle/>
            <a:p>
              <a:r>
                <a:rPr lang="en-US" sz="21066" b="1" i="0" dirty="0">
                  <a:solidFill>
                    <a:schemeClr val="tx1"/>
                  </a:solidFill>
                  <a:latin typeface="ITC Garamond Std Book Narrow" panose="02020505060506020304" pitchFamily="18" charset="0"/>
                </a:rPr>
                <a:t>Thank</a:t>
              </a:r>
            </a:p>
          </p:txBody>
        </p:sp>
        <p:sp>
          <p:nvSpPr>
            <p:cNvPr id="4" name="TextBox 3">
              <a:extLst>
                <a:ext uri="{FF2B5EF4-FFF2-40B4-BE49-F238E27FC236}">
                  <a16:creationId xmlns:a16="http://schemas.microsoft.com/office/drawing/2014/main" id="{15743AC7-ACB7-BA4B-926B-0F389F33FE1B}"/>
                </a:ext>
              </a:extLst>
            </p:cNvPr>
            <p:cNvSpPr txBox="1"/>
            <p:nvPr userDrawn="1"/>
          </p:nvSpPr>
          <p:spPr>
            <a:xfrm>
              <a:off x="4571998" y="1929515"/>
              <a:ext cx="2917867" cy="2431339"/>
            </a:xfrm>
            <a:prstGeom prst="rect">
              <a:avLst/>
            </a:prstGeom>
            <a:noFill/>
          </p:spPr>
          <p:txBody>
            <a:bodyPr wrap="none" lIns="0" tIns="0" rIns="0" bIns="0" rtlCol="0">
              <a:spAutoFit/>
            </a:bodyPr>
            <a:lstStyle/>
            <a:p>
              <a:r>
                <a:rPr lang="en-US" sz="21066" b="1" i="0" dirty="0">
                  <a:solidFill>
                    <a:schemeClr val="tx1"/>
                  </a:solidFill>
                  <a:latin typeface="ITC Garamond Std Book Narrow" panose="02020505060506020304" pitchFamily="18" charset="0"/>
                </a:rPr>
                <a:t>you</a:t>
              </a:r>
            </a:p>
          </p:txBody>
        </p:sp>
      </p:grpSp>
      <p:sp>
        <p:nvSpPr>
          <p:cNvPr id="9" name="Footer Placeholder 8">
            <a:extLst>
              <a:ext uri="{FF2B5EF4-FFF2-40B4-BE49-F238E27FC236}">
                <a16:creationId xmlns:a16="http://schemas.microsoft.com/office/drawing/2014/main" id="{01110F0B-57F1-A6ED-09EC-04C0F42B0EF2}"/>
              </a:ext>
            </a:extLst>
          </p:cNvPr>
          <p:cNvSpPr>
            <a:spLocks noGrp="1"/>
          </p:cNvSpPr>
          <p:nvPr>
            <p:ph type="ftr" sz="quarter" idx="10"/>
          </p:nvPr>
        </p:nvSpPr>
        <p:spPr>
          <a:xfrm>
            <a:off x="609600" y="6181196"/>
            <a:ext cx="10972800" cy="228885"/>
          </a:xfrm>
        </p:spPr>
        <p:txBody>
          <a:bodyPr/>
          <a:lstStyle>
            <a:lvl1pPr algn="ctr">
              <a:defRPr sz="1067" b="1" i="0">
                <a:latin typeface="Ringside Black" panose="02000500000000000000" pitchFamily="2" charset="0"/>
              </a:defRPr>
            </a:lvl1pPr>
          </a:lstStyle>
          <a:p>
            <a:r>
              <a:rPr lang="en-US" dirty="0"/>
              <a:t>Company Confidential  © 2024 Eli Lilly and Company</a:t>
            </a:r>
          </a:p>
        </p:txBody>
      </p:sp>
    </p:spTree>
    <p:extLst>
      <p:ext uri="{BB962C8B-B14F-4D97-AF65-F5344CB8AC3E}">
        <p14:creationId xmlns:p14="http://schemas.microsoft.com/office/powerpoint/2010/main" val="3055092287"/>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Title Slide 01 with Dark Background">
    <p:bg>
      <p:bgPr>
        <a:solidFill>
          <a:schemeClr val="accent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hasCustomPrompt="1"/>
          </p:nvPr>
        </p:nvSpPr>
        <p:spPr>
          <a:xfrm>
            <a:off x="593583" y="4127079"/>
            <a:ext cx="5572317" cy="402167"/>
          </a:xfrm>
          <a:prstGeom prst="rect">
            <a:avLst/>
          </a:prstGeom>
        </p:spPr>
        <p:txBody>
          <a:bodyPr lIns="0" tIns="0" rIns="0" bIns="0">
            <a:noAutofit/>
          </a:bodyPr>
          <a:lstStyle>
            <a:lvl1pPr marL="0" indent="0" algn="l">
              <a:lnSpc>
                <a:spcPts val="2605"/>
              </a:lnSpc>
              <a:buFontTx/>
              <a:buNone/>
              <a:defRPr sz="2605" b="0" i="0" cap="all" baseline="0">
                <a:solidFill>
                  <a:schemeClr val="tx1"/>
                </a:solidFill>
                <a:latin typeface="Ringside Book" panose="02000500000000000000" pitchFamily="2" charset="0"/>
              </a:defRPr>
            </a:lvl1pPr>
            <a:lvl2pPr marL="777541" indent="0" algn="ctr">
              <a:lnSpc>
                <a:spcPts val="2605"/>
              </a:lnSpc>
              <a:buFontTx/>
              <a:buNone/>
              <a:defRPr sz="2605" b="1" i="0">
                <a:solidFill>
                  <a:schemeClr val="tx1"/>
                </a:solidFill>
                <a:latin typeface="Ringside Black" panose="02000500000000000000" pitchFamily="2" charset="0"/>
              </a:defRPr>
            </a:lvl2pPr>
            <a:lvl3pPr marL="1373104" indent="0" algn="ctr">
              <a:lnSpc>
                <a:spcPts val="2605"/>
              </a:lnSpc>
              <a:buFontTx/>
              <a:buNone/>
              <a:defRPr sz="2605" b="1" i="0">
                <a:solidFill>
                  <a:schemeClr val="tx1"/>
                </a:solidFill>
                <a:latin typeface="Ringside Black" panose="02000500000000000000" pitchFamily="2" charset="0"/>
              </a:defRPr>
            </a:lvl3pPr>
            <a:lvl4pPr marL="1968666" indent="0" algn="ctr">
              <a:lnSpc>
                <a:spcPts val="2605"/>
              </a:lnSpc>
              <a:buFontTx/>
              <a:buNone/>
              <a:defRPr sz="2605" b="1" i="0">
                <a:solidFill>
                  <a:schemeClr val="tx1"/>
                </a:solidFill>
                <a:latin typeface="Ringside Black" panose="02000500000000000000" pitchFamily="2" charset="0"/>
              </a:defRPr>
            </a:lvl4pPr>
            <a:lvl5pPr marL="2564229" indent="0" algn="ctr">
              <a:lnSpc>
                <a:spcPts val="2605"/>
              </a:lnSpc>
              <a:buFontTx/>
              <a:buNone/>
              <a:defRPr sz="2605" b="1" i="0">
                <a:solidFill>
                  <a:schemeClr val="tx1"/>
                </a:solidFill>
                <a:latin typeface="Ringside Black" panose="02000500000000000000" pitchFamily="2" charset="0"/>
              </a:defRPr>
            </a:lvl5pPr>
          </a:lstStyle>
          <a:p>
            <a:pPr lvl="0"/>
            <a:r>
              <a:rPr lang="en-US"/>
              <a:t>Click to insert date</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73024" y="1877570"/>
            <a:ext cx="10619517" cy="1837183"/>
          </a:xfrm>
        </p:spPr>
        <p:txBody>
          <a:bodyPr wrap="square" lIns="0" tIns="0" rIns="0" bIns="0">
            <a:noAutofit/>
          </a:bodyPr>
          <a:lstStyle>
            <a:lvl1pPr algn="l">
              <a:lnSpc>
                <a:spcPts val="6331"/>
              </a:lnSpc>
              <a:defRPr sz="7816" b="1" i="0" cap="all" baseline="0">
                <a:solidFill>
                  <a:schemeClr val="tx1"/>
                </a:solidFill>
                <a:latin typeface="Ringside Black" panose="02000500000000000000" pitchFamily="2" charset="0"/>
              </a:defRPr>
            </a:lvl1pPr>
          </a:lstStyle>
          <a:p>
            <a:r>
              <a:rPr lang="en-US"/>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6035041" y="6217920"/>
            <a:ext cx="5572317" cy="115552"/>
          </a:xfrm>
        </p:spPr>
        <p:txBody>
          <a:bodyPr anchor="t" anchorCtr="0"/>
          <a:lstStyle>
            <a:lvl1pPr algn="r">
              <a:defRPr sz="1042" b="1" i="0">
                <a:latin typeface="Ringside Black" panose="02000500000000000000" pitchFamily="2" charset="0"/>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1" y="6509572"/>
            <a:ext cx="140865" cy="109728"/>
          </a:xfrm>
        </p:spPr>
        <p:txBody>
          <a:bodyPr/>
          <a:lstStyle/>
          <a:p>
            <a:fld id="{00000000-1234-1234-1234-123412341234}" type="slidenum">
              <a:rPr lang="en" smtClean="0"/>
              <a:pPr/>
              <a:t>‹N›</a:t>
            </a:fld>
            <a:endParaRPr lang="en"/>
          </a:p>
        </p:txBody>
      </p:sp>
      <p:pic>
        <p:nvPicPr>
          <p:cNvPr id="4" name="Graphic 3">
            <a:extLst>
              <a:ext uri="{FF2B5EF4-FFF2-40B4-BE49-F238E27FC236}">
                <a16:creationId xmlns:a16="http://schemas.microsoft.com/office/drawing/2014/main" id="{2F5B57B7-9306-7774-CF39-85FA919DEC8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597408" y="5949697"/>
            <a:ext cx="1027460" cy="561113"/>
          </a:xfrm>
          <a:prstGeom prst="rect">
            <a:avLst/>
          </a:prstGeom>
        </p:spPr>
      </p:pic>
    </p:spTree>
    <p:extLst>
      <p:ext uri="{BB962C8B-B14F-4D97-AF65-F5344CB8AC3E}">
        <p14:creationId xmlns:p14="http://schemas.microsoft.com/office/powerpoint/2010/main" val="2955920956"/>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Title Slide 01 with Light Background">
    <p:bg>
      <p:bgPr>
        <a:solidFill>
          <a:schemeClr val="bg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hasCustomPrompt="1"/>
          </p:nvPr>
        </p:nvSpPr>
        <p:spPr>
          <a:xfrm>
            <a:off x="593583" y="4127079"/>
            <a:ext cx="5572317" cy="402167"/>
          </a:xfrm>
          <a:prstGeom prst="rect">
            <a:avLst/>
          </a:prstGeom>
        </p:spPr>
        <p:txBody>
          <a:bodyPr lIns="0" tIns="0" rIns="0" bIns="0">
            <a:noAutofit/>
          </a:bodyPr>
          <a:lstStyle>
            <a:lvl1pPr marL="0" indent="0" algn="l">
              <a:lnSpc>
                <a:spcPts val="2605"/>
              </a:lnSpc>
              <a:buFontTx/>
              <a:buNone/>
              <a:defRPr sz="2605" b="0" i="0" cap="all" baseline="0">
                <a:solidFill>
                  <a:schemeClr val="tx1"/>
                </a:solidFill>
                <a:latin typeface="Ringside Book" panose="02000500000000000000" pitchFamily="2" charset="0"/>
              </a:defRPr>
            </a:lvl1pPr>
            <a:lvl2pPr marL="777541" indent="0" algn="ctr">
              <a:lnSpc>
                <a:spcPts val="2605"/>
              </a:lnSpc>
              <a:buFontTx/>
              <a:buNone/>
              <a:defRPr sz="2605" b="1" i="0">
                <a:solidFill>
                  <a:schemeClr val="tx1"/>
                </a:solidFill>
                <a:latin typeface="Ringside Black" panose="02000500000000000000" pitchFamily="2" charset="0"/>
              </a:defRPr>
            </a:lvl2pPr>
            <a:lvl3pPr marL="1373104" indent="0" algn="ctr">
              <a:lnSpc>
                <a:spcPts val="2605"/>
              </a:lnSpc>
              <a:buFontTx/>
              <a:buNone/>
              <a:defRPr sz="2605" b="1" i="0">
                <a:solidFill>
                  <a:schemeClr val="tx1"/>
                </a:solidFill>
                <a:latin typeface="Ringside Black" panose="02000500000000000000" pitchFamily="2" charset="0"/>
              </a:defRPr>
            </a:lvl3pPr>
            <a:lvl4pPr marL="1968666" indent="0" algn="ctr">
              <a:lnSpc>
                <a:spcPts val="2605"/>
              </a:lnSpc>
              <a:buFontTx/>
              <a:buNone/>
              <a:defRPr sz="2605" b="1" i="0">
                <a:solidFill>
                  <a:schemeClr val="tx1"/>
                </a:solidFill>
                <a:latin typeface="Ringside Black" panose="02000500000000000000" pitchFamily="2" charset="0"/>
              </a:defRPr>
            </a:lvl4pPr>
            <a:lvl5pPr marL="2564229" indent="0" algn="ctr">
              <a:lnSpc>
                <a:spcPts val="2605"/>
              </a:lnSpc>
              <a:buFontTx/>
              <a:buNone/>
              <a:defRPr sz="2605" b="1" i="0">
                <a:solidFill>
                  <a:schemeClr val="tx1"/>
                </a:solidFill>
                <a:latin typeface="Ringside Black" panose="02000500000000000000" pitchFamily="2" charset="0"/>
              </a:defRPr>
            </a:lvl5pPr>
          </a:lstStyle>
          <a:p>
            <a:pPr lvl="0"/>
            <a:r>
              <a:rPr lang="en-US"/>
              <a:t>Click to insert date</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73024" y="1877570"/>
            <a:ext cx="10619517" cy="1837183"/>
          </a:xfrm>
        </p:spPr>
        <p:txBody>
          <a:bodyPr wrap="square" lIns="0" tIns="0" rIns="0" bIns="0">
            <a:noAutofit/>
          </a:bodyPr>
          <a:lstStyle>
            <a:lvl1pPr algn="l">
              <a:lnSpc>
                <a:spcPts val="6331"/>
              </a:lnSpc>
              <a:defRPr sz="7816" b="1" i="0" cap="all" baseline="0">
                <a:solidFill>
                  <a:schemeClr val="tx1"/>
                </a:solidFill>
                <a:latin typeface="Ringside Black" panose="02000500000000000000" pitchFamily="2" charset="0"/>
              </a:defRPr>
            </a:lvl1pPr>
          </a:lstStyle>
          <a:p>
            <a:r>
              <a:rPr lang="en-US"/>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6035041" y="6217920"/>
            <a:ext cx="5572317" cy="115552"/>
          </a:xfrm>
        </p:spPr>
        <p:txBody>
          <a:bodyPr anchor="t" anchorCtr="0"/>
          <a:lstStyle>
            <a:lvl1pPr algn="r">
              <a:defRPr sz="1042" b="1" i="0">
                <a:latin typeface="Ringside Black" panose="02000500000000000000" pitchFamily="2" charset="0"/>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1" y="6509572"/>
            <a:ext cx="140865" cy="109728"/>
          </a:xfrm>
        </p:spPr>
        <p:txBody>
          <a:bodyPr/>
          <a:lstStyle/>
          <a:p>
            <a:fld id="{00000000-1234-1234-1234-123412341234}" type="slidenum">
              <a:rPr lang="en" smtClean="0"/>
              <a:pPr/>
              <a:t>‹N›</a:t>
            </a:fld>
            <a:endParaRPr lang="en"/>
          </a:p>
        </p:txBody>
      </p:sp>
      <p:pic>
        <p:nvPicPr>
          <p:cNvPr id="4" name="Graphic 3" descr="Lilly Logo">
            <a:extLst>
              <a:ext uri="{FF2B5EF4-FFF2-40B4-BE49-F238E27FC236}">
                <a16:creationId xmlns:a16="http://schemas.microsoft.com/office/drawing/2014/main" id="{2F5B57B7-9306-7774-CF39-85FA919DEC8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597408" y="5949697"/>
            <a:ext cx="1027460" cy="561113"/>
          </a:xfrm>
          <a:prstGeom prst="rect">
            <a:avLst/>
          </a:prstGeom>
        </p:spPr>
      </p:pic>
    </p:spTree>
    <p:extLst>
      <p:ext uri="{BB962C8B-B14F-4D97-AF65-F5344CB8AC3E}">
        <p14:creationId xmlns:p14="http://schemas.microsoft.com/office/powerpoint/2010/main" val="2078010761"/>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Title Slide 02 with Dark Background">
    <p:bg>
      <p:bgPr>
        <a:solidFill>
          <a:schemeClr val="accent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p:nvPr>
        </p:nvSpPr>
        <p:spPr>
          <a:xfrm>
            <a:off x="3310041" y="5608322"/>
            <a:ext cx="5572317" cy="402167"/>
          </a:xfrm>
          <a:prstGeom prst="rect">
            <a:avLst/>
          </a:prstGeom>
        </p:spPr>
        <p:txBody>
          <a:bodyPr lIns="0" tIns="0" rIns="0" bIns="0">
            <a:noAutofit/>
          </a:bodyPr>
          <a:lstStyle>
            <a:lvl1pPr marL="0" indent="0" algn="ctr">
              <a:lnSpc>
                <a:spcPts val="1563"/>
              </a:lnSpc>
              <a:buFontTx/>
              <a:buNone/>
              <a:defRPr sz="1563" b="1" i="0">
                <a:solidFill>
                  <a:schemeClr val="tx1"/>
                </a:solidFill>
                <a:latin typeface="Ringside Black" panose="02000500000000000000" pitchFamily="2" charset="0"/>
              </a:defRPr>
            </a:lvl1pPr>
            <a:lvl2pPr marL="777541" indent="0" algn="ctr">
              <a:lnSpc>
                <a:spcPts val="2605"/>
              </a:lnSpc>
              <a:buFontTx/>
              <a:buNone/>
              <a:defRPr sz="2605" b="1" i="0">
                <a:solidFill>
                  <a:schemeClr val="tx1"/>
                </a:solidFill>
                <a:latin typeface="Ringside Black" panose="02000500000000000000" pitchFamily="2" charset="0"/>
              </a:defRPr>
            </a:lvl2pPr>
            <a:lvl3pPr marL="1373104" indent="0" algn="ctr">
              <a:lnSpc>
                <a:spcPts val="2605"/>
              </a:lnSpc>
              <a:buFontTx/>
              <a:buNone/>
              <a:defRPr sz="2605" b="1" i="0">
                <a:solidFill>
                  <a:schemeClr val="tx1"/>
                </a:solidFill>
                <a:latin typeface="Ringside Black" panose="02000500000000000000" pitchFamily="2" charset="0"/>
              </a:defRPr>
            </a:lvl3pPr>
            <a:lvl4pPr marL="1968666" indent="0" algn="ctr">
              <a:lnSpc>
                <a:spcPts val="2605"/>
              </a:lnSpc>
              <a:buFontTx/>
              <a:buNone/>
              <a:defRPr sz="2605" b="1" i="0">
                <a:solidFill>
                  <a:schemeClr val="tx1"/>
                </a:solidFill>
                <a:latin typeface="Ringside Black" panose="02000500000000000000" pitchFamily="2" charset="0"/>
              </a:defRPr>
            </a:lvl4pPr>
            <a:lvl5pPr marL="2564229" indent="0" algn="ctr">
              <a:lnSpc>
                <a:spcPts val="2605"/>
              </a:lnSpc>
              <a:buFontTx/>
              <a:buNone/>
              <a:defRPr sz="2605" b="1" i="0">
                <a:solidFill>
                  <a:schemeClr val="tx1"/>
                </a:solidFill>
                <a:latin typeface="Ringside Black" panose="02000500000000000000" pitchFamily="2" charset="0"/>
              </a:defRPr>
            </a:lvl5pPr>
          </a:lstStyle>
          <a:p>
            <a:pPr lvl="0"/>
            <a:r>
              <a:rPr lang="en-US"/>
              <a:t>Click to edit Master text styles</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41572" y="2548130"/>
            <a:ext cx="11109253" cy="1837183"/>
          </a:xfrm>
        </p:spPr>
        <p:txBody>
          <a:bodyPr wrap="square" lIns="0" tIns="0" rIns="0" bIns="0">
            <a:noAutofit/>
          </a:bodyPr>
          <a:lstStyle>
            <a:lvl1pPr algn="ctr">
              <a:lnSpc>
                <a:spcPts val="6331"/>
              </a:lnSpc>
              <a:defRPr sz="7035" b="1" i="0">
                <a:solidFill>
                  <a:schemeClr val="tx1"/>
                </a:solidFill>
                <a:latin typeface="Ringside Black" panose="02000500000000000000" pitchFamily="2" charset="0"/>
              </a:defRPr>
            </a:lvl1pPr>
          </a:lstStyle>
          <a:p>
            <a:r>
              <a:rPr lang="en-US"/>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3562530" y="6237863"/>
            <a:ext cx="5067339" cy="115552"/>
          </a:xfrm>
        </p:spPr>
        <p:txBody>
          <a:bodyPr/>
          <a:lstStyle>
            <a:lvl1pPr algn="ctr">
              <a:defRPr sz="1042" b="1" i="0">
                <a:latin typeface="Ringside Black" panose="02000500000000000000" pitchFamily="2" charset="0"/>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1" y="6509572"/>
            <a:ext cx="140865" cy="109728"/>
          </a:xfrm>
        </p:spPr>
        <p:txBody>
          <a:bodyPr/>
          <a:lstStyle/>
          <a:p>
            <a:fld id="{00000000-1234-1234-1234-123412341234}" type="slidenum">
              <a:rPr lang="en" smtClean="0"/>
              <a:pPr/>
              <a:t>‹N›</a:t>
            </a:fld>
            <a:endParaRPr lang="en"/>
          </a:p>
        </p:txBody>
      </p:sp>
      <p:pic>
        <p:nvPicPr>
          <p:cNvPr id="8" name="Graphic 7" descr="Lilly Logo">
            <a:extLst>
              <a:ext uri="{FF2B5EF4-FFF2-40B4-BE49-F238E27FC236}">
                <a16:creationId xmlns:a16="http://schemas.microsoft.com/office/drawing/2014/main" id="{15AACC26-79D4-FD98-8E90-375939F8618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5587323" y="534738"/>
            <a:ext cx="1027460" cy="561113"/>
          </a:xfrm>
          <a:prstGeom prst="rect">
            <a:avLst/>
          </a:prstGeom>
        </p:spPr>
      </p:pic>
    </p:spTree>
    <p:extLst>
      <p:ext uri="{BB962C8B-B14F-4D97-AF65-F5344CB8AC3E}">
        <p14:creationId xmlns:p14="http://schemas.microsoft.com/office/powerpoint/2010/main" val="1533483102"/>
      </p:ext>
    </p:extLst>
  </p:cSld>
  <p:clrMapOvr>
    <a:overrideClrMapping bg1="dk1" tx1="lt1" bg2="dk2" tx2="lt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Title Slide 02 with light Background">
    <p:bg>
      <p:bgRef idx="1001">
        <a:schemeClr val="bg2"/>
      </p:bgRef>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p:nvPr>
        </p:nvSpPr>
        <p:spPr>
          <a:xfrm>
            <a:off x="3310041" y="5608322"/>
            <a:ext cx="5572317" cy="402167"/>
          </a:xfrm>
          <a:prstGeom prst="rect">
            <a:avLst/>
          </a:prstGeom>
        </p:spPr>
        <p:txBody>
          <a:bodyPr lIns="0" tIns="0" rIns="0" bIns="0">
            <a:noAutofit/>
          </a:bodyPr>
          <a:lstStyle>
            <a:lvl1pPr marL="0" indent="0" algn="ctr">
              <a:lnSpc>
                <a:spcPts val="1563"/>
              </a:lnSpc>
              <a:buFontTx/>
              <a:buNone/>
              <a:defRPr sz="1563" b="1" i="0">
                <a:solidFill>
                  <a:schemeClr val="tx1"/>
                </a:solidFill>
                <a:latin typeface="Ringside Black" panose="02000500000000000000" pitchFamily="2" charset="0"/>
              </a:defRPr>
            </a:lvl1pPr>
            <a:lvl2pPr marL="777541" indent="0" algn="ctr">
              <a:lnSpc>
                <a:spcPts val="2605"/>
              </a:lnSpc>
              <a:buFontTx/>
              <a:buNone/>
              <a:defRPr sz="2605" b="1" i="0">
                <a:solidFill>
                  <a:schemeClr val="tx1"/>
                </a:solidFill>
                <a:latin typeface="Ringside Black" panose="02000500000000000000" pitchFamily="2" charset="0"/>
              </a:defRPr>
            </a:lvl2pPr>
            <a:lvl3pPr marL="1373104" indent="0" algn="ctr">
              <a:lnSpc>
                <a:spcPts val="2605"/>
              </a:lnSpc>
              <a:buFontTx/>
              <a:buNone/>
              <a:defRPr sz="2605" b="1" i="0">
                <a:solidFill>
                  <a:schemeClr val="tx1"/>
                </a:solidFill>
                <a:latin typeface="Ringside Black" panose="02000500000000000000" pitchFamily="2" charset="0"/>
              </a:defRPr>
            </a:lvl3pPr>
            <a:lvl4pPr marL="1968666" indent="0" algn="ctr">
              <a:lnSpc>
                <a:spcPts val="2605"/>
              </a:lnSpc>
              <a:buFontTx/>
              <a:buNone/>
              <a:defRPr sz="2605" b="1" i="0">
                <a:solidFill>
                  <a:schemeClr val="tx1"/>
                </a:solidFill>
                <a:latin typeface="Ringside Black" panose="02000500000000000000" pitchFamily="2" charset="0"/>
              </a:defRPr>
            </a:lvl4pPr>
            <a:lvl5pPr marL="2564229" indent="0" algn="ctr">
              <a:lnSpc>
                <a:spcPts val="2605"/>
              </a:lnSpc>
              <a:buFontTx/>
              <a:buNone/>
              <a:defRPr sz="2605" b="1" i="0">
                <a:solidFill>
                  <a:schemeClr val="tx1"/>
                </a:solidFill>
                <a:latin typeface="Ringside Black" panose="02000500000000000000" pitchFamily="2" charset="0"/>
              </a:defRPr>
            </a:lvl5pPr>
          </a:lstStyle>
          <a:p>
            <a:pPr lvl="0"/>
            <a:r>
              <a:rPr lang="en-US"/>
              <a:t>Click to edit Master text styles</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41572" y="2548130"/>
            <a:ext cx="11109253" cy="1837183"/>
          </a:xfrm>
        </p:spPr>
        <p:txBody>
          <a:bodyPr wrap="square" lIns="0" tIns="0" rIns="0" bIns="0">
            <a:noAutofit/>
          </a:bodyPr>
          <a:lstStyle>
            <a:lvl1pPr algn="ctr">
              <a:lnSpc>
                <a:spcPts val="6331"/>
              </a:lnSpc>
              <a:defRPr sz="7035" b="1" i="0">
                <a:solidFill>
                  <a:schemeClr val="tx1"/>
                </a:solidFill>
                <a:latin typeface="Ringside Black" panose="02000500000000000000" pitchFamily="2" charset="0"/>
              </a:defRPr>
            </a:lvl1pPr>
          </a:lstStyle>
          <a:p>
            <a:r>
              <a:rPr lang="en-US"/>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3562530" y="6237863"/>
            <a:ext cx="5067339" cy="115552"/>
          </a:xfrm>
        </p:spPr>
        <p:txBody>
          <a:bodyPr/>
          <a:lstStyle>
            <a:lvl1pPr algn="ctr">
              <a:defRPr sz="1042" b="1" i="0">
                <a:latin typeface="Ringside Black" panose="02000500000000000000" pitchFamily="2" charset="0"/>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1" y="6509572"/>
            <a:ext cx="140865" cy="109728"/>
          </a:xfrm>
        </p:spPr>
        <p:txBody>
          <a:bodyPr/>
          <a:lstStyle/>
          <a:p>
            <a:fld id="{00000000-1234-1234-1234-123412341234}" type="slidenum">
              <a:rPr lang="en" smtClean="0"/>
              <a:pPr/>
              <a:t>‹N›</a:t>
            </a:fld>
            <a:endParaRPr lang="en"/>
          </a:p>
        </p:txBody>
      </p:sp>
      <p:pic>
        <p:nvPicPr>
          <p:cNvPr id="8" name="Graphic 7" descr="Lilly Logo">
            <a:extLst>
              <a:ext uri="{FF2B5EF4-FFF2-40B4-BE49-F238E27FC236}">
                <a16:creationId xmlns:a16="http://schemas.microsoft.com/office/drawing/2014/main" id="{15AACC26-79D4-FD98-8E90-375939F8618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5587323" y="534738"/>
            <a:ext cx="1027460" cy="561113"/>
          </a:xfrm>
          <a:prstGeom prst="rect">
            <a:avLst/>
          </a:prstGeom>
        </p:spPr>
      </p:pic>
    </p:spTree>
    <p:extLst>
      <p:ext uri="{BB962C8B-B14F-4D97-AF65-F5344CB8AC3E}">
        <p14:creationId xmlns:p14="http://schemas.microsoft.com/office/powerpoint/2010/main" val="2664891187"/>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2AA75-89FF-4880-1444-0CB25C07D307}"/>
              </a:ext>
            </a:extLst>
          </p:cNvPr>
          <p:cNvSpPr>
            <a:spLocks noGrp="1"/>
          </p:cNvSpPr>
          <p:nvPr>
            <p:ph type="title"/>
          </p:nvPr>
        </p:nvSpPr>
        <p:spPr>
          <a:xfrm>
            <a:off x="609600" y="1219201"/>
            <a:ext cx="5680400" cy="763600"/>
          </a:xfrm>
        </p:spPr>
        <p:txBody>
          <a:bodyPr>
            <a:noAutofit/>
          </a:bodyPr>
          <a:lstStyle>
            <a:lvl1pPr>
              <a:lnSpc>
                <a:spcPct val="80000"/>
              </a:lnSpc>
              <a:spcAft>
                <a:spcPts val="1563"/>
              </a:spcAft>
              <a:defRPr sz="5211" spc="0" baseline="0">
                <a:solidFill>
                  <a:schemeClr val="tx1"/>
                </a:solidFill>
              </a:defRPr>
            </a:lvl1pPr>
          </a:lstStyle>
          <a:p>
            <a:r>
              <a:rPr lang="en-US"/>
              <a:t>Click to edit Master title style</a:t>
            </a:r>
          </a:p>
        </p:txBody>
      </p:sp>
      <p:sp>
        <p:nvSpPr>
          <p:cNvPr id="3" name="Slide Number Placeholder 2">
            <a:extLst>
              <a:ext uri="{FF2B5EF4-FFF2-40B4-BE49-F238E27FC236}">
                <a16:creationId xmlns:a16="http://schemas.microsoft.com/office/drawing/2014/main" id="{68BA49CC-F254-2457-279C-1AC8C85CDA72}"/>
              </a:ext>
            </a:extLst>
          </p:cNvPr>
          <p:cNvSpPr>
            <a:spLocks noGrp="1"/>
          </p:cNvSpPr>
          <p:nvPr>
            <p:ph type="sldNum" idx="10"/>
          </p:nvPr>
        </p:nvSpPr>
        <p:spPr/>
        <p:txBody>
          <a:bodyPr/>
          <a:lstStyle/>
          <a:p>
            <a:fld id="{00000000-1234-1234-1234-123412341234}" type="slidenum">
              <a:rPr lang="en" smtClean="0"/>
              <a:pPr/>
              <a:t>‹N›</a:t>
            </a:fld>
            <a:endParaRPr lang="en"/>
          </a:p>
        </p:txBody>
      </p:sp>
      <p:sp>
        <p:nvSpPr>
          <p:cNvPr id="4" name="Footer Placeholder 3">
            <a:extLst>
              <a:ext uri="{FF2B5EF4-FFF2-40B4-BE49-F238E27FC236}">
                <a16:creationId xmlns:a16="http://schemas.microsoft.com/office/drawing/2014/main" id="{283D864B-0F78-FC18-DB4A-F5BE77E189BE}"/>
              </a:ext>
            </a:extLst>
          </p:cNvPr>
          <p:cNvSpPr>
            <a:spLocks noGrp="1"/>
          </p:cNvSpPr>
          <p:nvPr>
            <p:ph type="ftr" sz="quarter" idx="11"/>
          </p:nvPr>
        </p:nvSpPr>
        <p:spPr/>
        <p:txBody>
          <a:bodyPr/>
          <a:lstStyle/>
          <a:p>
            <a:r>
              <a:rPr lang="en-US"/>
              <a:t>Company Confidential  © 2025 Eli Lilly and Company</a:t>
            </a:r>
          </a:p>
        </p:txBody>
      </p:sp>
      <p:sp>
        <p:nvSpPr>
          <p:cNvPr id="8" name="Picture Placeholder 7">
            <a:extLst>
              <a:ext uri="{FF2B5EF4-FFF2-40B4-BE49-F238E27FC236}">
                <a16:creationId xmlns:a16="http://schemas.microsoft.com/office/drawing/2014/main" id="{A23542CD-E9B6-525B-81FD-C083ED3D2B63}"/>
              </a:ext>
            </a:extLst>
          </p:cNvPr>
          <p:cNvSpPr>
            <a:spLocks noGrp="1"/>
          </p:cNvSpPr>
          <p:nvPr>
            <p:ph type="pic" sz="quarter" idx="12"/>
          </p:nvPr>
        </p:nvSpPr>
        <p:spPr>
          <a:xfrm>
            <a:off x="609600" y="2429933"/>
            <a:ext cx="5486400" cy="3230880"/>
          </a:xfrm>
          <a:prstGeom prst="rect">
            <a:avLst/>
          </a:prstGeom>
        </p:spPr>
        <p:txBody>
          <a:bodyPr anchor="ctr">
            <a:noAutofit/>
          </a:bodyPr>
          <a:lstStyle>
            <a:lvl1pPr marL="148890" indent="0" algn="ctr">
              <a:buNone/>
              <a:defRPr>
                <a:solidFill>
                  <a:schemeClr val="tx1"/>
                </a:solidFill>
              </a:defRPr>
            </a:lvl1pPr>
          </a:lstStyle>
          <a:p>
            <a:r>
              <a:rPr lang="en-US"/>
              <a:t>Click icon to add picture</a:t>
            </a:r>
          </a:p>
        </p:txBody>
      </p:sp>
      <p:sp>
        <p:nvSpPr>
          <p:cNvPr id="13" name="Text Placeholder 12">
            <a:extLst>
              <a:ext uri="{FF2B5EF4-FFF2-40B4-BE49-F238E27FC236}">
                <a16:creationId xmlns:a16="http://schemas.microsoft.com/office/drawing/2014/main" id="{275D15F5-263B-243A-3A4D-0F41BA4F12A8}"/>
              </a:ext>
            </a:extLst>
          </p:cNvPr>
          <p:cNvSpPr>
            <a:spLocks noGrp="1"/>
          </p:cNvSpPr>
          <p:nvPr>
            <p:ph type="body" sz="quarter" idx="13"/>
          </p:nvPr>
        </p:nvSpPr>
        <p:spPr>
          <a:xfrm>
            <a:off x="7013448" y="1109473"/>
            <a:ext cx="4632801" cy="4741333"/>
          </a:xfrm>
        </p:spPr>
        <p:txBody>
          <a:bodyPr>
            <a:noAutofit/>
          </a:bodyPr>
          <a:lstStyle>
            <a:lvl1pPr marL="0" indent="0">
              <a:lnSpc>
                <a:spcPct val="200000"/>
              </a:lnSpc>
              <a:spcBef>
                <a:spcPts val="0"/>
              </a:spcBef>
              <a:buNone/>
              <a:defRPr sz="2084">
                <a:latin typeface="Ringside Book" panose="02000500000000000000" pitchFamily="2" charset="0"/>
              </a:defRPr>
            </a:lvl1pPr>
            <a:lvl2pPr marL="0" indent="0">
              <a:lnSpc>
                <a:spcPct val="200000"/>
              </a:lnSpc>
              <a:buNone/>
              <a:defRPr sz="2084">
                <a:latin typeface="Ringside Book" panose="02000500000000000000" pitchFamily="2" charset="0"/>
              </a:defRPr>
            </a:lvl2pPr>
            <a:lvl3pPr marL="0" indent="0">
              <a:lnSpc>
                <a:spcPct val="200000"/>
              </a:lnSpc>
              <a:buNone/>
              <a:defRPr sz="2084">
                <a:latin typeface="Ringside Book" panose="02000500000000000000" pitchFamily="2" charset="0"/>
              </a:defRPr>
            </a:lvl3pPr>
            <a:lvl4pPr marL="0" indent="0">
              <a:lnSpc>
                <a:spcPct val="200000"/>
              </a:lnSpc>
              <a:buNone/>
              <a:defRPr sz="2084">
                <a:latin typeface="Ringside Book" panose="02000500000000000000" pitchFamily="2" charset="0"/>
              </a:defRPr>
            </a:lvl4pPr>
            <a:lvl5pPr marL="0" indent="0">
              <a:lnSpc>
                <a:spcPct val="200000"/>
              </a:lnSpc>
              <a:buNone/>
              <a:defRPr sz="2084">
                <a:latin typeface="Ringside Book" panose="02000500000000000000" pitchFamily="2"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67527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am Introdction">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8741D5AE-DD0C-F8FF-F750-27056E249C43}"/>
              </a:ext>
            </a:extLst>
          </p:cNvPr>
          <p:cNvSpPr>
            <a:spLocks noGrp="1"/>
          </p:cNvSpPr>
          <p:nvPr>
            <p:ph type="ftr" sz="quarter" idx="10"/>
          </p:nvPr>
        </p:nvSpPr>
        <p:spPr>
          <a:xfrm>
            <a:off x="9192767" y="6510529"/>
            <a:ext cx="2438400" cy="121920"/>
          </a:xfrm>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E3C9E43E-B35D-AFF1-B16A-3C2FBBC36723}"/>
              </a:ext>
            </a:extLst>
          </p:cNvPr>
          <p:cNvSpPr>
            <a:spLocks noGrp="1"/>
          </p:cNvSpPr>
          <p:nvPr>
            <p:ph type="sldNum" sz="quarter" idx="11"/>
          </p:nvPr>
        </p:nvSpPr>
        <p:spPr>
          <a:xfrm>
            <a:off x="11667743" y="6510529"/>
            <a:ext cx="304800" cy="121920"/>
          </a:xfrm>
        </p:spPr>
        <p:txBody>
          <a:bodyPr/>
          <a:lstStyle/>
          <a:p>
            <a:fld id="{48135D20-C3A1-FF4C-B4DB-BE449A9B144D}" type="slidenum">
              <a:t>‹N›</a:t>
            </a:fld>
            <a:endParaRPr lang="en-US"/>
          </a:p>
        </p:txBody>
      </p:sp>
      <p:sp>
        <p:nvSpPr>
          <p:cNvPr id="5" name="Title 1">
            <a:extLst>
              <a:ext uri="{FF2B5EF4-FFF2-40B4-BE49-F238E27FC236}">
                <a16:creationId xmlns:a16="http://schemas.microsoft.com/office/drawing/2014/main" id="{6F78D970-A7DD-6304-1A75-F67BC1405445}"/>
              </a:ext>
            </a:extLst>
          </p:cNvPr>
          <p:cNvSpPr>
            <a:spLocks noGrp="1"/>
          </p:cNvSpPr>
          <p:nvPr>
            <p:ph type="title"/>
          </p:nvPr>
        </p:nvSpPr>
        <p:spPr>
          <a:xfrm>
            <a:off x="566927" y="1092708"/>
            <a:ext cx="11058144" cy="768096"/>
          </a:xfrm>
        </p:spPr>
        <p:txBody>
          <a:bodyPr>
            <a:noAutofit/>
          </a:bodyPr>
          <a:lstStyle>
            <a:lvl1pPr algn="ctr">
              <a:defRPr sz="6253" spc="0"/>
            </a:lvl1pPr>
          </a:lstStyle>
          <a:p>
            <a:r>
              <a:rPr lang="en-US"/>
              <a:t>Click to edit Master title style</a:t>
            </a:r>
          </a:p>
        </p:txBody>
      </p:sp>
      <p:sp>
        <p:nvSpPr>
          <p:cNvPr id="6" name="Picture Placeholder 11">
            <a:extLst>
              <a:ext uri="{FF2B5EF4-FFF2-40B4-BE49-F238E27FC236}">
                <a16:creationId xmlns:a16="http://schemas.microsoft.com/office/drawing/2014/main" id="{534C21E9-C803-15CA-B8DD-2070EB3366C3}"/>
              </a:ext>
            </a:extLst>
          </p:cNvPr>
          <p:cNvSpPr>
            <a:spLocks noGrp="1" noChangeAspect="1"/>
          </p:cNvSpPr>
          <p:nvPr>
            <p:ph type="pic" sz="quarter" idx="12"/>
          </p:nvPr>
        </p:nvSpPr>
        <p:spPr>
          <a:xfrm>
            <a:off x="1523999" y="2568322"/>
            <a:ext cx="1645920" cy="1645920"/>
          </a:xfrm>
          <a:prstGeom prst="ellipse">
            <a:avLst/>
          </a:prstGeom>
          <a:noFill/>
        </p:spPr>
        <p:txBody>
          <a:bodyPr anchor="ctr">
            <a:normAutofit/>
          </a:bodyPr>
          <a:lstStyle>
            <a:lvl1pPr marL="0" indent="0" algn="ctr">
              <a:buFontTx/>
              <a:buNone/>
              <a:defRPr sz="1172"/>
            </a:lvl1pPr>
          </a:lstStyle>
          <a:p>
            <a:endParaRPr lang="en-US"/>
          </a:p>
        </p:txBody>
      </p:sp>
      <p:sp>
        <p:nvSpPr>
          <p:cNvPr id="8" name="Picture Placeholder 11">
            <a:extLst>
              <a:ext uri="{FF2B5EF4-FFF2-40B4-BE49-F238E27FC236}">
                <a16:creationId xmlns:a16="http://schemas.microsoft.com/office/drawing/2014/main" id="{0346815C-9A66-06BB-C177-AD9043991E15}"/>
              </a:ext>
            </a:extLst>
          </p:cNvPr>
          <p:cNvSpPr>
            <a:spLocks noGrp="1" noChangeAspect="1"/>
          </p:cNvSpPr>
          <p:nvPr>
            <p:ph type="pic" sz="quarter" idx="13"/>
          </p:nvPr>
        </p:nvSpPr>
        <p:spPr>
          <a:xfrm>
            <a:off x="5280944" y="2568322"/>
            <a:ext cx="1645920" cy="1645920"/>
          </a:xfrm>
          <a:prstGeom prst="ellipse">
            <a:avLst/>
          </a:prstGeom>
          <a:noFill/>
        </p:spPr>
        <p:txBody>
          <a:bodyPr anchor="ctr">
            <a:normAutofit/>
          </a:bodyPr>
          <a:lstStyle>
            <a:lvl1pPr marL="0" indent="0" algn="ctr">
              <a:buFontTx/>
              <a:buNone/>
              <a:defRPr sz="1172"/>
            </a:lvl1pPr>
          </a:lstStyle>
          <a:p>
            <a:endParaRPr lang="en-US"/>
          </a:p>
        </p:txBody>
      </p:sp>
      <p:sp>
        <p:nvSpPr>
          <p:cNvPr id="9" name="Picture Placeholder 11">
            <a:extLst>
              <a:ext uri="{FF2B5EF4-FFF2-40B4-BE49-F238E27FC236}">
                <a16:creationId xmlns:a16="http://schemas.microsoft.com/office/drawing/2014/main" id="{1C1F1F94-F136-FC22-A32C-6B23C36F4E0D}"/>
              </a:ext>
            </a:extLst>
          </p:cNvPr>
          <p:cNvSpPr>
            <a:spLocks noGrp="1" noChangeAspect="1"/>
          </p:cNvSpPr>
          <p:nvPr>
            <p:ph type="pic" sz="quarter" idx="14"/>
          </p:nvPr>
        </p:nvSpPr>
        <p:spPr>
          <a:xfrm>
            <a:off x="9037889" y="2568322"/>
            <a:ext cx="1645920" cy="1645920"/>
          </a:xfrm>
          <a:prstGeom prst="ellipse">
            <a:avLst/>
          </a:prstGeom>
          <a:noFill/>
        </p:spPr>
        <p:txBody>
          <a:bodyPr anchor="ctr">
            <a:normAutofit/>
          </a:bodyPr>
          <a:lstStyle>
            <a:lvl1pPr marL="0" indent="0" algn="ctr">
              <a:buFontTx/>
              <a:buNone/>
              <a:defRPr sz="1172"/>
            </a:lvl1pPr>
          </a:lstStyle>
          <a:p>
            <a:endParaRPr lang="en-US"/>
          </a:p>
        </p:txBody>
      </p:sp>
      <p:sp>
        <p:nvSpPr>
          <p:cNvPr id="11" name="Text Placeholder 10">
            <a:extLst>
              <a:ext uri="{FF2B5EF4-FFF2-40B4-BE49-F238E27FC236}">
                <a16:creationId xmlns:a16="http://schemas.microsoft.com/office/drawing/2014/main" id="{B1501167-374E-560B-3DA9-CB7E48DFC579}"/>
              </a:ext>
            </a:extLst>
          </p:cNvPr>
          <p:cNvSpPr>
            <a:spLocks noGrp="1"/>
          </p:cNvSpPr>
          <p:nvPr>
            <p:ph type="body" sz="quarter" idx="15" hasCustomPrompt="1"/>
          </p:nvPr>
        </p:nvSpPr>
        <p:spPr>
          <a:xfrm>
            <a:off x="1193480" y="4997198"/>
            <a:ext cx="2306958" cy="1289303"/>
          </a:xfrm>
        </p:spPr>
        <p:txBody>
          <a:bodyPr>
            <a:noAutofit/>
          </a:bodyPr>
          <a:lstStyle>
            <a:lvl1pPr marL="0" indent="0" algn="ctr">
              <a:lnSpc>
                <a:spcPts val="1723"/>
              </a:lnSpc>
              <a:buNone/>
              <a:defRPr sz="1436" kern="600"/>
            </a:lvl1pPr>
            <a:lvl2pPr marL="0" indent="0" algn="ctr">
              <a:lnSpc>
                <a:spcPts val="1723"/>
              </a:lnSpc>
              <a:spcBef>
                <a:spcPts val="0"/>
              </a:spcBef>
              <a:buNone/>
              <a:defRPr sz="1436" kern="600">
                <a:solidFill>
                  <a:schemeClr val="tx2"/>
                </a:solidFill>
              </a:defRPr>
            </a:lvl2pPr>
            <a:lvl3pPr marL="238225" indent="0" algn="ctr">
              <a:buNone/>
              <a:defRPr sz="1436"/>
            </a:lvl3pPr>
            <a:lvl4pPr marL="357338" indent="0" algn="ctr">
              <a:buNone/>
              <a:defRPr sz="1436"/>
            </a:lvl4pPr>
            <a:lvl5pPr marL="476451" indent="0" algn="ctr">
              <a:buNone/>
              <a:defRPr sz="1436"/>
            </a:lvl5pPr>
          </a:lstStyle>
          <a:p>
            <a:pPr lvl="0"/>
            <a:r>
              <a:rPr lang="en-US"/>
              <a:t>Name &amp; Title (next line)</a:t>
            </a:r>
          </a:p>
          <a:p>
            <a:pPr lvl="1"/>
            <a:r>
              <a:rPr lang="en-US"/>
              <a:t>Title</a:t>
            </a:r>
          </a:p>
        </p:txBody>
      </p:sp>
      <p:sp>
        <p:nvSpPr>
          <p:cNvPr id="12" name="Text Placeholder 10">
            <a:extLst>
              <a:ext uri="{FF2B5EF4-FFF2-40B4-BE49-F238E27FC236}">
                <a16:creationId xmlns:a16="http://schemas.microsoft.com/office/drawing/2014/main" id="{7C75CEF8-125C-4D53-2487-C93F50F3E927}"/>
              </a:ext>
            </a:extLst>
          </p:cNvPr>
          <p:cNvSpPr>
            <a:spLocks noGrp="1"/>
          </p:cNvSpPr>
          <p:nvPr>
            <p:ph type="body" sz="quarter" idx="16" hasCustomPrompt="1"/>
          </p:nvPr>
        </p:nvSpPr>
        <p:spPr>
          <a:xfrm>
            <a:off x="4952428" y="4997198"/>
            <a:ext cx="2304288" cy="1289303"/>
          </a:xfrm>
        </p:spPr>
        <p:txBody>
          <a:bodyPr>
            <a:noAutofit/>
          </a:bodyPr>
          <a:lstStyle>
            <a:lvl1pPr marL="0" indent="0" algn="ctr">
              <a:lnSpc>
                <a:spcPts val="1723"/>
              </a:lnSpc>
              <a:buNone/>
              <a:defRPr sz="1436" kern="600"/>
            </a:lvl1pPr>
            <a:lvl2pPr marL="0" indent="0" algn="ctr">
              <a:lnSpc>
                <a:spcPts val="1723"/>
              </a:lnSpc>
              <a:spcBef>
                <a:spcPts val="0"/>
              </a:spcBef>
              <a:buNone/>
              <a:defRPr sz="1436" kern="600">
                <a:solidFill>
                  <a:schemeClr val="tx2"/>
                </a:solidFill>
              </a:defRPr>
            </a:lvl2pPr>
            <a:lvl3pPr marL="238225" indent="0" algn="ctr">
              <a:buNone/>
              <a:defRPr sz="1436"/>
            </a:lvl3pPr>
            <a:lvl4pPr marL="357338" indent="0" algn="ctr">
              <a:buNone/>
              <a:defRPr sz="1436"/>
            </a:lvl4pPr>
            <a:lvl5pPr marL="476451" indent="0" algn="ctr">
              <a:buNone/>
              <a:defRPr sz="1436"/>
            </a:lvl5pPr>
          </a:lstStyle>
          <a:p>
            <a:pPr lvl="0"/>
            <a:r>
              <a:rPr lang="en-US"/>
              <a:t>Name &amp; Title (next line)</a:t>
            </a:r>
          </a:p>
          <a:p>
            <a:pPr lvl="1"/>
            <a:r>
              <a:rPr lang="en-US"/>
              <a:t>Title</a:t>
            </a:r>
          </a:p>
        </p:txBody>
      </p:sp>
      <p:sp>
        <p:nvSpPr>
          <p:cNvPr id="13" name="Text Placeholder 10">
            <a:extLst>
              <a:ext uri="{FF2B5EF4-FFF2-40B4-BE49-F238E27FC236}">
                <a16:creationId xmlns:a16="http://schemas.microsoft.com/office/drawing/2014/main" id="{AA59D486-EE59-023D-5961-0DE54C6C2365}"/>
              </a:ext>
            </a:extLst>
          </p:cNvPr>
          <p:cNvSpPr>
            <a:spLocks noGrp="1"/>
          </p:cNvSpPr>
          <p:nvPr>
            <p:ph type="body" sz="quarter" idx="17" hasCustomPrompt="1"/>
          </p:nvPr>
        </p:nvSpPr>
        <p:spPr>
          <a:xfrm>
            <a:off x="8708705" y="4997198"/>
            <a:ext cx="2304288" cy="1289303"/>
          </a:xfrm>
        </p:spPr>
        <p:txBody>
          <a:bodyPr>
            <a:noAutofit/>
          </a:bodyPr>
          <a:lstStyle>
            <a:lvl1pPr marL="0" indent="0" algn="ctr">
              <a:lnSpc>
                <a:spcPts val="1723"/>
              </a:lnSpc>
              <a:buNone/>
              <a:defRPr sz="1436" kern="600"/>
            </a:lvl1pPr>
            <a:lvl2pPr marL="0" indent="0" algn="ctr">
              <a:lnSpc>
                <a:spcPts val="1723"/>
              </a:lnSpc>
              <a:spcBef>
                <a:spcPts val="0"/>
              </a:spcBef>
              <a:buNone/>
              <a:defRPr sz="1436" kern="600">
                <a:solidFill>
                  <a:schemeClr val="tx2"/>
                </a:solidFill>
              </a:defRPr>
            </a:lvl2pPr>
            <a:lvl3pPr marL="238225" indent="0" algn="ctr">
              <a:buNone/>
              <a:defRPr sz="1436"/>
            </a:lvl3pPr>
            <a:lvl4pPr marL="357338" indent="0" algn="ctr">
              <a:buNone/>
              <a:defRPr sz="1436"/>
            </a:lvl4pPr>
            <a:lvl5pPr marL="476451" indent="0" algn="ctr">
              <a:buNone/>
              <a:defRPr sz="1436"/>
            </a:lvl5pPr>
          </a:lstStyle>
          <a:p>
            <a:pPr lvl="0"/>
            <a:r>
              <a:rPr lang="en-US"/>
              <a:t>Name &amp; Title (next line)</a:t>
            </a:r>
          </a:p>
          <a:p>
            <a:pPr lvl="1"/>
            <a:r>
              <a:rPr lang="en-US"/>
              <a:t>Title</a:t>
            </a:r>
          </a:p>
        </p:txBody>
      </p:sp>
    </p:spTree>
    <p:extLst>
      <p:ext uri="{BB962C8B-B14F-4D97-AF65-F5344CB8AC3E}">
        <p14:creationId xmlns:p14="http://schemas.microsoft.com/office/powerpoint/2010/main" val="2188828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2" y="457200"/>
            <a:ext cx="11058144" cy="914400"/>
          </a:xfrm>
        </p:spPr>
        <p:txBody>
          <a:bodyPr>
            <a:noAutofit/>
          </a:bodyPr>
          <a:lstStyle>
            <a:lvl1pPr>
              <a:lnSpc>
                <a:spcPct val="80000"/>
              </a:lnSpc>
              <a:defRPr sz="3908" spc="0" baseline="0"/>
            </a:lvl1pPr>
          </a:lstStyle>
          <a:p>
            <a:r>
              <a:rPr lang="en-US"/>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6" name="Content Placeholder 5">
            <a:extLst>
              <a:ext uri="{FF2B5EF4-FFF2-40B4-BE49-F238E27FC236}">
                <a16:creationId xmlns:a16="http://schemas.microsoft.com/office/drawing/2014/main" id="{ED0F9961-1D04-E5F2-0481-E31DDDD6A7DA}"/>
              </a:ext>
            </a:extLst>
          </p:cNvPr>
          <p:cNvSpPr>
            <a:spLocks noGrp="1"/>
          </p:cNvSpPr>
          <p:nvPr>
            <p:ph sz="quarter" idx="12"/>
          </p:nvPr>
        </p:nvSpPr>
        <p:spPr>
          <a:xfrm>
            <a:off x="609601" y="1828800"/>
            <a:ext cx="11058145" cy="4383932"/>
          </a:xfrm>
        </p:spPr>
        <p:txBody>
          <a:bodyPr>
            <a:noAutofit/>
          </a:bodyPr>
          <a:lstStyle>
            <a:lvl1pPr>
              <a:lnSpc>
                <a:spcPts val="2345"/>
              </a:lnSpc>
              <a:spcBef>
                <a:spcPts val="1172"/>
              </a:spcBef>
              <a:defRPr sz="2345"/>
            </a:lvl1pPr>
            <a:lvl2pPr marL="178673">
              <a:lnSpc>
                <a:spcPts val="1954"/>
              </a:lnSpc>
              <a:spcBef>
                <a:spcPts val="977"/>
              </a:spcBef>
              <a:buSzPct val="87000"/>
              <a:defRPr sz="1954"/>
            </a:lvl2pPr>
            <a:lvl3pPr>
              <a:spcBef>
                <a:spcPts val="977"/>
              </a:spcBef>
              <a:buSzPct val="87000"/>
              <a:defRPr sz="1563"/>
            </a:lvl3pPr>
            <a:lvl4pPr>
              <a:spcBef>
                <a:spcPts val="977"/>
              </a:spcBef>
              <a:buSzPct val="87000"/>
              <a:defRPr sz="1368"/>
            </a:lvl4pPr>
            <a:lvl5pPr>
              <a:spcBef>
                <a:spcPts val="977"/>
              </a:spcBef>
              <a:buSzPct val="87000"/>
              <a:defRPr sz="1172"/>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887727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2" y="457200"/>
            <a:ext cx="11058144" cy="914400"/>
          </a:xfrm>
        </p:spPr>
        <p:txBody>
          <a:bodyPr>
            <a:noAutofit/>
          </a:bodyPr>
          <a:lstStyle>
            <a:lvl1pPr>
              <a:lnSpc>
                <a:spcPct val="80000"/>
              </a:lnSpc>
              <a:defRPr sz="3908" spc="0" baseline="0"/>
            </a:lvl1pPr>
          </a:lstStyle>
          <a:p>
            <a:r>
              <a:rPr lang="en-US"/>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Tree>
    <p:extLst>
      <p:ext uri="{BB962C8B-B14F-4D97-AF65-F5344CB8AC3E}">
        <p14:creationId xmlns:p14="http://schemas.microsoft.com/office/powerpoint/2010/main" val="42343995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and Subhead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2"/>
            <a:ext cx="11058144" cy="401017"/>
          </a:xfrm>
        </p:spPr>
        <p:txBody>
          <a:bodyPr>
            <a:noAutofit/>
          </a:bodyPr>
          <a:lstStyle>
            <a:lvl1pPr>
              <a:lnSpc>
                <a:spcPct val="80000"/>
              </a:lnSpc>
              <a:defRPr sz="3663" spc="0" baseline="0">
                <a:solidFill>
                  <a:schemeClr val="accent1"/>
                </a:solidFill>
              </a:defRPr>
            </a:lvl1pPr>
          </a:lstStyle>
          <a:p>
            <a:r>
              <a:rPr lang="en-US"/>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11055096" cy="283464"/>
          </a:xfrm>
        </p:spPr>
        <p:txBody>
          <a:bodyPr>
            <a:noAutofit/>
          </a:bodyPr>
          <a:lstStyle>
            <a:lvl1pPr marL="1551" indent="0">
              <a:lnSpc>
                <a:spcPct val="100000"/>
              </a:lnSpc>
              <a:spcBef>
                <a:spcPts val="0"/>
              </a:spcBef>
              <a:buFontTx/>
              <a:buNone/>
              <a:defRPr sz="1465" b="0" baseline="0"/>
            </a:lvl1pPr>
            <a:lvl2pPr marL="1551" indent="0">
              <a:buFontTx/>
              <a:buNone/>
              <a:defRPr sz="2345"/>
            </a:lvl2pPr>
            <a:lvl3pPr marL="1551" indent="0">
              <a:buFontTx/>
              <a:buNone/>
              <a:defRPr sz="2345"/>
            </a:lvl3pPr>
            <a:lvl4pPr marL="1551" indent="0">
              <a:buFontTx/>
              <a:buNone/>
              <a:defRPr sz="2345"/>
            </a:lvl4pPr>
            <a:lvl5pPr marL="1551" indent="0">
              <a:buFontTx/>
              <a:buNone/>
              <a:defRPr sz="2345"/>
            </a:lvl5pPr>
            <a:lvl6pPr marL="1551" indent="0">
              <a:buFontTx/>
              <a:buNone/>
              <a:defRPr sz="2345"/>
            </a:lvl6pPr>
            <a:lvl7pPr marL="1551" indent="0">
              <a:buFontTx/>
              <a:buNone/>
              <a:defRPr sz="2345"/>
            </a:lvl7pPr>
            <a:lvl8pPr marL="1551" indent="0">
              <a:buFontTx/>
              <a:buNone/>
              <a:defRPr sz="2345"/>
            </a:lvl8pPr>
            <a:lvl9pPr marL="1551" indent="0">
              <a:buFontTx/>
              <a:buNone/>
              <a:defRPr sz="2345"/>
            </a:lvl9pPr>
          </a:lstStyle>
          <a:p>
            <a:pPr lvl="0"/>
            <a:r>
              <a:t>Click to add subtitle</a:t>
            </a:r>
          </a:p>
        </p:txBody>
      </p:sp>
    </p:spTree>
    <p:extLst>
      <p:ext uri="{BB962C8B-B14F-4D97-AF65-F5344CB8AC3E}">
        <p14:creationId xmlns:p14="http://schemas.microsoft.com/office/powerpoint/2010/main" val="39174964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ubhead and Long Copy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2" y="513967"/>
            <a:ext cx="6297754" cy="505941"/>
          </a:xfrm>
        </p:spPr>
        <p:txBody>
          <a:bodyPr>
            <a:noAutofit/>
          </a:bodyPr>
          <a:lstStyle>
            <a:lvl1pPr>
              <a:lnSpc>
                <a:spcPct val="114000"/>
              </a:lnSpc>
              <a:spcAft>
                <a:spcPts val="1563"/>
              </a:spcAft>
              <a:defRPr sz="1026" b="1" i="0" cap="all" spc="0" baseline="0">
                <a:solidFill>
                  <a:schemeClr val="accent1"/>
                </a:solidFill>
                <a:latin typeface="Ringside Black" panose="02000500000000000000" pitchFamily="2" charset="0"/>
              </a:defRPr>
            </a:lvl1pPr>
          </a:lstStyle>
          <a:p>
            <a:r>
              <a:rPr lang="en-US"/>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6" name="Content Placeholder 5">
            <a:extLst>
              <a:ext uri="{FF2B5EF4-FFF2-40B4-BE49-F238E27FC236}">
                <a16:creationId xmlns:a16="http://schemas.microsoft.com/office/drawing/2014/main" id="{ED0F9961-1D04-E5F2-0481-E31DDDD6A7DA}"/>
              </a:ext>
            </a:extLst>
          </p:cNvPr>
          <p:cNvSpPr>
            <a:spLocks noGrp="1"/>
          </p:cNvSpPr>
          <p:nvPr>
            <p:ph sz="quarter" idx="12"/>
          </p:nvPr>
        </p:nvSpPr>
        <p:spPr>
          <a:xfrm>
            <a:off x="609601" y="1097264"/>
            <a:ext cx="4736592" cy="4965192"/>
          </a:xfrm>
        </p:spPr>
        <p:txBody>
          <a:bodyPr>
            <a:noAutofit/>
          </a:bodyPr>
          <a:lstStyle>
            <a:lvl1pPr>
              <a:lnSpc>
                <a:spcPts val="1563"/>
              </a:lnSpc>
              <a:spcBef>
                <a:spcPts val="1563"/>
              </a:spcBef>
              <a:defRPr sz="1319"/>
            </a:lvl1pPr>
            <a:lvl2pPr marL="178673">
              <a:lnSpc>
                <a:spcPts val="1954"/>
              </a:lnSpc>
              <a:spcBef>
                <a:spcPts val="977"/>
              </a:spcBef>
              <a:buSzPct val="87000"/>
              <a:defRPr sz="1319"/>
            </a:lvl2pPr>
            <a:lvl3pPr>
              <a:spcBef>
                <a:spcPts val="977"/>
              </a:spcBef>
              <a:buSzPct val="87000"/>
              <a:defRPr sz="1319"/>
            </a:lvl3pPr>
            <a:lvl4pPr>
              <a:spcBef>
                <a:spcPts val="977"/>
              </a:spcBef>
              <a:buSzPct val="87000"/>
              <a:defRPr sz="1319"/>
            </a:lvl4pPr>
            <a:lvl5pPr>
              <a:spcBef>
                <a:spcPts val="977"/>
              </a:spcBef>
              <a:buSzPct val="87000"/>
              <a:defRPr sz="1319"/>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5">
            <a:extLst>
              <a:ext uri="{FF2B5EF4-FFF2-40B4-BE49-F238E27FC236}">
                <a16:creationId xmlns:a16="http://schemas.microsoft.com/office/drawing/2014/main" id="{5BC2DEE0-CC83-F3AE-49D7-5475D1ADAFD5}"/>
              </a:ext>
            </a:extLst>
          </p:cNvPr>
          <p:cNvSpPr>
            <a:spLocks noGrp="1"/>
          </p:cNvSpPr>
          <p:nvPr>
            <p:ph sz="quarter" idx="13"/>
          </p:nvPr>
        </p:nvSpPr>
        <p:spPr>
          <a:xfrm>
            <a:off x="6099048" y="1097264"/>
            <a:ext cx="4736592" cy="4965192"/>
          </a:xfrm>
        </p:spPr>
        <p:txBody>
          <a:bodyPr>
            <a:noAutofit/>
          </a:bodyPr>
          <a:lstStyle>
            <a:lvl1pPr>
              <a:lnSpc>
                <a:spcPts val="1563"/>
              </a:lnSpc>
              <a:spcBef>
                <a:spcPts val="1563"/>
              </a:spcBef>
              <a:defRPr sz="1319"/>
            </a:lvl1pPr>
            <a:lvl2pPr marL="178673">
              <a:lnSpc>
                <a:spcPts val="1954"/>
              </a:lnSpc>
              <a:spcBef>
                <a:spcPts val="977"/>
              </a:spcBef>
              <a:buSzPct val="87000"/>
              <a:defRPr sz="1319"/>
            </a:lvl2pPr>
            <a:lvl3pPr>
              <a:spcBef>
                <a:spcPts val="977"/>
              </a:spcBef>
              <a:buSzPct val="87000"/>
              <a:defRPr sz="1319"/>
            </a:lvl3pPr>
            <a:lvl4pPr>
              <a:spcBef>
                <a:spcPts val="977"/>
              </a:spcBef>
              <a:buSzPct val="87000"/>
              <a:defRPr sz="1319"/>
            </a:lvl4pPr>
            <a:lvl5pPr>
              <a:spcBef>
                <a:spcPts val="977"/>
              </a:spcBef>
              <a:buSzPct val="87000"/>
              <a:defRPr sz="1319"/>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177540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sideration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1794DA9-42DE-8A2B-8FAA-780C51A197F1}"/>
              </a:ext>
            </a:extLst>
          </p:cNvPr>
          <p:cNvSpPr/>
          <p:nvPr userDrawn="1"/>
        </p:nvSpPr>
        <p:spPr>
          <a:xfrm>
            <a:off x="6099048" y="0"/>
            <a:ext cx="6099048" cy="6858000"/>
          </a:xfrm>
          <a:prstGeom prst="rect">
            <a:avLst/>
          </a:prstGeom>
          <a:solidFill>
            <a:srgbClr val="E4EBF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758"/>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0" name="Content Placeholder 5">
            <a:extLst>
              <a:ext uri="{FF2B5EF4-FFF2-40B4-BE49-F238E27FC236}">
                <a16:creationId xmlns:a16="http://schemas.microsoft.com/office/drawing/2014/main" id="{5BC2DEE0-CC83-F3AE-49D7-5475D1ADAFD5}"/>
              </a:ext>
            </a:extLst>
          </p:cNvPr>
          <p:cNvSpPr>
            <a:spLocks noGrp="1"/>
          </p:cNvSpPr>
          <p:nvPr>
            <p:ph sz="quarter" idx="13"/>
          </p:nvPr>
        </p:nvSpPr>
        <p:spPr>
          <a:xfrm>
            <a:off x="6947916" y="1385824"/>
            <a:ext cx="4389120" cy="4379976"/>
          </a:xfrm>
          <a:prstGeom prst="roundRect">
            <a:avLst>
              <a:gd name="adj" fmla="val 3833"/>
            </a:avLst>
          </a:prstGeom>
          <a:ln w="19050">
            <a:solidFill>
              <a:schemeClr val="tx2"/>
            </a:solidFill>
          </a:ln>
        </p:spPr>
        <p:txBody>
          <a:bodyPr lIns="365760" tIns="182880" rIns="274320" bIns="182880" anchor="ctr" anchorCtr="0">
            <a:normAutofit/>
          </a:bodyPr>
          <a:lstStyle>
            <a:lvl1pPr algn="ctr">
              <a:lnSpc>
                <a:spcPct val="100000"/>
              </a:lnSpc>
              <a:spcBef>
                <a:spcPts val="0"/>
              </a:spcBef>
              <a:spcAft>
                <a:spcPts val="1563"/>
              </a:spcAft>
              <a:defRPr sz="1954" b="0" i="0" cap="all" baseline="0">
                <a:solidFill>
                  <a:schemeClr val="tx2"/>
                </a:solidFill>
                <a:latin typeface="Ringside Black" panose="02000500000000000000" pitchFamily="2" charset="0"/>
              </a:defRPr>
            </a:lvl1pPr>
            <a:lvl2pPr marL="241209" indent="-241209">
              <a:lnSpc>
                <a:spcPct val="114000"/>
              </a:lnSpc>
              <a:spcBef>
                <a:spcPts val="0"/>
              </a:spcBef>
              <a:spcAft>
                <a:spcPts val="1172"/>
              </a:spcAft>
              <a:buSzPct val="70000"/>
              <a:buFont typeface="ITC Garamond Std Book Narrow" panose="02020505060506020304" pitchFamily="18" charset="0"/>
              <a:buChar char="+"/>
              <a:defRPr sz="2198">
                <a:solidFill>
                  <a:schemeClr val="tx2"/>
                </a:solidFill>
              </a:defRPr>
            </a:lvl2pPr>
            <a:lvl3pPr marL="446684">
              <a:spcBef>
                <a:spcPts val="977"/>
              </a:spcBef>
              <a:buSzPct val="70000"/>
              <a:defRPr sz="1954">
                <a:solidFill>
                  <a:schemeClr val="tx2"/>
                </a:solidFill>
              </a:defRPr>
            </a:lvl3pPr>
            <a:lvl4pPr marL="670025" indent="-178673">
              <a:spcBef>
                <a:spcPts val="977"/>
              </a:spcBef>
              <a:buSzPct val="75000"/>
              <a:buFont typeface="ITC Garamond Std Book Narrow" panose="02020505060506020304" pitchFamily="18" charset="0"/>
              <a:buChar char="o"/>
              <a:defRPr sz="1563">
                <a:solidFill>
                  <a:schemeClr val="tx2"/>
                </a:solidFill>
              </a:defRPr>
            </a:lvl4pPr>
            <a:lvl5pPr marL="893366">
              <a:spcBef>
                <a:spcPts val="977"/>
              </a:spcBef>
              <a:buSzPct val="70000"/>
              <a:defRPr sz="1319">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ED0F9961-1D04-E5F2-0481-E31DDDD6A7DA}"/>
              </a:ext>
            </a:extLst>
          </p:cNvPr>
          <p:cNvSpPr>
            <a:spLocks noGrp="1"/>
          </p:cNvSpPr>
          <p:nvPr>
            <p:ph sz="quarter" idx="12"/>
          </p:nvPr>
        </p:nvSpPr>
        <p:spPr>
          <a:xfrm>
            <a:off x="609601" y="1335024"/>
            <a:ext cx="4910328" cy="4846320"/>
          </a:xfrm>
        </p:spPr>
        <p:txBody>
          <a:bodyPr>
            <a:noAutofit/>
          </a:bodyPr>
          <a:lstStyle>
            <a:lvl1pPr>
              <a:lnSpc>
                <a:spcPct val="100000"/>
              </a:lnSpc>
              <a:spcBef>
                <a:spcPts val="1563"/>
              </a:spcBef>
              <a:defRPr sz="2100"/>
            </a:lvl1pPr>
            <a:lvl2pPr marL="178673">
              <a:lnSpc>
                <a:spcPts val="1954"/>
              </a:lnSpc>
              <a:spcBef>
                <a:spcPts val="977"/>
              </a:spcBef>
              <a:buSzPct val="87000"/>
              <a:defRPr sz="1758"/>
            </a:lvl2pPr>
            <a:lvl3pPr>
              <a:spcBef>
                <a:spcPts val="977"/>
              </a:spcBef>
              <a:buSzPct val="87000"/>
              <a:defRPr sz="1563"/>
            </a:lvl3pPr>
            <a:lvl4pPr>
              <a:spcBef>
                <a:spcPts val="977"/>
              </a:spcBef>
              <a:buSzPct val="87000"/>
              <a:defRPr sz="1368"/>
            </a:lvl4pPr>
            <a:lvl5pPr>
              <a:spcBef>
                <a:spcPts val="977"/>
              </a:spcBef>
              <a:buSzPct val="87000"/>
              <a:defRPr sz="1319"/>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3" y="513967"/>
            <a:ext cx="4898137" cy="505941"/>
          </a:xfrm>
        </p:spPr>
        <p:txBody>
          <a:bodyPr>
            <a:noAutofit/>
          </a:bodyPr>
          <a:lstStyle>
            <a:lvl1pPr>
              <a:lnSpc>
                <a:spcPct val="114000"/>
              </a:lnSpc>
              <a:spcAft>
                <a:spcPts val="1563"/>
              </a:spcAft>
              <a:defRPr sz="1026" b="1" i="0" cap="all" spc="0" baseline="0">
                <a:solidFill>
                  <a:schemeClr val="accent1"/>
                </a:solidFill>
                <a:latin typeface="Ringside Black" panose="02000500000000000000" pitchFamily="2" charset="0"/>
              </a:defRPr>
            </a:lvl1pPr>
          </a:lstStyle>
          <a:p>
            <a:r>
              <a:rPr lang="en-US"/>
              <a:t>Click to edit Master title style</a:t>
            </a:r>
          </a:p>
        </p:txBody>
      </p:sp>
    </p:spTree>
    <p:extLst>
      <p:ext uri="{BB962C8B-B14F-4D97-AF65-F5344CB8AC3E}">
        <p14:creationId xmlns:p14="http://schemas.microsoft.com/office/powerpoint/2010/main" val="16941160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Subhead, and Large Lis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4" name="Text Placeholder 5">
            <a:extLst>
              <a:ext uri="{FF2B5EF4-FFF2-40B4-BE49-F238E27FC236}">
                <a16:creationId xmlns:a16="http://schemas.microsoft.com/office/drawing/2014/main" id="{31C952C2-14D6-8AB3-0F8F-F7BC48D1E9A8}"/>
              </a:ext>
            </a:extLst>
          </p:cNvPr>
          <p:cNvSpPr>
            <a:spLocks noGrp="1"/>
          </p:cNvSpPr>
          <p:nvPr>
            <p:ph type="body" sz="quarter" idx="15"/>
          </p:nvPr>
        </p:nvSpPr>
        <p:spPr>
          <a:xfrm>
            <a:off x="609601" y="1947673"/>
            <a:ext cx="11058525" cy="4511675"/>
          </a:xfrm>
        </p:spPr>
        <p:txBody>
          <a:bodyPr/>
          <a:lstStyle>
            <a:lvl1pPr marL="312678" indent="-312678">
              <a:lnSpc>
                <a:spcPts val="2833"/>
              </a:lnSpc>
              <a:spcBef>
                <a:spcPts val="1563"/>
              </a:spcBef>
              <a:buSzPct val="85000"/>
              <a:buFont typeface="+mj-lt"/>
              <a:buAutoNum type="arabicPeriod"/>
              <a:defRPr sz="2833"/>
            </a:lvl1pPr>
            <a:lvl2pPr marL="580688" indent="-223342">
              <a:spcBef>
                <a:spcPts val="977"/>
              </a:spcBef>
              <a:defRPr sz="2442"/>
            </a:lvl2pPr>
            <a:lvl3pPr marL="804030" indent="-196541">
              <a:spcBef>
                <a:spcPts val="977"/>
              </a:spcBef>
              <a:defRPr/>
            </a:lvl3pPr>
            <a:lvl4pPr marL="1027372" indent="-196541">
              <a:spcBef>
                <a:spcPts val="977"/>
              </a:spcBef>
              <a:defRPr/>
            </a:lvl4pPr>
            <a:lvl5pPr marL="1250713" indent="-196541">
              <a:spcBef>
                <a:spcPts val="977"/>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11055096" cy="283464"/>
          </a:xfrm>
        </p:spPr>
        <p:txBody>
          <a:bodyPr>
            <a:noAutofit/>
          </a:bodyPr>
          <a:lstStyle>
            <a:lvl1pPr marL="1551" indent="0">
              <a:lnSpc>
                <a:spcPct val="100000"/>
              </a:lnSpc>
              <a:spcBef>
                <a:spcPts val="0"/>
              </a:spcBef>
              <a:buFontTx/>
              <a:buNone/>
              <a:defRPr sz="1465" b="0" baseline="0"/>
            </a:lvl1pPr>
            <a:lvl2pPr marL="1551" indent="0">
              <a:buFontTx/>
              <a:buNone/>
              <a:defRPr sz="2345"/>
            </a:lvl2pPr>
            <a:lvl3pPr marL="1551" indent="0">
              <a:buFontTx/>
              <a:buNone/>
              <a:defRPr sz="2345"/>
            </a:lvl3pPr>
            <a:lvl4pPr marL="1551" indent="0">
              <a:buFontTx/>
              <a:buNone/>
              <a:defRPr sz="2345"/>
            </a:lvl4pPr>
            <a:lvl5pPr marL="1551" indent="0">
              <a:buFontTx/>
              <a:buNone/>
              <a:defRPr sz="2345"/>
            </a:lvl5pPr>
            <a:lvl6pPr marL="1551" indent="0">
              <a:buFontTx/>
              <a:buNone/>
              <a:defRPr sz="2345"/>
            </a:lvl6pPr>
            <a:lvl7pPr marL="1551" indent="0">
              <a:buFontTx/>
              <a:buNone/>
              <a:defRPr sz="2345"/>
            </a:lvl7pPr>
            <a:lvl8pPr marL="1551" indent="0">
              <a:buFontTx/>
              <a:buNone/>
              <a:defRPr sz="2345"/>
            </a:lvl8pPr>
            <a:lvl9pPr marL="1551" indent="0">
              <a:buFontTx/>
              <a:buNone/>
              <a:defRPr sz="2345"/>
            </a:lvl9pPr>
          </a:lstStyle>
          <a:p>
            <a:pPr lvl="0"/>
            <a:r>
              <a:t>Click to add subtitle</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2"/>
            <a:ext cx="11058144" cy="401017"/>
          </a:xfrm>
        </p:spPr>
        <p:txBody>
          <a:bodyPr>
            <a:noAutofit/>
          </a:bodyPr>
          <a:lstStyle>
            <a:lvl1pPr>
              <a:lnSpc>
                <a:spcPct val="80000"/>
              </a:lnSpc>
              <a:defRPr sz="3663" spc="0"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41317901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Subhead, and Three Content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0" name="Text Placeholder 5">
            <a:extLst>
              <a:ext uri="{FF2B5EF4-FFF2-40B4-BE49-F238E27FC236}">
                <a16:creationId xmlns:a16="http://schemas.microsoft.com/office/drawing/2014/main" id="{EB8420DE-03D7-60A0-82F0-0B2C24DB5D8E}"/>
              </a:ext>
            </a:extLst>
          </p:cNvPr>
          <p:cNvSpPr>
            <a:spLocks noGrp="1"/>
          </p:cNvSpPr>
          <p:nvPr>
            <p:ph type="body" sz="quarter" idx="17" hasCustomPrompt="1"/>
          </p:nvPr>
        </p:nvSpPr>
        <p:spPr>
          <a:xfrm>
            <a:off x="8282411" y="2933321"/>
            <a:ext cx="2743201" cy="1991764"/>
          </a:xfrm>
        </p:spPr>
        <p:txBody>
          <a:bodyPr>
            <a:noAutofit/>
          </a:bodyPr>
          <a:lstStyle>
            <a:lvl1pPr marL="0" indent="0" algn="ctr">
              <a:lnSpc>
                <a:spcPct val="100000"/>
              </a:lnSpc>
              <a:spcBef>
                <a:spcPts val="0"/>
              </a:spcBef>
              <a:spcAft>
                <a:spcPts val="2345"/>
              </a:spcAft>
              <a:buSzPct val="85000"/>
              <a:buFont typeface="+mj-lt"/>
              <a:buNone/>
              <a:defRPr sz="2051" b="0" i="0">
                <a:solidFill>
                  <a:schemeClr val="accent1"/>
                </a:solidFill>
                <a:latin typeface="Ringside Black" panose="02000500000000000000" pitchFamily="2" charset="0"/>
              </a:defRPr>
            </a:lvl1pPr>
            <a:lvl2pPr marL="0" indent="0" algn="ctr">
              <a:lnSpc>
                <a:spcPct val="100000"/>
              </a:lnSpc>
              <a:spcBef>
                <a:spcPts val="0"/>
              </a:spcBef>
              <a:spcAft>
                <a:spcPts val="586"/>
              </a:spcAft>
              <a:buNone/>
              <a:defRPr sz="1172"/>
            </a:lvl2pPr>
            <a:lvl3pPr marL="0" indent="-89337" algn="ctr">
              <a:lnSpc>
                <a:spcPct val="100000"/>
              </a:lnSpc>
              <a:spcBef>
                <a:spcPts val="0"/>
              </a:spcBef>
              <a:spcAft>
                <a:spcPts val="586"/>
              </a:spcAft>
              <a:defRPr sz="977"/>
            </a:lvl3pPr>
            <a:lvl4pPr marL="0" indent="-89337" algn="ctr">
              <a:lnSpc>
                <a:spcPct val="100000"/>
              </a:lnSpc>
              <a:spcBef>
                <a:spcPts val="0"/>
              </a:spcBef>
              <a:spcAft>
                <a:spcPts val="586"/>
              </a:spcAft>
              <a:defRPr sz="977"/>
            </a:lvl4pPr>
            <a:lvl5pPr marL="0" indent="-89337" algn="ctr">
              <a:lnSpc>
                <a:spcPct val="100000"/>
              </a:lnSpc>
              <a:spcBef>
                <a:spcPts val="0"/>
              </a:spcBef>
              <a:spcAft>
                <a:spcPts val="586"/>
              </a:spcAft>
              <a:defRPr sz="977"/>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9" name="Text Placeholder 5">
            <a:extLst>
              <a:ext uri="{FF2B5EF4-FFF2-40B4-BE49-F238E27FC236}">
                <a16:creationId xmlns:a16="http://schemas.microsoft.com/office/drawing/2014/main" id="{F8527BDA-1322-8FE8-63E6-D49E769B4E7C}"/>
              </a:ext>
            </a:extLst>
          </p:cNvPr>
          <p:cNvSpPr>
            <a:spLocks noGrp="1"/>
          </p:cNvSpPr>
          <p:nvPr>
            <p:ph type="body" sz="quarter" idx="16" hasCustomPrompt="1"/>
          </p:nvPr>
        </p:nvSpPr>
        <p:spPr>
          <a:xfrm>
            <a:off x="4724400" y="2933321"/>
            <a:ext cx="2743201" cy="1991764"/>
          </a:xfrm>
        </p:spPr>
        <p:txBody>
          <a:bodyPr>
            <a:noAutofit/>
          </a:bodyPr>
          <a:lstStyle>
            <a:lvl1pPr marL="0" indent="0" algn="ctr">
              <a:lnSpc>
                <a:spcPct val="100000"/>
              </a:lnSpc>
              <a:spcBef>
                <a:spcPts val="0"/>
              </a:spcBef>
              <a:spcAft>
                <a:spcPts val="2345"/>
              </a:spcAft>
              <a:buSzPct val="85000"/>
              <a:buFont typeface="+mj-lt"/>
              <a:buNone/>
              <a:defRPr sz="2051" b="0" i="0">
                <a:solidFill>
                  <a:schemeClr val="accent1"/>
                </a:solidFill>
                <a:latin typeface="Ringside Black" panose="02000500000000000000" pitchFamily="2" charset="0"/>
              </a:defRPr>
            </a:lvl1pPr>
            <a:lvl2pPr marL="0" indent="0" algn="ctr">
              <a:lnSpc>
                <a:spcPct val="100000"/>
              </a:lnSpc>
              <a:spcBef>
                <a:spcPts val="0"/>
              </a:spcBef>
              <a:spcAft>
                <a:spcPts val="586"/>
              </a:spcAft>
              <a:buNone/>
              <a:defRPr sz="1172"/>
            </a:lvl2pPr>
            <a:lvl3pPr marL="0" indent="-89337" algn="ctr">
              <a:lnSpc>
                <a:spcPct val="100000"/>
              </a:lnSpc>
              <a:spcBef>
                <a:spcPts val="0"/>
              </a:spcBef>
              <a:spcAft>
                <a:spcPts val="586"/>
              </a:spcAft>
              <a:defRPr sz="977"/>
            </a:lvl3pPr>
            <a:lvl4pPr marL="0" indent="-89337" algn="ctr">
              <a:lnSpc>
                <a:spcPct val="100000"/>
              </a:lnSpc>
              <a:spcBef>
                <a:spcPts val="0"/>
              </a:spcBef>
              <a:spcAft>
                <a:spcPts val="586"/>
              </a:spcAft>
              <a:defRPr sz="977"/>
            </a:lvl4pPr>
            <a:lvl5pPr marL="0" indent="-89337" algn="ctr">
              <a:lnSpc>
                <a:spcPct val="100000"/>
              </a:lnSpc>
              <a:spcBef>
                <a:spcPts val="0"/>
              </a:spcBef>
              <a:spcAft>
                <a:spcPts val="586"/>
              </a:spcAft>
              <a:defRPr sz="977"/>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31C952C2-14D6-8AB3-0F8F-F7BC48D1E9A8}"/>
              </a:ext>
            </a:extLst>
          </p:cNvPr>
          <p:cNvSpPr>
            <a:spLocks noGrp="1"/>
          </p:cNvSpPr>
          <p:nvPr>
            <p:ph type="body" sz="quarter" idx="15" hasCustomPrompt="1"/>
          </p:nvPr>
        </p:nvSpPr>
        <p:spPr>
          <a:xfrm>
            <a:off x="1167897" y="2933321"/>
            <a:ext cx="2743201" cy="1991764"/>
          </a:xfrm>
        </p:spPr>
        <p:txBody>
          <a:bodyPr>
            <a:noAutofit/>
          </a:bodyPr>
          <a:lstStyle>
            <a:lvl1pPr marL="0" indent="0" algn="ctr">
              <a:lnSpc>
                <a:spcPct val="100000"/>
              </a:lnSpc>
              <a:spcBef>
                <a:spcPts val="0"/>
              </a:spcBef>
              <a:spcAft>
                <a:spcPts val="2345"/>
              </a:spcAft>
              <a:buSzPct val="85000"/>
              <a:buFont typeface="+mj-lt"/>
              <a:buNone/>
              <a:defRPr sz="2051" b="0" i="0">
                <a:solidFill>
                  <a:schemeClr val="accent1"/>
                </a:solidFill>
                <a:latin typeface="Ringside Black" panose="02000500000000000000" pitchFamily="2" charset="0"/>
              </a:defRPr>
            </a:lvl1pPr>
            <a:lvl2pPr marL="0" indent="0" algn="ctr">
              <a:lnSpc>
                <a:spcPct val="100000"/>
              </a:lnSpc>
              <a:spcBef>
                <a:spcPts val="0"/>
              </a:spcBef>
              <a:spcAft>
                <a:spcPts val="586"/>
              </a:spcAft>
              <a:buNone/>
              <a:defRPr sz="1172"/>
            </a:lvl2pPr>
            <a:lvl3pPr marL="0" indent="-89337" algn="ctr">
              <a:lnSpc>
                <a:spcPct val="100000"/>
              </a:lnSpc>
              <a:spcBef>
                <a:spcPts val="0"/>
              </a:spcBef>
              <a:spcAft>
                <a:spcPts val="586"/>
              </a:spcAft>
              <a:defRPr sz="977"/>
            </a:lvl3pPr>
            <a:lvl4pPr marL="0" indent="-89337" algn="ctr">
              <a:lnSpc>
                <a:spcPct val="100000"/>
              </a:lnSpc>
              <a:spcBef>
                <a:spcPts val="0"/>
              </a:spcBef>
              <a:spcAft>
                <a:spcPts val="586"/>
              </a:spcAft>
              <a:defRPr sz="977"/>
            </a:lvl4pPr>
            <a:lvl5pPr marL="0" indent="-89337" algn="ctr">
              <a:lnSpc>
                <a:spcPct val="100000"/>
              </a:lnSpc>
              <a:spcBef>
                <a:spcPts val="0"/>
              </a:spcBef>
              <a:spcAft>
                <a:spcPts val="586"/>
              </a:spcAft>
              <a:defRPr sz="977"/>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11055096" cy="283464"/>
          </a:xfrm>
        </p:spPr>
        <p:txBody>
          <a:bodyPr>
            <a:noAutofit/>
          </a:bodyPr>
          <a:lstStyle>
            <a:lvl1pPr marL="1551" indent="0">
              <a:lnSpc>
                <a:spcPct val="100000"/>
              </a:lnSpc>
              <a:spcBef>
                <a:spcPts val="0"/>
              </a:spcBef>
              <a:buFontTx/>
              <a:buNone/>
              <a:defRPr sz="1465" b="0" baseline="0"/>
            </a:lvl1pPr>
            <a:lvl2pPr marL="1551" indent="0">
              <a:buFontTx/>
              <a:buNone/>
              <a:defRPr sz="2345"/>
            </a:lvl2pPr>
            <a:lvl3pPr marL="1551" indent="0">
              <a:buFontTx/>
              <a:buNone/>
              <a:defRPr sz="2345"/>
            </a:lvl3pPr>
            <a:lvl4pPr marL="1551" indent="0">
              <a:buFontTx/>
              <a:buNone/>
              <a:defRPr sz="2345"/>
            </a:lvl4pPr>
            <a:lvl5pPr marL="1551" indent="0">
              <a:buFontTx/>
              <a:buNone/>
              <a:defRPr sz="2345"/>
            </a:lvl5pPr>
            <a:lvl6pPr marL="1551" indent="0">
              <a:buFontTx/>
              <a:buNone/>
              <a:defRPr sz="2345"/>
            </a:lvl6pPr>
            <a:lvl7pPr marL="1551" indent="0">
              <a:buFontTx/>
              <a:buNone/>
              <a:defRPr sz="2345"/>
            </a:lvl7pPr>
            <a:lvl8pPr marL="1551" indent="0">
              <a:buFontTx/>
              <a:buNone/>
              <a:defRPr sz="2345"/>
            </a:lvl8pPr>
            <a:lvl9pPr marL="1551" indent="0">
              <a:buFontTx/>
              <a:buNone/>
              <a:defRPr sz="2345"/>
            </a:lvl9pPr>
          </a:lstStyle>
          <a:p>
            <a:pPr lvl="0"/>
            <a:r>
              <a:t>Click to add subtitle</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2"/>
            <a:ext cx="11058144" cy="401017"/>
          </a:xfrm>
        </p:spPr>
        <p:txBody>
          <a:bodyPr>
            <a:noAutofit/>
          </a:bodyPr>
          <a:lstStyle>
            <a:lvl1pPr>
              <a:lnSpc>
                <a:spcPct val="80000"/>
              </a:lnSpc>
              <a:defRPr sz="3663" spc="0"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199239379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Subhead, and Five Content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10" name="Text Placeholder 5">
            <a:extLst>
              <a:ext uri="{FF2B5EF4-FFF2-40B4-BE49-F238E27FC236}">
                <a16:creationId xmlns:a16="http://schemas.microsoft.com/office/drawing/2014/main" id="{EB8420DE-03D7-60A0-82F0-0B2C24DB5D8E}"/>
              </a:ext>
            </a:extLst>
          </p:cNvPr>
          <p:cNvSpPr>
            <a:spLocks noGrp="1"/>
          </p:cNvSpPr>
          <p:nvPr>
            <p:ph type="body" sz="quarter" idx="17" hasCustomPrompt="1"/>
          </p:nvPr>
        </p:nvSpPr>
        <p:spPr>
          <a:xfrm>
            <a:off x="9744546" y="2933321"/>
            <a:ext cx="1828800" cy="1991764"/>
          </a:xfrm>
        </p:spPr>
        <p:txBody>
          <a:bodyPr>
            <a:noAutofit/>
          </a:bodyPr>
          <a:lstStyle>
            <a:lvl1pPr marL="0" indent="0" algn="ctr">
              <a:lnSpc>
                <a:spcPct val="100000"/>
              </a:lnSpc>
              <a:spcBef>
                <a:spcPts val="0"/>
              </a:spcBef>
              <a:spcAft>
                <a:spcPts val="1172"/>
              </a:spcAft>
              <a:buSzPct val="85000"/>
              <a:buFont typeface="+mj-lt"/>
              <a:buNone/>
              <a:defRPr sz="1758" b="0" i="0">
                <a:solidFill>
                  <a:schemeClr val="accent1"/>
                </a:solidFill>
                <a:latin typeface="Ringside Black" panose="02000500000000000000" pitchFamily="2" charset="0"/>
              </a:defRPr>
            </a:lvl1pPr>
            <a:lvl2pPr marL="0" indent="0" algn="ctr">
              <a:lnSpc>
                <a:spcPct val="100000"/>
              </a:lnSpc>
              <a:spcBef>
                <a:spcPts val="0"/>
              </a:spcBef>
              <a:spcAft>
                <a:spcPts val="586"/>
              </a:spcAft>
              <a:buNone/>
              <a:defRPr sz="1045"/>
            </a:lvl2pPr>
            <a:lvl3pPr marL="0" indent="-89337" algn="ctr">
              <a:lnSpc>
                <a:spcPct val="100000"/>
              </a:lnSpc>
              <a:spcBef>
                <a:spcPts val="0"/>
              </a:spcBef>
              <a:spcAft>
                <a:spcPts val="586"/>
              </a:spcAft>
              <a:defRPr sz="977"/>
            </a:lvl3pPr>
            <a:lvl4pPr marL="0" indent="-89337" algn="ctr">
              <a:lnSpc>
                <a:spcPct val="100000"/>
              </a:lnSpc>
              <a:spcBef>
                <a:spcPts val="0"/>
              </a:spcBef>
              <a:spcAft>
                <a:spcPts val="586"/>
              </a:spcAft>
              <a:defRPr sz="977"/>
            </a:lvl4pPr>
            <a:lvl5pPr marL="0" indent="-89337" algn="ctr">
              <a:lnSpc>
                <a:spcPct val="100000"/>
              </a:lnSpc>
              <a:spcBef>
                <a:spcPts val="0"/>
              </a:spcBef>
              <a:spcAft>
                <a:spcPts val="586"/>
              </a:spcAft>
              <a:defRPr sz="977"/>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8" name="Text Placeholder 5">
            <a:extLst>
              <a:ext uri="{FF2B5EF4-FFF2-40B4-BE49-F238E27FC236}">
                <a16:creationId xmlns:a16="http://schemas.microsoft.com/office/drawing/2014/main" id="{1EE1F5A6-3ADA-BE49-D625-0014BC92C34F}"/>
              </a:ext>
            </a:extLst>
          </p:cNvPr>
          <p:cNvSpPr>
            <a:spLocks noGrp="1"/>
          </p:cNvSpPr>
          <p:nvPr>
            <p:ph type="body" sz="quarter" idx="19" hasCustomPrompt="1"/>
          </p:nvPr>
        </p:nvSpPr>
        <p:spPr>
          <a:xfrm>
            <a:off x="7463073" y="2933321"/>
            <a:ext cx="1828800" cy="1991764"/>
          </a:xfrm>
        </p:spPr>
        <p:txBody>
          <a:bodyPr>
            <a:noAutofit/>
          </a:bodyPr>
          <a:lstStyle>
            <a:lvl1pPr marL="0" indent="0" algn="ctr">
              <a:lnSpc>
                <a:spcPct val="100000"/>
              </a:lnSpc>
              <a:spcBef>
                <a:spcPts val="0"/>
              </a:spcBef>
              <a:spcAft>
                <a:spcPts val="1172"/>
              </a:spcAft>
              <a:buSzPct val="85000"/>
              <a:buFont typeface="+mj-lt"/>
              <a:buNone/>
              <a:defRPr sz="1758" b="0" i="0">
                <a:solidFill>
                  <a:schemeClr val="accent1"/>
                </a:solidFill>
                <a:latin typeface="Ringside Black" panose="02000500000000000000" pitchFamily="2" charset="0"/>
              </a:defRPr>
            </a:lvl1pPr>
            <a:lvl2pPr marL="0" indent="0" algn="ctr">
              <a:lnSpc>
                <a:spcPct val="100000"/>
              </a:lnSpc>
              <a:spcBef>
                <a:spcPts val="0"/>
              </a:spcBef>
              <a:spcAft>
                <a:spcPts val="586"/>
              </a:spcAft>
              <a:buNone/>
              <a:defRPr sz="1045"/>
            </a:lvl2pPr>
            <a:lvl3pPr marL="0" indent="-89337" algn="ctr">
              <a:lnSpc>
                <a:spcPct val="100000"/>
              </a:lnSpc>
              <a:spcBef>
                <a:spcPts val="0"/>
              </a:spcBef>
              <a:spcAft>
                <a:spcPts val="586"/>
              </a:spcAft>
              <a:defRPr sz="977"/>
            </a:lvl3pPr>
            <a:lvl4pPr marL="0" indent="-89337" algn="ctr">
              <a:lnSpc>
                <a:spcPct val="100000"/>
              </a:lnSpc>
              <a:spcBef>
                <a:spcPts val="0"/>
              </a:spcBef>
              <a:spcAft>
                <a:spcPts val="586"/>
              </a:spcAft>
              <a:defRPr sz="977"/>
            </a:lvl4pPr>
            <a:lvl5pPr marL="0" indent="-89337" algn="ctr">
              <a:lnSpc>
                <a:spcPct val="100000"/>
              </a:lnSpc>
              <a:spcBef>
                <a:spcPts val="0"/>
              </a:spcBef>
              <a:spcAft>
                <a:spcPts val="586"/>
              </a:spcAft>
              <a:defRPr sz="977"/>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9" name="Text Placeholder 5">
            <a:extLst>
              <a:ext uri="{FF2B5EF4-FFF2-40B4-BE49-F238E27FC236}">
                <a16:creationId xmlns:a16="http://schemas.microsoft.com/office/drawing/2014/main" id="{F8527BDA-1322-8FE8-63E6-D49E769B4E7C}"/>
              </a:ext>
            </a:extLst>
          </p:cNvPr>
          <p:cNvSpPr>
            <a:spLocks noGrp="1"/>
          </p:cNvSpPr>
          <p:nvPr>
            <p:ph type="body" sz="quarter" idx="16" hasCustomPrompt="1"/>
          </p:nvPr>
        </p:nvSpPr>
        <p:spPr>
          <a:xfrm>
            <a:off x="5181600" y="2933321"/>
            <a:ext cx="1828800" cy="1991764"/>
          </a:xfrm>
        </p:spPr>
        <p:txBody>
          <a:bodyPr>
            <a:noAutofit/>
          </a:bodyPr>
          <a:lstStyle>
            <a:lvl1pPr marL="0" indent="0" algn="ctr">
              <a:lnSpc>
                <a:spcPct val="100000"/>
              </a:lnSpc>
              <a:spcBef>
                <a:spcPts val="0"/>
              </a:spcBef>
              <a:spcAft>
                <a:spcPts val="1172"/>
              </a:spcAft>
              <a:buSzPct val="85000"/>
              <a:buFont typeface="+mj-lt"/>
              <a:buNone/>
              <a:defRPr sz="1758" b="0" i="0">
                <a:solidFill>
                  <a:schemeClr val="accent1"/>
                </a:solidFill>
                <a:latin typeface="Ringside Black" panose="02000500000000000000" pitchFamily="2" charset="0"/>
              </a:defRPr>
            </a:lvl1pPr>
            <a:lvl2pPr marL="0" indent="0" algn="ctr">
              <a:lnSpc>
                <a:spcPct val="100000"/>
              </a:lnSpc>
              <a:spcBef>
                <a:spcPts val="0"/>
              </a:spcBef>
              <a:spcAft>
                <a:spcPts val="586"/>
              </a:spcAft>
              <a:buNone/>
              <a:defRPr sz="1045"/>
            </a:lvl2pPr>
            <a:lvl3pPr marL="0" indent="-89337" algn="ctr">
              <a:lnSpc>
                <a:spcPct val="100000"/>
              </a:lnSpc>
              <a:spcBef>
                <a:spcPts val="0"/>
              </a:spcBef>
              <a:spcAft>
                <a:spcPts val="586"/>
              </a:spcAft>
              <a:defRPr sz="977"/>
            </a:lvl3pPr>
            <a:lvl4pPr marL="0" indent="-89337" algn="ctr">
              <a:lnSpc>
                <a:spcPct val="100000"/>
              </a:lnSpc>
              <a:spcBef>
                <a:spcPts val="0"/>
              </a:spcBef>
              <a:spcAft>
                <a:spcPts val="586"/>
              </a:spcAft>
              <a:defRPr sz="977"/>
            </a:lvl4pPr>
            <a:lvl5pPr marL="0" indent="-89337" algn="ctr">
              <a:lnSpc>
                <a:spcPct val="100000"/>
              </a:lnSpc>
              <a:spcBef>
                <a:spcPts val="0"/>
              </a:spcBef>
              <a:spcAft>
                <a:spcPts val="586"/>
              </a:spcAft>
              <a:defRPr sz="977"/>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7" name="Text Placeholder 5">
            <a:extLst>
              <a:ext uri="{FF2B5EF4-FFF2-40B4-BE49-F238E27FC236}">
                <a16:creationId xmlns:a16="http://schemas.microsoft.com/office/drawing/2014/main" id="{A477246F-395A-AFA0-3EDE-2357796EA8CF}"/>
              </a:ext>
            </a:extLst>
          </p:cNvPr>
          <p:cNvSpPr>
            <a:spLocks noGrp="1"/>
          </p:cNvSpPr>
          <p:nvPr>
            <p:ph type="body" sz="quarter" idx="18" hasCustomPrompt="1"/>
          </p:nvPr>
        </p:nvSpPr>
        <p:spPr>
          <a:xfrm>
            <a:off x="2900125" y="2933321"/>
            <a:ext cx="1828800" cy="1991764"/>
          </a:xfrm>
        </p:spPr>
        <p:txBody>
          <a:bodyPr>
            <a:noAutofit/>
          </a:bodyPr>
          <a:lstStyle>
            <a:lvl1pPr marL="0" indent="0" algn="ctr">
              <a:lnSpc>
                <a:spcPct val="100000"/>
              </a:lnSpc>
              <a:spcBef>
                <a:spcPts val="0"/>
              </a:spcBef>
              <a:spcAft>
                <a:spcPts val="1172"/>
              </a:spcAft>
              <a:buSzPct val="85000"/>
              <a:buFont typeface="+mj-lt"/>
              <a:buNone/>
              <a:defRPr sz="1758" b="0" i="0">
                <a:solidFill>
                  <a:schemeClr val="accent1"/>
                </a:solidFill>
                <a:latin typeface="Ringside Black" panose="02000500000000000000" pitchFamily="2" charset="0"/>
              </a:defRPr>
            </a:lvl1pPr>
            <a:lvl2pPr marL="0" indent="0" algn="ctr">
              <a:lnSpc>
                <a:spcPct val="100000"/>
              </a:lnSpc>
              <a:spcBef>
                <a:spcPts val="0"/>
              </a:spcBef>
              <a:spcAft>
                <a:spcPts val="586"/>
              </a:spcAft>
              <a:buNone/>
              <a:defRPr sz="1045"/>
            </a:lvl2pPr>
            <a:lvl3pPr marL="0" indent="-89337" algn="ctr">
              <a:lnSpc>
                <a:spcPct val="100000"/>
              </a:lnSpc>
              <a:spcBef>
                <a:spcPts val="0"/>
              </a:spcBef>
              <a:spcAft>
                <a:spcPts val="586"/>
              </a:spcAft>
              <a:defRPr sz="977"/>
            </a:lvl3pPr>
            <a:lvl4pPr marL="0" indent="-89337" algn="ctr">
              <a:lnSpc>
                <a:spcPct val="100000"/>
              </a:lnSpc>
              <a:spcBef>
                <a:spcPts val="0"/>
              </a:spcBef>
              <a:spcAft>
                <a:spcPts val="586"/>
              </a:spcAft>
              <a:defRPr sz="977"/>
            </a:lvl4pPr>
            <a:lvl5pPr marL="0" indent="-89337" algn="ctr">
              <a:lnSpc>
                <a:spcPct val="100000"/>
              </a:lnSpc>
              <a:spcBef>
                <a:spcPts val="0"/>
              </a:spcBef>
              <a:spcAft>
                <a:spcPts val="586"/>
              </a:spcAft>
              <a:defRPr sz="977"/>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31C952C2-14D6-8AB3-0F8F-F7BC48D1E9A8}"/>
              </a:ext>
            </a:extLst>
          </p:cNvPr>
          <p:cNvSpPr>
            <a:spLocks noGrp="1"/>
          </p:cNvSpPr>
          <p:nvPr>
            <p:ph type="body" sz="quarter" idx="15" hasCustomPrompt="1"/>
          </p:nvPr>
        </p:nvSpPr>
        <p:spPr>
          <a:xfrm>
            <a:off x="618652" y="2933321"/>
            <a:ext cx="1828800" cy="1991764"/>
          </a:xfrm>
        </p:spPr>
        <p:txBody>
          <a:bodyPr>
            <a:noAutofit/>
          </a:bodyPr>
          <a:lstStyle>
            <a:lvl1pPr marL="0" indent="0" algn="ctr">
              <a:lnSpc>
                <a:spcPct val="100000"/>
              </a:lnSpc>
              <a:spcBef>
                <a:spcPts val="0"/>
              </a:spcBef>
              <a:spcAft>
                <a:spcPts val="1172"/>
              </a:spcAft>
              <a:buSzPct val="85000"/>
              <a:buFont typeface="+mj-lt"/>
              <a:buNone/>
              <a:defRPr sz="1758" b="0" i="0">
                <a:solidFill>
                  <a:schemeClr val="accent1"/>
                </a:solidFill>
                <a:latin typeface="Ringside Black" panose="02000500000000000000" pitchFamily="2" charset="0"/>
              </a:defRPr>
            </a:lvl1pPr>
            <a:lvl2pPr marL="0" indent="0" algn="ctr">
              <a:lnSpc>
                <a:spcPct val="100000"/>
              </a:lnSpc>
              <a:spcBef>
                <a:spcPts val="0"/>
              </a:spcBef>
              <a:spcAft>
                <a:spcPts val="586"/>
              </a:spcAft>
              <a:buNone/>
              <a:defRPr sz="1045"/>
            </a:lvl2pPr>
            <a:lvl3pPr marL="0" indent="-89337" algn="ctr">
              <a:lnSpc>
                <a:spcPct val="100000"/>
              </a:lnSpc>
              <a:spcBef>
                <a:spcPts val="0"/>
              </a:spcBef>
              <a:spcAft>
                <a:spcPts val="586"/>
              </a:spcAft>
              <a:defRPr sz="977"/>
            </a:lvl3pPr>
            <a:lvl4pPr marL="0" indent="-89337" algn="ctr">
              <a:lnSpc>
                <a:spcPct val="100000"/>
              </a:lnSpc>
              <a:spcBef>
                <a:spcPts val="0"/>
              </a:spcBef>
              <a:spcAft>
                <a:spcPts val="586"/>
              </a:spcAft>
              <a:defRPr sz="977"/>
            </a:lvl4pPr>
            <a:lvl5pPr marL="0" indent="-89337" algn="ctr">
              <a:lnSpc>
                <a:spcPct val="100000"/>
              </a:lnSpc>
              <a:spcBef>
                <a:spcPts val="0"/>
              </a:spcBef>
              <a:spcAft>
                <a:spcPts val="586"/>
              </a:spcAft>
              <a:defRPr sz="977"/>
            </a:lvl5pPr>
          </a:lstStyle>
          <a:p>
            <a:pPr lvl="0"/>
            <a:r>
              <a:rPr lang="en-US"/>
              <a:t>Title and Content</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49" y="1252728"/>
            <a:ext cx="11055096" cy="283464"/>
          </a:xfrm>
        </p:spPr>
        <p:txBody>
          <a:bodyPr>
            <a:noAutofit/>
          </a:bodyPr>
          <a:lstStyle>
            <a:lvl1pPr marL="1551" indent="0">
              <a:lnSpc>
                <a:spcPct val="100000"/>
              </a:lnSpc>
              <a:spcBef>
                <a:spcPts val="0"/>
              </a:spcBef>
              <a:buFontTx/>
              <a:buNone/>
              <a:defRPr sz="1465" b="0" baseline="0"/>
            </a:lvl1pPr>
            <a:lvl2pPr marL="1551" indent="0">
              <a:buFontTx/>
              <a:buNone/>
              <a:defRPr sz="2345"/>
            </a:lvl2pPr>
            <a:lvl3pPr marL="1551" indent="0">
              <a:buFontTx/>
              <a:buNone/>
              <a:defRPr sz="2345"/>
            </a:lvl3pPr>
            <a:lvl4pPr marL="1551" indent="0">
              <a:buFontTx/>
              <a:buNone/>
              <a:defRPr sz="2345"/>
            </a:lvl4pPr>
            <a:lvl5pPr marL="1551" indent="0">
              <a:buFontTx/>
              <a:buNone/>
              <a:defRPr sz="2345"/>
            </a:lvl5pPr>
            <a:lvl6pPr marL="1551" indent="0">
              <a:buFontTx/>
              <a:buNone/>
              <a:defRPr sz="2345"/>
            </a:lvl6pPr>
            <a:lvl7pPr marL="1551" indent="0">
              <a:buFontTx/>
              <a:buNone/>
              <a:defRPr sz="2345"/>
            </a:lvl7pPr>
            <a:lvl8pPr marL="1551" indent="0">
              <a:buFontTx/>
              <a:buNone/>
              <a:defRPr sz="2345"/>
            </a:lvl8pPr>
            <a:lvl9pPr marL="1551" indent="0">
              <a:buFontTx/>
              <a:buNone/>
              <a:defRPr sz="2345"/>
            </a:lvl9pPr>
          </a:lstStyle>
          <a:p>
            <a:pPr lvl="0"/>
            <a:r>
              <a:t>Click to add subtitle</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0" y="815542"/>
            <a:ext cx="11058144" cy="401017"/>
          </a:xfrm>
        </p:spPr>
        <p:txBody>
          <a:bodyPr>
            <a:noAutofit/>
          </a:bodyPr>
          <a:lstStyle>
            <a:lvl1pPr>
              <a:lnSpc>
                <a:spcPct val="80000"/>
              </a:lnSpc>
              <a:defRPr sz="3663" spc="0"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95697671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Subhead, Content and Pictur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Company Confidential  © 2025 Eli Lilly and Company</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t>‹N›</a:t>
            </a:fld>
            <a:endParaRPr lang="en-US"/>
          </a:p>
        </p:txBody>
      </p:sp>
      <p:sp>
        <p:nvSpPr>
          <p:cNvPr id="7" name="Picture Placeholder 6">
            <a:extLst>
              <a:ext uri="{FF2B5EF4-FFF2-40B4-BE49-F238E27FC236}">
                <a16:creationId xmlns:a16="http://schemas.microsoft.com/office/drawing/2014/main" id="{17E49819-DE5F-D643-1E0B-800ECE907F4D}"/>
              </a:ext>
            </a:extLst>
          </p:cNvPr>
          <p:cNvSpPr>
            <a:spLocks noGrp="1"/>
          </p:cNvSpPr>
          <p:nvPr>
            <p:ph type="pic" sz="quarter" idx="16"/>
          </p:nvPr>
        </p:nvSpPr>
        <p:spPr>
          <a:xfrm>
            <a:off x="6805613" y="731520"/>
            <a:ext cx="4773168" cy="5468112"/>
          </a:xfrm>
          <a:solidFill>
            <a:schemeClr val="tx1">
              <a:lumMod val="10000"/>
              <a:lumOff val="90000"/>
            </a:schemeClr>
          </a:solidFill>
        </p:spPr>
        <p:txBody>
          <a:bodyPr/>
          <a:lstStyle/>
          <a:p>
            <a:endParaRPr lang="en-US"/>
          </a:p>
        </p:txBody>
      </p:sp>
      <p:sp>
        <p:nvSpPr>
          <p:cNvPr id="14" name="Text Placeholder 5">
            <a:extLst>
              <a:ext uri="{FF2B5EF4-FFF2-40B4-BE49-F238E27FC236}">
                <a16:creationId xmlns:a16="http://schemas.microsoft.com/office/drawing/2014/main" id="{31C952C2-14D6-8AB3-0F8F-F7BC48D1E9A8}"/>
              </a:ext>
            </a:extLst>
          </p:cNvPr>
          <p:cNvSpPr>
            <a:spLocks noGrp="1"/>
          </p:cNvSpPr>
          <p:nvPr>
            <p:ph type="body" sz="quarter" idx="15"/>
          </p:nvPr>
        </p:nvSpPr>
        <p:spPr>
          <a:xfrm>
            <a:off x="609600" y="2244436"/>
            <a:ext cx="5936673" cy="3955197"/>
          </a:xfrm>
        </p:spPr>
        <p:txBody>
          <a:bodyPr>
            <a:noAutofit/>
          </a:bodyPr>
          <a:lstStyle>
            <a:lvl1pPr marL="0" indent="0">
              <a:lnSpc>
                <a:spcPts val="2442"/>
              </a:lnSpc>
              <a:spcBef>
                <a:spcPts val="2345"/>
              </a:spcBef>
              <a:buSzPct val="85000"/>
              <a:buFont typeface="+mj-lt"/>
              <a:buNone/>
              <a:defRPr sz="2051" b="1" i="0">
                <a:latin typeface="Ringside Black" panose="02000500000000000000" pitchFamily="2" charset="0"/>
              </a:defRPr>
            </a:lvl1pPr>
            <a:lvl2pPr marL="0" indent="0">
              <a:lnSpc>
                <a:spcPct val="100000"/>
              </a:lnSpc>
              <a:spcBef>
                <a:spcPts val="1563"/>
              </a:spcBef>
              <a:buNone/>
              <a:defRPr sz="1368"/>
            </a:lvl2pPr>
            <a:lvl3pPr marL="167506" indent="-167506">
              <a:lnSpc>
                <a:spcPct val="100000"/>
              </a:lnSpc>
              <a:spcBef>
                <a:spcPts val="977"/>
              </a:spcBef>
              <a:buFont typeface="Arial" panose="020B0604020202020204" pitchFamily="34" charset="0"/>
              <a:buChar char="•"/>
              <a:defRPr sz="1172"/>
            </a:lvl3pPr>
            <a:lvl4pPr marL="357347" indent="-196541">
              <a:lnSpc>
                <a:spcPct val="100000"/>
              </a:lnSpc>
              <a:spcBef>
                <a:spcPts val="977"/>
              </a:spcBef>
              <a:buFont typeface="ITC Garamond Std Book Narrow" panose="02020505060506020304" pitchFamily="18" charset="0"/>
              <a:buChar char="–"/>
              <a:defRPr sz="1172"/>
            </a:lvl4pPr>
            <a:lvl5pPr marL="589622" indent="-167506">
              <a:lnSpc>
                <a:spcPct val="100000"/>
              </a:lnSpc>
              <a:spcBef>
                <a:spcPts val="977"/>
              </a:spcBef>
              <a:buFont typeface="Arial" panose="020B0604020202020204" pitchFamily="34" charset="0"/>
              <a:buChar char="•"/>
              <a:defRPr sz="1172"/>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2">
            <a:extLst>
              <a:ext uri="{FF2B5EF4-FFF2-40B4-BE49-F238E27FC236}">
                <a16:creationId xmlns:a16="http://schemas.microsoft.com/office/drawing/2014/main" id="{964B7321-6416-B466-F640-9CA19AD0818A}"/>
              </a:ext>
            </a:extLst>
          </p:cNvPr>
          <p:cNvSpPr>
            <a:spLocks noGrp="1"/>
          </p:cNvSpPr>
          <p:nvPr>
            <p:ph type="body" sz="quarter" idx="14" hasCustomPrompt="1"/>
          </p:nvPr>
        </p:nvSpPr>
        <p:spPr>
          <a:xfrm>
            <a:off x="612650" y="1252728"/>
            <a:ext cx="5934832" cy="283464"/>
          </a:xfrm>
        </p:spPr>
        <p:txBody>
          <a:bodyPr>
            <a:noAutofit/>
          </a:bodyPr>
          <a:lstStyle>
            <a:lvl1pPr marL="1551" indent="0">
              <a:lnSpc>
                <a:spcPct val="100000"/>
              </a:lnSpc>
              <a:spcBef>
                <a:spcPts val="0"/>
              </a:spcBef>
              <a:buFontTx/>
              <a:buNone/>
              <a:defRPr sz="1465" b="0" baseline="0"/>
            </a:lvl1pPr>
            <a:lvl2pPr marL="1551" indent="0">
              <a:buFontTx/>
              <a:buNone/>
              <a:defRPr sz="2345"/>
            </a:lvl2pPr>
            <a:lvl3pPr marL="1551" indent="0">
              <a:buFontTx/>
              <a:buNone/>
              <a:defRPr sz="2345"/>
            </a:lvl3pPr>
            <a:lvl4pPr marL="1551" indent="0">
              <a:buFontTx/>
              <a:buNone/>
              <a:defRPr sz="2345"/>
            </a:lvl4pPr>
            <a:lvl5pPr marL="1551" indent="0">
              <a:buFontTx/>
              <a:buNone/>
              <a:defRPr sz="2345"/>
            </a:lvl5pPr>
            <a:lvl6pPr marL="1551" indent="0">
              <a:buFontTx/>
              <a:buNone/>
              <a:defRPr sz="2345"/>
            </a:lvl6pPr>
            <a:lvl7pPr marL="1551" indent="0">
              <a:buFontTx/>
              <a:buNone/>
              <a:defRPr sz="2345"/>
            </a:lvl7pPr>
            <a:lvl8pPr marL="1551" indent="0">
              <a:buFontTx/>
              <a:buNone/>
              <a:defRPr sz="2345"/>
            </a:lvl8pPr>
            <a:lvl9pPr marL="1551" indent="0">
              <a:buFontTx/>
              <a:buNone/>
              <a:defRPr sz="2345"/>
            </a:lvl9pPr>
          </a:lstStyle>
          <a:p>
            <a:pPr lvl="0"/>
            <a:r>
              <a:t>Click to add subtitle</a:t>
            </a:r>
          </a:p>
        </p:txBody>
      </p:sp>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09601" y="815542"/>
            <a:ext cx="5936468" cy="401017"/>
          </a:xfrm>
        </p:spPr>
        <p:txBody>
          <a:bodyPr>
            <a:noAutofit/>
          </a:bodyPr>
          <a:lstStyle>
            <a:lvl1pPr>
              <a:lnSpc>
                <a:spcPct val="80000"/>
              </a:lnSpc>
              <a:defRPr sz="3663" spc="0"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407866715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E1251B"/>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09599" y="3622783"/>
            <a:ext cx="9397991" cy="753136"/>
          </a:xfrm>
          <a:effectLst/>
        </p:spPr>
        <p:txBody>
          <a:bodyPr/>
          <a:lstStyle>
            <a:lvl1pPr algn="l">
              <a:defRPr b="1" i="0">
                <a:solidFill>
                  <a:schemeClr val="bg1"/>
                </a:solidFill>
                <a:latin typeface="+mj-lt"/>
                <a:cs typeface="DIN-Bold"/>
              </a:defRPr>
            </a:lvl1pPr>
          </a:lstStyle>
          <a:p>
            <a:r>
              <a:rPr lang="en-US"/>
              <a:t>Click to edit Master title style</a:t>
            </a:r>
          </a:p>
        </p:txBody>
      </p:sp>
      <p:sp>
        <p:nvSpPr>
          <p:cNvPr id="3075" name="Rectangle 3"/>
          <p:cNvSpPr>
            <a:spLocks noGrp="1" noChangeArrowheads="1"/>
          </p:cNvSpPr>
          <p:nvPr>
            <p:ph type="subTitle" idx="1"/>
          </p:nvPr>
        </p:nvSpPr>
        <p:spPr>
          <a:xfrm>
            <a:off x="609599" y="4461084"/>
            <a:ext cx="9441407" cy="455041"/>
          </a:xfrm>
          <a:effectLst/>
        </p:spPr>
        <p:txBody>
          <a:bodyPr/>
          <a:lstStyle>
            <a:lvl1pPr marL="0" indent="0" algn="l">
              <a:buFontTx/>
              <a:buNone/>
              <a:defRPr sz="2000" b="1" i="1">
                <a:solidFill>
                  <a:srgbClr val="FFFFFF"/>
                </a:solidFill>
                <a:latin typeface="+mj-lt"/>
                <a:cs typeface="DIN-Bold"/>
              </a:defRPr>
            </a:lvl1pPr>
          </a:lstStyle>
          <a:p>
            <a:r>
              <a:rPr lang="en-US"/>
              <a:t>Click to edit Master subtitle style</a:t>
            </a:r>
          </a:p>
        </p:txBody>
      </p:sp>
      <p:pic>
        <p:nvPicPr>
          <p:cNvPr id="9" name="Picture 8"/>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0278773" y="6090099"/>
            <a:ext cx="1561507" cy="638916"/>
          </a:xfrm>
          <a:prstGeom prst="rect">
            <a:avLst/>
          </a:prstGeom>
        </p:spPr>
      </p:pic>
    </p:spTree>
    <p:extLst>
      <p:ext uri="{BB962C8B-B14F-4D97-AF65-F5344CB8AC3E}">
        <p14:creationId xmlns:p14="http://schemas.microsoft.com/office/powerpoint/2010/main" val="40638447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title" preserve="1">
  <p:cSld name="1_Title Slide">
    <p:bg>
      <p:bgPr>
        <a:solidFill>
          <a:srgbClr val="E1251B"/>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09599" y="3622783"/>
            <a:ext cx="9397991" cy="753136"/>
          </a:xfrm>
          <a:effectLst/>
        </p:spPr>
        <p:txBody>
          <a:bodyPr/>
          <a:lstStyle>
            <a:lvl1pPr algn="l">
              <a:defRPr b="1" i="0">
                <a:solidFill>
                  <a:schemeClr val="bg1"/>
                </a:solidFill>
                <a:latin typeface="+mj-lt"/>
                <a:cs typeface="DIN-Bold"/>
              </a:defRPr>
            </a:lvl1pPr>
          </a:lstStyle>
          <a:p>
            <a:r>
              <a:rPr lang="en-US"/>
              <a:t>Click to edit Master title style</a:t>
            </a:r>
          </a:p>
        </p:txBody>
      </p:sp>
      <p:sp>
        <p:nvSpPr>
          <p:cNvPr id="3075" name="Rectangle 3"/>
          <p:cNvSpPr>
            <a:spLocks noGrp="1" noChangeArrowheads="1"/>
          </p:cNvSpPr>
          <p:nvPr>
            <p:ph type="subTitle" idx="1"/>
          </p:nvPr>
        </p:nvSpPr>
        <p:spPr>
          <a:xfrm>
            <a:off x="609599" y="4461084"/>
            <a:ext cx="9441407" cy="455041"/>
          </a:xfrm>
          <a:effectLst/>
        </p:spPr>
        <p:txBody>
          <a:bodyPr/>
          <a:lstStyle>
            <a:lvl1pPr marL="0" indent="0" algn="l">
              <a:buFontTx/>
              <a:buNone/>
              <a:defRPr sz="2000" b="1" i="1">
                <a:solidFill>
                  <a:srgbClr val="FFFFFF"/>
                </a:solidFill>
                <a:latin typeface="+mn-lt"/>
                <a:cs typeface="DIN-Bold"/>
              </a:defRPr>
            </a:lvl1pPr>
          </a:lstStyle>
          <a:p>
            <a:r>
              <a:rPr lang="en-US"/>
              <a:t>Click to edit Master subtitle style</a:t>
            </a:r>
          </a:p>
        </p:txBody>
      </p:sp>
    </p:spTree>
    <p:extLst>
      <p:ext uri="{BB962C8B-B14F-4D97-AF65-F5344CB8AC3E}">
        <p14:creationId xmlns:p14="http://schemas.microsoft.com/office/powerpoint/2010/main" val="412106120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342900" indent="-342900">
              <a:buSzPct val="125000"/>
              <a:buFont typeface="Wingdings" panose="05000000000000000000" pitchFamily="2" charset="2"/>
              <a:buChar char="§"/>
              <a:defRPr sz="2400"/>
            </a:lvl1pPr>
            <a:lvl2pPr marL="742950" indent="-285750">
              <a:buSzPct val="125000"/>
              <a:buFont typeface="Arial" panose="020B0604020202020204" pitchFamily="34" charset="0"/>
              <a:buChar char="−"/>
              <a:defRPr sz="2200"/>
            </a:lvl2pPr>
            <a:lvl3pPr marL="1143000" indent="-228600">
              <a:buSzPct val="125000"/>
              <a:buFont typeface="Arial" panose="020B0604020202020204" pitchFamily="34" charset="0"/>
              <a:buChar char="•"/>
              <a:defRPr sz="2000"/>
            </a:lvl3pPr>
            <a:lvl4pPr marL="1371600" indent="0">
              <a:buNone/>
              <a:defRPr/>
            </a:lvl4pPr>
          </a:lstStyle>
          <a:p>
            <a:pPr lvl="0"/>
            <a:r>
              <a:rPr lang="en-US"/>
              <a:t>Click to edit Master text styles</a:t>
            </a:r>
          </a:p>
          <a:p>
            <a:pPr lvl="1"/>
            <a:r>
              <a:rPr lang="en-US"/>
              <a:t>Second level</a:t>
            </a:r>
          </a:p>
          <a:p>
            <a:pPr lvl="2"/>
            <a:r>
              <a:rPr lang="en-US"/>
              <a:t>Third level</a:t>
            </a:r>
          </a:p>
        </p:txBody>
      </p:sp>
      <p:sp>
        <p:nvSpPr>
          <p:cNvPr id="5" name="TextBox 4">
            <a:extLst>
              <a:ext uri="{FF2B5EF4-FFF2-40B4-BE49-F238E27FC236}">
                <a16:creationId xmlns:a16="http://schemas.microsoft.com/office/drawing/2014/main" id="{2C20A620-F892-1BA8-D3C9-5D13D22A5E69}"/>
              </a:ext>
            </a:extLst>
          </p:cNvPr>
          <p:cNvSpPr txBox="1"/>
          <p:nvPr userDrawn="1"/>
        </p:nvSpPr>
        <p:spPr>
          <a:xfrm>
            <a:off x="9029700" y="6553200"/>
            <a:ext cx="2971800" cy="230832"/>
          </a:xfrm>
          <a:prstGeom prst="rect">
            <a:avLst/>
          </a:prstGeom>
          <a:noFill/>
        </p:spPr>
        <p:txBody>
          <a:bodyPr wrap="square" rtlCol="0">
            <a:spAutoFit/>
          </a:bodyPr>
          <a:lstStyle/>
          <a:p>
            <a:r>
              <a:rPr lang="en-US" sz="900">
                <a:solidFill>
                  <a:srgbClr val="000000"/>
                </a:solidFill>
                <a:effectLst/>
                <a:latin typeface="Calibri" panose="020F0502020204030204" pitchFamily="34" charset="0"/>
                <a:ea typeface="Calibri" panose="020F0502020204030204" pitchFamily="34" charset="0"/>
              </a:rPr>
              <a:t>Copyright ©2025 Eli Lilly and Company. All rights reserved.</a:t>
            </a:r>
            <a:endParaRPr lang="en-US" sz="900"/>
          </a:p>
        </p:txBody>
      </p:sp>
    </p:spTree>
    <p:extLst>
      <p:ext uri="{BB962C8B-B14F-4D97-AF65-F5344CB8AC3E}">
        <p14:creationId xmlns:p14="http://schemas.microsoft.com/office/powerpoint/2010/main" val="1189157794"/>
      </p:ext>
    </p:extLst>
  </p:cSld>
  <p:clrMapOvr>
    <a:masterClrMapping/>
  </p:clrMapOvr>
  <p:hf hdr="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1255184" y="2387600"/>
            <a:ext cx="9753600" cy="4203700"/>
          </a:xfrm>
        </p:spPr>
        <p:txBody>
          <a:bodyPr/>
          <a:lstStyle>
            <a:lvl1pPr marL="0" indent="0">
              <a:buNone/>
              <a:defRPr/>
            </a:lvl1pPr>
          </a:lstStyle>
          <a:p>
            <a:endParaRPr lang="en-US"/>
          </a:p>
        </p:txBody>
      </p:sp>
      <p:graphicFrame>
        <p:nvGraphicFramePr>
          <p:cNvPr id="5" name="Table 4"/>
          <p:cNvGraphicFramePr>
            <a:graphicFrameLocks noGrp="1"/>
          </p:cNvGraphicFramePr>
          <p:nvPr userDrawn="1">
            <p:extLst>
              <p:ext uri="{D42A27DB-BD31-4B8C-83A1-F6EECF244321}">
                <p14:modId xmlns:p14="http://schemas.microsoft.com/office/powerpoint/2010/main" val="1796482928"/>
              </p:ext>
            </p:extLst>
          </p:nvPr>
        </p:nvGraphicFramePr>
        <p:xfrm>
          <a:off x="1959212" y="3716209"/>
          <a:ext cx="8128000" cy="25958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endParaRPr lang="en-US"/>
                    </a:p>
                  </a:txBody>
                  <a:tcPr marL="121920" marR="121920">
                    <a:solidFill>
                      <a:srgbClr val="A59D95"/>
                    </a:solidFill>
                  </a:tcPr>
                </a:tc>
                <a:tc>
                  <a:txBody>
                    <a:bodyPr/>
                    <a:lstStyle/>
                    <a:p>
                      <a:endParaRPr lang="en-US"/>
                    </a:p>
                  </a:txBody>
                  <a:tcPr marL="121920" marR="121920">
                    <a:solidFill>
                      <a:srgbClr val="A59D95"/>
                    </a:solidFill>
                  </a:tcPr>
                </a:tc>
                <a:extLst>
                  <a:ext uri="{0D108BD9-81ED-4DB2-BD59-A6C34878D82A}">
                    <a16:rowId xmlns:a16="http://schemas.microsoft.com/office/drawing/2014/main" val="10000"/>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1"/>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2"/>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3"/>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4"/>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5"/>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2841191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271506-E34D-A459-0CA5-37405F7F51CB}"/>
              </a:ext>
            </a:extLst>
          </p:cNvPr>
          <p:cNvSpPr>
            <a:spLocks noGrp="1"/>
          </p:cNvSpPr>
          <p:nvPr>
            <p:ph type="dt" sz="half" idx="10"/>
          </p:nvPr>
        </p:nvSpPr>
        <p:spPr/>
        <p:txBody>
          <a:bodyPr/>
          <a:lstStyle/>
          <a:p>
            <a:fld id="{1D6A98A7-9161-4953-A5BE-0604206A16D2}" type="datetimeFigureOut">
              <a:rPr lang="en-US" smtClean="0"/>
              <a:t>9/18/2026</a:t>
            </a:fld>
            <a:endParaRPr lang="en-US"/>
          </a:p>
        </p:txBody>
      </p:sp>
      <p:sp>
        <p:nvSpPr>
          <p:cNvPr id="3" name="Footer Placeholder 2">
            <a:extLst>
              <a:ext uri="{FF2B5EF4-FFF2-40B4-BE49-F238E27FC236}">
                <a16:creationId xmlns:a16="http://schemas.microsoft.com/office/drawing/2014/main" id="{B4F7CE4A-EA59-7DEE-86A9-4D60347AAA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8A8C41-50AD-3B12-AF36-D312F5D61421}"/>
              </a:ext>
            </a:extLst>
          </p:cNvPr>
          <p:cNvSpPr>
            <a:spLocks noGrp="1"/>
          </p:cNvSpPr>
          <p:nvPr>
            <p:ph type="sldNum" sz="quarter" idx="12"/>
          </p:nvPr>
        </p:nvSpPr>
        <p:spPr/>
        <p:txBody>
          <a:bodyPr/>
          <a:lstStyle/>
          <a:p>
            <a:fld id="{CF24A524-2E54-49DB-B3BD-2F6DB46E5532}" type="slidenum">
              <a:rPr lang="en-US" smtClean="0"/>
              <a:t>‹N›</a:t>
            </a:fld>
            <a:endParaRPr lang="en-US"/>
          </a:p>
        </p:txBody>
      </p:sp>
    </p:spTree>
    <p:extLst>
      <p:ext uri="{BB962C8B-B14F-4D97-AF65-F5344CB8AC3E}">
        <p14:creationId xmlns:p14="http://schemas.microsoft.com/office/powerpoint/2010/main" val="36100630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userDrawn="1">
  <p:cSld name="A.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sz="3000"/>
            </a:lvl1pPr>
          </a:lstStyle>
          <a:p>
            <a:r>
              <a:rPr lang="en-GB" noProof="0"/>
              <a:t>Click to add title</a:t>
            </a:r>
          </a:p>
        </p:txBody>
      </p:sp>
      <p:sp>
        <p:nvSpPr>
          <p:cNvPr id="3" name="Content Placeholder 2"/>
          <p:cNvSpPr>
            <a:spLocks noGrp="1"/>
          </p:cNvSpPr>
          <p:nvPr>
            <p:ph idx="1" hasCustomPrompt="1"/>
          </p:nvPr>
        </p:nvSpPr>
        <p:spPr>
          <a:xfrm>
            <a:off x="648000" y="1944000"/>
            <a:ext cx="10896000" cy="4269600"/>
          </a:xfrm>
        </p:spPr>
        <p:txBody>
          <a:bodyPr/>
          <a:lstStyle>
            <a:lvl1pPr>
              <a:defRPr/>
            </a:lvl1pPr>
          </a:lstStyle>
          <a:p>
            <a:pPr lvl="0"/>
            <a:r>
              <a:rPr lang="en-GB" noProof="0"/>
              <a:t>Click to add text</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7" name="Date Placeholder 6">
            <a:extLst>
              <a:ext uri="{FF2B5EF4-FFF2-40B4-BE49-F238E27FC236}">
                <a16:creationId xmlns:a16="http://schemas.microsoft.com/office/drawing/2014/main" id="{5CF82791-4F8E-4072-A90B-7DDBA5BDDDD3}"/>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40F7B92D-8DE2-4AAE-9F57-625CFD54A0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1B1983-58ED-417B-836C-01C783DF9935}"/>
              </a:ext>
            </a:extLst>
          </p:cNvPr>
          <p:cNvSpPr>
            <a:spLocks noGrp="1"/>
          </p:cNvSpPr>
          <p:nvPr>
            <p:ph type="sldNum" sz="quarter" idx="12"/>
          </p:nvPr>
        </p:nvSpPr>
        <p:spPr/>
        <p:txBody>
          <a:bodyPr/>
          <a:lstStyle/>
          <a:p>
            <a:fld id="{23AA811B-2EBD-4900-905E-5BE206449611}" type="slidenum">
              <a:rPr lang="en-GB" smtClean="0"/>
              <a:t>‹N›</a:t>
            </a:fld>
            <a:endParaRPr lang="en-GB"/>
          </a:p>
        </p:txBody>
      </p:sp>
      <p:sp>
        <p:nvSpPr>
          <p:cNvPr id="11" name="Text Placeholder 4">
            <a:extLst>
              <a:ext uri="{FF2B5EF4-FFF2-40B4-BE49-F238E27FC236}">
                <a16:creationId xmlns:a16="http://schemas.microsoft.com/office/drawing/2014/main" id="{C16868FC-B7DE-4736-A8C4-5762DBFD1FC2}"/>
              </a:ext>
            </a:extLst>
          </p:cNvPr>
          <p:cNvSpPr>
            <a:spLocks noGrp="1"/>
          </p:cNvSpPr>
          <p:nvPr>
            <p:ph type="body" sz="quarter" idx="13" hasCustomPrompt="1"/>
          </p:nvPr>
        </p:nvSpPr>
        <p:spPr>
          <a:xfrm>
            <a:off x="647999" y="6246287"/>
            <a:ext cx="8652000" cy="324000"/>
          </a:xfrm>
        </p:spPr>
        <p:txBody>
          <a:bodyPr anchor="b"/>
          <a:lstStyle>
            <a:lvl1pPr marL="0" indent="0">
              <a:buNone/>
              <a:defRPr sz="800" i="1">
                <a:solidFill>
                  <a:schemeClr val="accent1"/>
                </a:solidFill>
              </a:defRPr>
            </a:lvl1pPr>
          </a:lstStyle>
          <a:p>
            <a:pPr lvl="0"/>
            <a:r>
              <a:rPr lang="en-GB"/>
              <a:t>Insert notes</a:t>
            </a:r>
          </a:p>
        </p:txBody>
      </p:sp>
      <p:sp>
        <p:nvSpPr>
          <p:cNvPr id="13" name="Graphic 27">
            <a:extLst>
              <a:ext uri="{FF2B5EF4-FFF2-40B4-BE49-F238E27FC236}">
                <a16:creationId xmlns:a16="http://schemas.microsoft.com/office/drawing/2014/main" id="{1F935F91-AC27-E719-3D2B-C73F1153EA9B}"/>
              </a:ext>
            </a:extLst>
          </p:cNvPr>
          <p:cNvSpPr/>
          <p:nvPr userDrawn="1"/>
        </p:nvSpPr>
        <p:spPr>
          <a:xfrm>
            <a:off x="6354181" y="73515"/>
            <a:ext cx="144314" cy="149298"/>
          </a:xfrm>
          <a:custGeom>
            <a:avLst/>
            <a:gdLst>
              <a:gd name="connsiteX0" fmla="*/ 342161 w 431174"/>
              <a:gd name="connsiteY0" fmla="*/ 25970 h 446067"/>
              <a:gd name="connsiteX1" fmla="*/ 321968 w 431174"/>
              <a:gd name="connsiteY1" fmla="*/ 25970 h 446067"/>
              <a:gd name="connsiteX2" fmla="*/ 191476 w 431174"/>
              <a:gd name="connsiteY2" fmla="*/ 156082 h 446067"/>
              <a:gd name="connsiteX3" fmla="*/ 191476 w 431174"/>
              <a:gd name="connsiteY3" fmla="*/ 156082 h 446067"/>
              <a:gd name="connsiteX4" fmla="*/ 4976 w 431174"/>
              <a:gd name="connsiteY4" fmla="*/ 342867 h 446067"/>
              <a:gd name="connsiteX5" fmla="*/ 690 w 431174"/>
              <a:gd name="connsiteY5" fmla="*/ 360393 h 446067"/>
              <a:gd name="connsiteX6" fmla="*/ 2309 w 431174"/>
              <a:gd name="connsiteY6" fmla="*/ 365632 h 446067"/>
              <a:gd name="connsiteX7" fmla="*/ 65174 w 431174"/>
              <a:gd name="connsiteY7" fmla="*/ 428401 h 446067"/>
              <a:gd name="connsiteX8" fmla="*/ 70413 w 431174"/>
              <a:gd name="connsiteY8" fmla="*/ 430116 h 446067"/>
              <a:gd name="connsiteX9" fmla="*/ 75366 w 431174"/>
              <a:gd name="connsiteY9" fmla="*/ 430878 h 446067"/>
              <a:gd name="connsiteX10" fmla="*/ 87939 w 431174"/>
              <a:gd name="connsiteY10" fmla="*/ 425830 h 446067"/>
              <a:gd name="connsiteX11" fmla="*/ 404836 w 431174"/>
              <a:gd name="connsiteY11" fmla="*/ 108457 h 446067"/>
              <a:gd name="connsiteX12" fmla="*/ 404959 w 431174"/>
              <a:gd name="connsiteY12" fmla="*/ 88387 h 446067"/>
              <a:gd name="connsiteX13" fmla="*/ 404836 w 431174"/>
              <a:gd name="connsiteY13" fmla="*/ 88264 h 446067"/>
              <a:gd name="connsiteX14" fmla="*/ 75461 w 431174"/>
              <a:gd name="connsiteY14" fmla="*/ 411637 h 446067"/>
              <a:gd name="connsiteX15" fmla="*/ 71270 w 431174"/>
              <a:gd name="connsiteY15" fmla="*/ 410304 h 446067"/>
              <a:gd name="connsiteX16" fmla="*/ 20788 w 431174"/>
              <a:gd name="connsiteY16" fmla="*/ 359821 h 446067"/>
              <a:gd name="connsiteX17" fmla="*/ 19169 w 431174"/>
              <a:gd name="connsiteY17" fmla="*/ 356107 h 446067"/>
              <a:gd name="connsiteX18" fmla="*/ 198239 w 431174"/>
              <a:gd name="connsiteY18" fmla="*/ 177037 h 446067"/>
              <a:gd name="connsiteX19" fmla="*/ 254246 w 431174"/>
              <a:gd name="connsiteY19" fmla="*/ 232282 h 446067"/>
              <a:gd name="connsiteX20" fmla="*/ 267676 w 431174"/>
              <a:gd name="connsiteY20" fmla="*/ 219042 h 446067"/>
              <a:gd name="connsiteX21" fmla="*/ 211764 w 431174"/>
              <a:gd name="connsiteY21" fmla="*/ 163035 h 446067"/>
              <a:gd name="connsiteX22" fmla="*/ 332065 w 431174"/>
              <a:gd name="connsiteY22" fmla="*/ 42829 h 446067"/>
              <a:gd name="connsiteX23" fmla="*/ 387977 w 431174"/>
              <a:gd name="connsiteY23" fmla="*/ 98932 h 446067"/>
              <a:gd name="connsiteX24" fmla="*/ 325493 w 431174"/>
              <a:gd name="connsiteY24" fmla="*/ 78358 h 446067"/>
              <a:gd name="connsiteX25" fmla="*/ 306443 w 431174"/>
              <a:gd name="connsiteY25" fmla="*/ 86263 h 446067"/>
              <a:gd name="connsiteX26" fmla="*/ 289107 w 431174"/>
              <a:gd name="connsiteY26" fmla="*/ 103599 h 446067"/>
              <a:gd name="connsiteX27" fmla="*/ 289107 w 431174"/>
              <a:gd name="connsiteY27" fmla="*/ 141699 h 446067"/>
              <a:gd name="connsiteX28" fmla="*/ 327207 w 431174"/>
              <a:gd name="connsiteY28" fmla="*/ 141699 h 446067"/>
              <a:gd name="connsiteX29" fmla="*/ 344543 w 431174"/>
              <a:gd name="connsiteY29" fmla="*/ 124363 h 446067"/>
              <a:gd name="connsiteX30" fmla="*/ 352544 w 431174"/>
              <a:gd name="connsiteY30" fmla="*/ 105313 h 446067"/>
              <a:gd name="connsiteX31" fmla="*/ 325302 w 431174"/>
              <a:gd name="connsiteY31" fmla="*/ 78167 h 446067"/>
              <a:gd name="connsiteX32" fmla="*/ 333684 w 431174"/>
              <a:gd name="connsiteY32" fmla="*/ 105504 h 446067"/>
              <a:gd name="connsiteX33" fmla="*/ 331208 w 431174"/>
              <a:gd name="connsiteY33" fmla="*/ 111219 h 446067"/>
              <a:gd name="connsiteX34" fmla="*/ 313586 w 431174"/>
              <a:gd name="connsiteY34" fmla="*/ 128554 h 446067"/>
              <a:gd name="connsiteX35" fmla="*/ 302156 w 431174"/>
              <a:gd name="connsiteY35" fmla="*/ 128554 h 446067"/>
              <a:gd name="connsiteX36" fmla="*/ 302156 w 431174"/>
              <a:gd name="connsiteY36" fmla="*/ 128554 h 446067"/>
              <a:gd name="connsiteX37" fmla="*/ 302041 w 431174"/>
              <a:gd name="connsiteY37" fmla="*/ 117240 h 446067"/>
              <a:gd name="connsiteX38" fmla="*/ 302156 w 431174"/>
              <a:gd name="connsiteY38" fmla="*/ 117124 h 446067"/>
              <a:gd name="connsiteX39" fmla="*/ 319492 w 431174"/>
              <a:gd name="connsiteY39" fmla="*/ 99789 h 446067"/>
              <a:gd name="connsiteX40" fmla="*/ 325207 w 431174"/>
              <a:gd name="connsiteY40" fmla="*/ 97408 h 446067"/>
              <a:gd name="connsiteX41" fmla="*/ 325207 w 431174"/>
              <a:gd name="connsiteY41" fmla="*/ 97408 h 446067"/>
              <a:gd name="connsiteX42" fmla="*/ 331017 w 431174"/>
              <a:gd name="connsiteY42" fmla="*/ 99789 h 446067"/>
              <a:gd name="connsiteX43" fmla="*/ 333684 w 431174"/>
              <a:gd name="connsiteY43" fmla="*/ 105504 h 446067"/>
              <a:gd name="connsiteX44" fmla="*/ 173188 w 431174"/>
              <a:gd name="connsiteY44" fmla="*/ 271048 h 446067"/>
              <a:gd name="connsiteX45" fmla="*/ 72890 w 431174"/>
              <a:gd name="connsiteY45" fmla="*/ 371347 h 446067"/>
              <a:gd name="connsiteX46" fmla="*/ 59459 w 431174"/>
              <a:gd name="connsiteY46" fmla="*/ 370308 h 446067"/>
              <a:gd name="connsiteX47" fmla="*/ 59459 w 431174"/>
              <a:gd name="connsiteY47" fmla="*/ 357916 h 446067"/>
              <a:gd name="connsiteX48" fmla="*/ 159758 w 431174"/>
              <a:gd name="connsiteY48" fmla="*/ 257618 h 446067"/>
              <a:gd name="connsiteX49" fmla="*/ 173188 w 431174"/>
              <a:gd name="connsiteY49" fmla="*/ 258657 h 446067"/>
              <a:gd name="connsiteX50" fmla="*/ 173188 w 431174"/>
              <a:gd name="connsiteY50" fmla="*/ 271048 h 446067"/>
              <a:gd name="connsiteX51" fmla="*/ 248245 w 431174"/>
              <a:gd name="connsiteY51" fmla="*/ 354106 h 446067"/>
              <a:gd name="connsiteX52" fmla="*/ 248103 w 431174"/>
              <a:gd name="connsiteY52" fmla="*/ 385492 h 446067"/>
              <a:gd name="connsiteX53" fmla="*/ 248245 w 431174"/>
              <a:gd name="connsiteY53" fmla="*/ 385634 h 446067"/>
              <a:gd name="connsiteX54" fmla="*/ 263104 w 431174"/>
              <a:gd name="connsiteY54" fmla="*/ 400493 h 446067"/>
              <a:gd name="connsiteX55" fmla="*/ 233862 w 431174"/>
              <a:gd name="connsiteY55" fmla="*/ 429830 h 446067"/>
              <a:gd name="connsiteX56" fmla="*/ 233862 w 431174"/>
              <a:gd name="connsiteY56" fmla="*/ 443260 h 446067"/>
              <a:gd name="connsiteX57" fmla="*/ 247292 w 431174"/>
              <a:gd name="connsiteY57" fmla="*/ 443260 h 446067"/>
              <a:gd name="connsiteX58" fmla="*/ 276629 w 431174"/>
              <a:gd name="connsiteY58" fmla="*/ 414019 h 446067"/>
              <a:gd name="connsiteX59" fmla="*/ 291488 w 431174"/>
              <a:gd name="connsiteY59" fmla="*/ 428878 h 446067"/>
              <a:gd name="connsiteX60" fmla="*/ 291488 w 431174"/>
              <a:gd name="connsiteY60" fmla="*/ 428878 h 446067"/>
              <a:gd name="connsiteX61" fmla="*/ 323016 w 431174"/>
              <a:gd name="connsiteY61" fmla="*/ 428878 h 446067"/>
              <a:gd name="connsiteX62" fmla="*/ 365117 w 431174"/>
              <a:gd name="connsiteY62" fmla="*/ 386777 h 446067"/>
              <a:gd name="connsiteX63" fmla="*/ 290345 w 431174"/>
              <a:gd name="connsiteY63" fmla="*/ 312006 h 446067"/>
              <a:gd name="connsiteX64" fmla="*/ 309491 w 431174"/>
              <a:gd name="connsiteY64" fmla="*/ 415352 h 446067"/>
              <a:gd name="connsiteX65" fmla="*/ 304919 w 431174"/>
              <a:gd name="connsiteY65" fmla="*/ 415352 h 446067"/>
              <a:gd name="connsiteX66" fmla="*/ 261675 w 431174"/>
              <a:gd name="connsiteY66" fmla="*/ 372109 h 446067"/>
              <a:gd name="connsiteX67" fmla="*/ 260723 w 431174"/>
              <a:gd name="connsiteY67" fmla="*/ 369918 h 446067"/>
              <a:gd name="connsiteX68" fmla="*/ 261675 w 431174"/>
              <a:gd name="connsiteY68" fmla="*/ 367537 h 446067"/>
              <a:gd name="connsiteX69" fmla="*/ 290250 w 431174"/>
              <a:gd name="connsiteY69" fmla="*/ 338962 h 446067"/>
              <a:gd name="connsiteX70" fmla="*/ 337875 w 431174"/>
              <a:gd name="connsiteY70" fmla="*/ 386587 h 446067"/>
              <a:gd name="connsiteX71" fmla="*/ 428553 w 431174"/>
              <a:gd name="connsiteY71" fmla="*/ 59689 h 446067"/>
              <a:gd name="connsiteX72" fmla="*/ 421790 w 431174"/>
              <a:gd name="connsiteY72" fmla="*/ 62546 h 446067"/>
              <a:gd name="connsiteX73" fmla="*/ 415123 w 431174"/>
              <a:gd name="connsiteY73" fmla="*/ 59689 h 446067"/>
              <a:gd name="connsiteX74" fmla="*/ 370736 w 431174"/>
              <a:gd name="connsiteY74" fmla="*/ 15683 h 446067"/>
              <a:gd name="connsiteX75" fmla="*/ 371776 w 431174"/>
              <a:gd name="connsiteY75" fmla="*/ 2253 h 446067"/>
              <a:gd name="connsiteX76" fmla="*/ 384167 w 431174"/>
              <a:gd name="connsiteY76" fmla="*/ 2253 h 446067"/>
              <a:gd name="connsiteX77" fmla="*/ 428172 w 431174"/>
              <a:gd name="connsiteY77" fmla="*/ 46258 h 446067"/>
              <a:gd name="connsiteX78" fmla="*/ 428553 w 431174"/>
              <a:gd name="connsiteY78" fmla="*/ 59689 h 44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31174" h="446067">
                <a:moveTo>
                  <a:pt x="342161" y="25970"/>
                </a:moveTo>
                <a:cubicBezTo>
                  <a:pt x="336521" y="20551"/>
                  <a:pt x="327609" y="20551"/>
                  <a:pt x="321968" y="25970"/>
                </a:cubicBezTo>
                <a:lnTo>
                  <a:pt x="191476" y="156082"/>
                </a:lnTo>
                <a:lnTo>
                  <a:pt x="191476" y="156082"/>
                </a:lnTo>
                <a:lnTo>
                  <a:pt x="4976" y="342867"/>
                </a:lnTo>
                <a:cubicBezTo>
                  <a:pt x="512" y="347520"/>
                  <a:pt x="-1123" y="354205"/>
                  <a:pt x="690" y="360393"/>
                </a:cubicBezTo>
                <a:lnTo>
                  <a:pt x="2309" y="365632"/>
                </a:lnTo>
                <a:cubicBezTo>
                  <a:pt x="12021" y="395404"/>
                  <a:pt x="35388" y="418735"/>
                  <a:pt x="65174" y="428401"/>
                </a:cubicBezTo>
                <a:lnTo>
                  <a:pt x="70413" y="430116"/>
                </a:lnTo>
                <a:cubicBezTo>
                  <a:pt x="72018" y="430608"/>
                  <a:pt x="73687" y="430866"/>
                  <a:pt x="75366" y="430878"/>
                </a:cubicBezTo>
                <a:cubicBezTo>
                  <a:pt x="80052" y="430887"/>
                  <a:pt x="84560" y="429077"/>
                  <a:pt x="87939" y="425830"/>
                </a:cubicBezTo>
                <a:lnTo>
                  <a:pt x="404836" y="108457"/>
                </a:lnTo>
                <a:cubicBezTo>
                  <a:pt x="410412" y="102948"/>
                  <a:pt x="410467" y="93963"/>
                  <a:pt x="404959" y="88387"/>
                </a:cubicBezTo>
                <a:cubicBezTo>
                  <a:pt x="404918" y="88345"/>
                  <a:pt x="404877" y="88305"/>
                  <a:pt x="404836" y="88264"/>
                </a:cubicBezTo>
                <a:close/>
                <a:moveTo>
                  <a:pt x="75461" y="411637"/>
                </a:moveTo>
                <a:lnTo>
                  <a:pt x="71270" y="410304"/>
                </a:lnTo>
                <a:cubicBezTo>
                  <a:pt x="47354" y="402493"/>
                  <a:pt x="28599" y="383738"/>
                  <a:pt x="20788" y="359821"/>
                </a:cubicBezTo>
                <a:lnTo>
                  <a:pt x="19169" y="356107"/>
                </a:lnTo>
                <a:lnTo>
                  <a:pt x="198239" y="177037"/>
                </a:lnTo>
                <a:lnTo>
                  <a:pt x="254246" y="232282"/>
                </a:lnTo>
                <a:close/>
                <a:moveTo>
                  <a:pt x="267676" y="219042"/>
                </a:moveTo>
                <a:lnTo>
                  <a:pt x="211764" y="163035"/>
                </a:lnTo>
                <a:lnTo>
                  <a:pt x="332065" y="42829"/>
                </a:lnTo>
                <a:lnTo>
                  <a:pt x="387977" y="98932"/>
                </a:lnTo>
                <a:close/>
                <a:moveTo>
                  <a:pt x="325493" y="78358"/>
                </a:moveTo>
                <a:cubicBezTo>
                  <a:pt x="318348" y="78374"/>
                  <a:pt x="311499" y="81216"/>
                  <a:pt x="306443" y="86263"/>
                </a:cubicBezTo>
                <a:lnTo>
                  <a:pt x="289107" y="103599"/>
                </a:lnTo>
                <a:cubicBezTo>
                  <a:pt x="278698" y="114166"/>
                  <a:pt x="278698" y="131132"/>
                  <a:pt x="289107" y="141699"/>
                </a:cubicBezTo>
                <a:cubicBezTo>
                  <a:pt x="299695" y="152057"/>
                  <a:pt x="316619" y="152057"/>
                  <a:pt x="327207" y="141699"/>
                </a:cubicBezTo>
                <a:lnTo>
                  <a:pt x="344543" y="124363"/>
                </a:lnTo>
                <a:cubicBezTo>
                  <a:pt x="349617" y="119316"/>
                  <a:pt x="352492" y="112470"/>
                  <a:pt x="352544" y="105313"/>
                </a:cubicBezTo>
                <a:cubicBezTo>
                  <a:pt x="352439" y="90327"/>
                  <a:pt x="340289" y="78219"/>
                  <a:pt x="325302" y="78167"/>
                </a:cubicBezTo>
                <a:close/>
                <a:moveTo>
                  <a:pt x="333684" y="105504"/>
                </a:moveTo>
                <a:cubicBezTo>
                  <a:pt x="333698" y="107672"/>
                  <a:pt x="332799" y="109746"/>
                  <a:pt x="331208" y="111219"/>
                </a:cubicBezTo>
                <a:lnTo>
                  <a:pt x="313586" y="128554"/>
                </a:lnTo>
                <a:cubicBezTo>
                  <a:pt x="310427" y="131703"/>
                  <a:pt x="305316" y="131703"/>
                  <a:pt x="302156" y="128554"/>
                </a:cubicBezTo>
                <a:lnTo>
                  <a:pt x="302156" y="128554"/>
                </a:lnTo>
                <a:cubicBezTo>
                  <a:pt x="299000" y="125462"/>
                  <a:pt x="298948" y="120396"/>
                  <a:pt x="302041" y="117240"/>
                </a:cubicBezTo>
                <a:cubicBezTo>
                  <a:pt x="302079" y="117201"/>
                  <a:pt x="302117" y="117163"/>
                  <a:pt x="302156" y="117124"/>
                </a:cubicBezTo>
                <a:lnTo>
                  <a:pt x="319492" y="99789"/>
                </a:lnTo>
                <a:cubicBezTo>
                  <a:pt x="321001" y="98260"/>
                  <a:pt x="323060" y="97402"/>
                  <a:pt x="325207" y="97408"/>
                </a:cubicBezTo>
                <a:lnTo>
                  <a:pt x="325207" y="97408"/>
                </a:lnTo>
                <a:cubicBezTo>
                  <a:pt x="327379" y="97418"/>
                  <a:pt x="329462" y="98273"/>
                  <a:pt x="331017" y="99789"/>
                </a:cubicBezTo>
                <a:cubicBezTo>
                  <a:pt x="332651" y="101248"/>
                  <a:pt x="333616" y="103314"/>
                  <a:pt x="333684" y="105504"/>
                </a:cubicBezTo>
                <a:close/>
                <a:moveTo>
                  <a:pt x="173188" y="271048"/>
                </a:moveTo>
                <a:lnTo>
                  <a:pt x="72890" y="371347"/>
                </a:lnTo>
                <a:cubicBezTo>
                  <a:pt x="68894" y="374768"/>
                  <a:pt x="62881" y="374303"/>
                  <a:pt x="59459" y="370308"/>
                </a:cubicBezTo>
                <a:cubicBezTo>
                  <a:pt x="56406" y="366741"/>
                  <a:pt x="56406" y="361483"/>
                  <a:pt x="59459" y="357916"/>
                </a:cubicBezTo>
                <a:lnTo>
                  <a:pt x="159758" y="257618"/>
                </a:lnTo>
                <a:cubicBezTo>
                  <a:pt x="163753" y="254197"/>
                  <a:pt x="169766" y="254662"/>
                  <a:pt x="173188" y="258657"/>
                </a:cubicBezTo>
                <a:cubicBezTo>
                  <a:pt x="176242" y="262224"/>
                  <a:pt x="176242" y="267482"/>
                  <a:pt x="173188" y="271048"/>
                </a:cubicBezTo>
                <a:close/>
                <a:moveTo>
                  <a:pt x="248245" y="354106"/>
                </a:moveTo>
                <a:cubicBezTo>
                  <a:pt x="239539" y="362734"/>
                  <a:pt x="239475" y="376786"/>
                  <a:pt x="248103" y="385492"/>
                </a:cubicBezTo>
                <a:cubicBezTo>
                  <a:pt x="248150" y="385540"/>
                  <a:pt x="248197" y="385587"/>
                  <a:pt x="248245" y="385634"/>
                </a:cubicBezTo>
                <a:lnTo>
                  <a:pt x="263104" y="400493"/>
                </a:lnTo>
                <a:lnTo>
                  <a:pt x="233862" y="429830"/>
                </a:lnTo>
                <a:cubicBezTo>
                  <a:pt x="230169" y="433545"/>
                  <a:pt x="230169" y="439546"/>
                  <a:pt x="233862" y="443260"/>
                </a:cubicBezTo>
                <a:cubicBezTo>
                  <a:pt x="237577" y="446953"/>
                  <a:pt x="243578" y="446953"/>
                  <a:pt x="247292" y="443260"/>
                </a:cubicBezTo>
                <a:lnTo>
                  <a:pt x="276629" y="414019"/>
                </a:lnTo>
                <a:lnTo>
                  <a:pt x="291488" y="428878"/>
                </a:lnTo>
                <a:lnTo>
                  <a:pt x="291488" y="428878"/>
                </a:lnTo>
                <a:cubicBezTo>
                  <a:pt x="300215" y="437534"/>
                  <a:pt x="314289" y="437534"/>
                  <a:pt x="323016" y="428878"/>
                </a:cubicBezTo>
                <a:lnTo>
                  <a:pt x="365117" y="386777"/>
                </a:lnTo>
                <a:lnTo>
                  <a:pt x="290345" y="312006"/>
                </a:lnTo>
                <a:close/>
                <a:moveTo>
                  <a:pt x="309491" y="415352"/>
                </a:moveTo>
                <a:cubicBezTo>
                  <a:pt x="307871" y="417067"/>
                  <a:pt x="306633" y="417067"/>
                  <a:pt x="304919" y="415352"/>
                </a:cubicBezTo>
                <a:lnTo>
                  <a:pt x="261675" y="372109"/>
                </a:lnTo>
                <a:cubicBezTo>
                  <a:pt x="261090" y="371527"/>
                  <a:pt x="260749" y="370743"/>
                  <a:pt x="260723" y="369918"/>
                </a:cubicBezTo>
                <a:cubicBezTo>
                  <a:pt x="260747" y="369036"/>
                  <a:pt x="261086" y="368192"/>
                  <a:pt x="261675" y="367537"/>
                </a:cubicBezTo>
                <a:lnTo>
                  <a:pt x="290250" y="338962"/>
                </a:lnTo>
                <a:lnTo>
                  <a:pt x="337875" y="386587"/>
                </a:lnTo>
                <a:close/>
                <a:moveTo>
                  <a:pt x="428553" y="59689"/>
                </a:moveTo>
                <a:cubicBezTo>
                  <a:pt x="426771" y="61507"/>
                  <a:pt x="424335" y="62536"/>
                  <a:pt x="421790" y="62546"/>
                </a:cubicBezTo>
                <a:cubicBezTo>
                  <a:pt x="419278" y="62510"/>
                  <a:pt x="416881" y="61483"/>
                  <a:pt x="415123" y="59689"/>
                </a:cubicBezTo>
                <a:lnTo>
                  <a:pt x="370736" y="15683"/>
                </a:lnTo>
                <a:cubicBezTo>
                  <a:pt x="367315" y="11687"/>
                  <a:pt x="367780" y="5674"/>
                  <a:pt x="371776" y="2253"/>
                </a:cubicBezTo>
                <a:cubicBezTo>
                  <a:pt x="375342" y="-801"/>
                  <a:pt x="380600" y="-801"/>
                  <a:pt x="384167" y="2253"/>
                </a:cubicBezTo>
                <a:lnTo>
                  <a:pt x="428172" y="46258"/>
                </a:lnTo>
                <a:cubicBezTo>
                  <a:pt x="431973" y="49867"/>
                  <a:pt x="432143" y="55869"/>
                  <a:pt x="428553" y="59689"/>
                </a:cubicBezTo>
                <a:close/>
              </a:path>
            </a:pathLst>
          </a:custGeom>
          <a:solidFill>
            <a:schemeClr val="bg1"/>
          </a:solidFill>
          <a:ln w="9525" cap="flat">
            <a:noFill/>
            <a:prstDash val="solid"/>
            <a:miter/>
          </a:ln>
        </p:spPr>
        <p:txBody>
          <a:bodyPr rtlCol="0" anchor="ctr"/>
          <a:lstStyle/>
          <a:p>
            <a:endParaRPr lang="en-GB"/>
          </a:p>
        </p:txBody>
      </p:sp>
      <p:sp>
        <p:nvSpPr>
          <p:cNvPr id="14" name="Graphic 27">
            <a:extLst>
              <a:ext uri="{FF2B5EF4-FFF2-40B4-BE49-F238E27FC236}">
                <a16:creationId xmlns:a16="http://schemas.microsoft.com/office/drawing/2014/main" id="{C1F2C653-9451-3CB1-6531-43438B2FD67A}"/>
              </a:ext>
            </a:extLst>
          </p:cNvPr>
          <p:cNvSpPr/>
          <p:nvPr userDrawn="1"/>
        </p:nvSpPr>
        <p:spPr>
          <a:xfrm>
            <a:off x="4504800" y="65592"/>
            <a:ext cx="139560" cy="165144"/>
          </a:xfrm>
          <a:custGeom>
            <a:avLst/>
            <a:gdLst>
              <a:gd name="connsiteX0" fmla="*/ 83892 w 349257"/>
              <a:gd name="connsiteY0" fmla="*/ 31580 h 413284"/>
              <a:gd name="connsiteX1" fmla="*/ 87416 w 349257"/>
              <a:gd name="connsiteY1" fmla="*/ 18531 h 413284"/>
              <a:gd name="connsiteX2" fmla="*/ 100465 w 349257"/>
              <a:gd name="connsiteY2" fmla="*/ 22055 h 413284"/>
              <a:gd name="connsiteX3" fmla="*/ 123039 w 349257"/>
              <a:gd name="connsiteY3" fmla="*/ 61870 h 413284"/>
              <a:gd name="connsiteX4" fmla="*/ 153996 w 349257"/>
              <a:gd name="connsiteY4" fmla="*/ 72061 h 413284"/>
              <a:gd name="connsiteX5" fmla="*/ 163521 w 349257"/>
              <a:gd name="connsiteY5" fmla="*/ 53011 h 413284"/>
              <a:gd name="connsiteX6" fmla="*/ 150090 w 349257"/>
              <a:gd name="connsiteY6" fmla="*/ 12530 h 413284"/>
              <a:gd name="connsiteX7" fmla="*/ 156084 w 349257"/>
              <a:gd name="connsiteY7" fmla="*/ 472 h 413284"/>
              <a:gd name="connsiteX8" fmla="*/ 156186 w 349257"/>
              <a:gd name="connsiteY8" fmla="*/ 433 h 413284"/>
              <a:gd name="connsiteX9" fmla="*/ 168188 w 349257"/>
              <a:gd name="connsiteY9" fmla="*/ 6530 h 413284"/>
              <a:gd name="connsiteX10" fmla="*/ 184095 w 349257"/>
              <a:gd name="connsiteY10" fmla="*/ 54155 h 413284"/>
              <a:gd name="connsiteX11" fmla="*/ 164187 w 349257"/>
              <a:gd name="connsiteY11" fmla="*/ 95683 h 413284"/>
              <a:gd name="connsiteX12" fmla="*/ 110562 w 349257"/>
              <a:gd name="connsiteY12" fmla="*/ 78062 h 413284"/>
              <a:gd name="connsiteX13" fmla="*/ 329160 w 349257"/>
              <a:gd name="connsiteY13" fmla="*/ 339619 h 413284"/>
              <a:gd name="connsiteX14" fmla="*/ 240387 w 349257"/>
              <a:gd name="connsiteY14" fmla="*/ 413247 h 413284"/>
              <a:gd name="connsiteX15" fmla="*/ 235911 w 349257"/>
              <a:gd name="connsiteY15" fmla="*/ 413247 h 413284"/>
              <a:gd name="connsiteX16" fmla="*/ 54459 w 349257"/>
              <a:gd name="connsiteY16" fmla="*/ 282659 h 413284"/>
              <a:gd name="connsiteX17" fmla="*/ 45411 w 349257"/>
              <a:gd name="connsiteY17" fmla="*/ 159406 h 413284"/>
              <a:gd name="connsiteX18" fmla="*/ 157425 w 349257"/>
              <a:gd name="connsiteY18" fmla="*/ 121306 h 413284"/>
              <a:gd name="connsiteX19" fmla="*/ 164664 w 349257"/>
              <a:gd name="connsiteY19" fmla="*/ 124163 h 413284"/>
              <a:gd name="connsiteX20" fmla="*/ 180475 w 349257"/>
              <a:gd name="connsiteY20" fmla="*/ 94445 h 413284"/>
              <a:gd name="connsiteX21" fmla="*/ 237625 w 349257"/>
              <a:gd name="connsiteY21" fmla="*/ 5767 h 413284"/>
              <a:gd name="connsiteX22" fmla="*/ 257532 w 349257"/>
              <a:gd name="connsiteY22" fmla="*/ 4148 h 413284"/>
              <a:gd name="connsiteX23" fmla="*/ 276582 w 349257"/>
              <a:gd name="connsiteY23" fmla="*/ 19960 h 413284"/>
              <a:gd name="connsiteX24" fmla="*/ 281726 w 349257"/>
              <a:gd name="connsiteY24" fmla="*/ 29485 h 413284"/>
              <a:gd name="connsiteX25" fmla="*/ 278297 w 349257"/>
              <a:gd name="connsiteY25" fmla="*/ 40057 h 413284"/>
              <a:gd name="connsiteX26" fmla="*/ 264867 w 349257"/>
              <a:gd name="connsiteY26" fmla="*/ 55583 h 413284"/>
              <a:gd name="connsiteX27" fmla="*/ 247912 w 349257"/>
              <a:gd name="connsiteY27" fmla="*/ 105875 h 413284"/>
              <a:gd name="connsiteX28" fmla="*/ 249055 w 349257"/>
              <a:gd name="connsiteY28" fmla="*/ 111305 h 413284"/>
              <a:gd name="connsiteX29" fmla="*/ 290013 w 349257"/>
              <a:gd name="connsiteY29" fmla="*/ 116924 h 413284"/>
              <a:gd name="connsiteX30" fmla="*/ 329160 w 349257"/>
              <a:gd name="connsiteY30" fmla="*/ 339619 h 413284"/>
              <a:gd name="connsiteX31" fmla="*/ 283155 w 349257"/>
              <a:gd name="connsiteY31" fmla="*/ 135117 h 413284"/>
              <a:gd name="connsiteX32" fmla="*/ 252294 w 349257"/>
              <a:gd name="connsiteY32" fmla="*/ 130735 h 413284"/>
              <a:gd name="connsiteX33" fmla="*/ 209336 w 349257"/>
              <a:gd name="connsiteY33" fmla="*/ 262847 h 413284"/>
              <a:gd name="connsiteX34" fmla="*/ 195938 w 349257"/>
              <a:gd name="connsiteY34" fmla="*/ 264247 h 413284"/>
              <a:gd name="connsiteX35" fmla="*/ 194539 w 349257"/>
              <a:gd name="connsiteY35" fmla="*/ 250846 h 413284"/>
              <a:gd name="connsiteX36" fmla="*/ 195429 w 349257"/>
              <a:gd name="connsiteY36" fmla="*/ 249893 h 413284"/>
              <a:gd name="connsiteX37" fmla="*/ 229624 w 349257"/>
              <a:gd name="connsiteY37" fmla="*/ 110066 h 413284"/>
              <a:gd name="connsiteX38" fmla="*/ 229624 w 349257"/>
              <a:gd name="connsiteY38" fmla="*/ 108542 h 413284"/>
              <a:gd name="connsiteX39" fmla="*/ 251151 w 349257"/>
              <a:gd name="connsiteY39" fmla="*/ 43677 h 413284"/>
              <a:gd name="connsiteX40" fmla="*/ 261342 w 349257"/>
              <a:gd name="connsiteY40" fmla="*/ 31866 h 413284"/>
              <a:gd name="connsiteX41" fmla="*/ 249627 w 349257"/>
              <a:gd name="connsiteY41" fmla="*/ 22341 h 413284"/>
              <a:gd name="connsiteX42" fmla="*/ 198668 w 349257"/>
              <a:gd name="connsiteY42" fmla="*/ 101494 h 413284"/>
              <a:gd name="connsiteX43" fmla="*/ 176760 w 349257"/>
              <a:gd name="connsiteY43" fmla="*/ 140927 h 413284"/>
              <a:gd name="connsiteX44" fmla="*/ 174093 w 349257"/>
              <a:gd name="connsiteY44" fmla="*/ 144356 h 413284"/>
              <a:gd name="connsiteX45" fmla="*/ 169712 w 349257"/>
              <a:gd name="connsiteY45" fmla="*/ 144356 h 413284"/>
              <a:gd name="connsiteX46" fmla="*/ 150662 w 349257"/>
              <a:gd name="connsiteY46" fmla="*/ 139022 h 413284"/>
              <a:gd name="connsiteX47" fmla="*/ 117420 w 349257"/>
              <a:gd name="connsiteY47" fmla="*/ 132164 h 413284"/>
              <a:gd name="connsiteX48" fmla="*/ 63127 w 349257"/>
              <a:gd name="connsiteY48" fmla="*/ 167883 h 413284"/>
              <a:gd name="connsiteX49" fmla="*/ 71604 w 349257"/>
              <a:gd name="connsiteY49" fmla="*/ 272658 h 413284"/>
              <a:gd name="connsiteX50" fmla="*/ 237435 w 349257"/>
              <a:gd name="connsiteY50" fmla="*/ 393816 h 413284"/>
              <a:gd name="connsiteX51" fmla="*/ 311634 w 349257"/>
              <a:gd name="connsiteY51" fmla="*/ 333808 h 413284"/>
              <a:gd name="connsiteX52" fmla="*/ 283155 w 349257"/>
              <a:gd name="connsiteY52" fmla="*/ 135117 h 413284"/>
              <a:gd name="connsiteX53" fmla="*/ 87987 w 349257"/>
              <a:gd name="connsiteY53" fmla="*/ 101875 h 413284"/>
              <a:gd name="connsiteX54" fmla="*/ 95798 w 349257"/>
              <a:gd name="connsiteY54" fmla="*/ 106066 h 413284"/>
              <a:gd name="connsiteX55" fmla="*/ 101132 w 349257"/>
              <a:gd name="connsiteY55" fmla="*/ 104447 h 413284"/>
              <a:gd name="connsiteX56" fmla="*/ 103717 w 349257"/>
              <a:gd name="connsiteY56" fmla="*/ 91226 h 413284"/>
              <a:gd name="connsiteX57" fmla="*/ 103704 w 349257"/>
              <a:gd name="connsiteY57" fmla="*/ 91207 h 413284"/>
              <a:gd name="connsiteX58" fmla="*/ 75129 w 349257"/>
              <a:gd name="connsiteY58" fmla="*/ 48535 h 413284"/>
              <a:gd name="connsiteX59" fmla="*/ 6739 w 349257"/>
              <a:gd name="connsiteY59" fmla="*/ 62917 h 413284"/>
              <a:gd name="connsiteX60" fmla="*/ 372 w 349257"/>
              <a:gd name="connsiteY60" fmla="*/ 74786 h 413284"/>
              <a:gd name="connsiteX61" fmla="*/ 10644 w 349257"/>
              <a:gd name="connsiteY61" fmla="*/ 81491 h 413284"/>
              <a:gd name="connsiteX62" fmla="*/ 66556 w 349257"/>
              <a:gd name="connsiteY62" fmla="*/ 69775 h 41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349257" h="413284">
                <a:moveTo>
                  <a:pt x="83892" y="31580"/>
                </a:moveTo>
                <a:cubicBezTo>
                  <a:pt x="81262" y="26999"/>
                  <a:pt x="82839" y="21160"/>
                  <a:pt x="87416" y="18531"/>
                </a:cubicBezTo>
                <a:cubicBezTo>
                  <a:pt x="91993" y="15902"/>
                  <a:pt x="97835" y="17483"/>
                  <a:pt x="100465" y="22055"/>
                </a:cubicBezTo>
                <a:lnTo>
                  <a:pt x="123039" y="61870"/>
                </a:lnTo>
                <a:lnTo>
                  <a:pt x="153996" y="72061"/>
                </a:lnTo>
                <a:lnTo>
                  <a:pt x="163521" y="53011"/>
                </a:lnTo>
                <a:lnTo>
                  <a:pt x="150090" y="12530"/>
                </a:lnTo>
                <a:cubicBezTo>
                  <a:pt x="148415" y="7539"/>
                  <a:pt x="151098" y="2138"/>
                  <a:pt x="156084" y="472"/>
                </a:cubicBezTo>
                <a:cubicBezTo>
                  <a:pt x="156119" y="453"/>
                  <a:pt x="156152" y="443"/>
                  <a:pt x="156186" y="433"/>
                </a:cubicBezTo>
                <a:cubicBezTo>
                  <a:pt x="161183" y="-1195"/>
                  <a:pt x="166554" y="1538"/>
                  <a:pt x="168188" y="6530"/>
                </a:cubicBezTo>
                <a:lnTo>
                  <a:pt x="184095" y="54155"/>
                </a:lnTo>
                <a:lnTo>
                  <a:pt x="164187" y="95683"/>
                </a:lnTo>
                <a:lnTo>
                  <a:pt x="110562" y="78062"/>
                </a:lnTo>
                <a:close/>
                <a:moveTo>
                  <a:pt x="329160" y="339619"/>
                </a:moveTo>
                <a:cubicBezTo>
                  <a:pt x="322779" y="364955"/>
                  <a:pt x="295728" y="413247"/>
                  <a:pt x="240387" y="413247"/>
                </a:cubicBezTo>
                <a:lnTo>
                  <a:pt x="235911" y="413247"/>
                </a:lnTo>
                <a:cubicBezTo>
                  <a:pt x="186762" y="410961"/>
                  <a:pt x="94941" y="352192"/>
                  <a:pt x="54459" y="282659"/>
                </a:cubicBezTo>
                <a:cubicBezTo>
                  <a:pt x="29409" y="239606"/>
                  <a:pt x="26361" y="196934"/>
                  <a:pt x="45411" y="159406"/>
                </a:cubicBezTo>
                <a:cubicBezTo>
                  <a:pt x="67223" y="116734"/>
                  <a:pt x="109133" y="102256"/>
                  <a:pt x="157425" y="121306"/>
                </a:cubicBezTo>
                <a:cubicBezTo>
                  <a:pt x="159777" y="122401"/>
                  <a:pt x="162195" y="123354"/>
                  <a:pt x="164664" y="124163"/>
                </a:cubicBezTo>
                <a:cubicBezTo>
                  <a:pt x="171217" y="114991"/>
                  <a:pt x="176533" y="104999"/>
                  <a:pt x="180475" y="94445"/>
                </a:cubicBezTo>
                <a:cubicBezTo>
                  <a:pt x="195231" y="62327"/>
                  <a:pt x="214473" y="32476"/>
                  <a:pt x="237625" y="5767"/>
                </a:cubicBezTo>
                <a:cubicBezTo>
                  <a:pt x="242743" y="-43"/>
                  <a:pt x="251543" y="-757"/>
                  <a:pt x="257532" y="4148"/>
                </a:cubicBezTo>
                <a:lnTo>
                  <a:pt x="276582" y="19960"/>
                </a:lnTo>
                <a:cubicBezTo>
                  <a:pt x="279448" y="22360"/>
                  <a:pt x="281289" y="25770"/>
                  <a:pt x="281726" y="29485"/>
                </a:cubicBezTo>
                <a:cubicBezTo>
                  <a:pt x="282068" y="33333"/>
                  <a:pt x="280830" y="37143"/>
                  <a:pt x="278297" y="40057"/>
                </a:cubicBezTo>
                <a:lnTo>
                  <a:pt x="264867" y="55583"/>
                </a:lnTo>
                <a:cubicBezTo>
                  <a:pt x="252905" y="69509"/>
                  <a:pt x="246825" y="87549"/>
                  <a:pt x="247912" y="105875"/>
                </a:cubicBezTo>
                <a:lnTo>
                  <a:pt x="249055" y="111305"/>
                </a:lnTo>
                <a:cubicBezTo>
                  <a:pt x="262964" y="109647"/>
                  <a:pt x="277065" y="111581"/>
                  <a:pt x="290013" y="116924"/>
                </a:cubicBezTo>
                <a:cubicBezTo>
                  <a:pt x="392121" y="159501"/>
                  <a:pt x="331732" y="332284"/>
                  <a:pt x="329160" y="339619"/>
                </a:cubicBezTo>
                <a:close/>
                <a:moveTo>
                  <a:pt x="283155" y="135117"/>
                </a:moveTo>
                <a:cubicBezTo>
                  <a:pt x="273395" y="131097"/>
                  <a:pt x="262785" y="129592"/>
                  <a:pt x="252294" y="130735"/>
                </a:cubicBezTo>
                <a:cubicBezTo>
                  <a:pt x="257972" y="178932"/>
                  <a:pt x="242277" y="227205"/>
                  <a:pt x="209336" y="262847"/>
                </a:cubicBezTo>
                <a:cubicBezTo>
                  <a:pt x="206023" y="266933"/>
                  <a:pt x="200024" y="267562"/>
                  <a:pt x="195938" y="264247"/>
                </a:cubicBezTo>
                <a:cubicBezTo>
                  <a:pt x="191853" y="260933"/>
                  <a:pt x="191226" y="254932"/>
                  <a:pt x="194539" y="250846"/>
                </a:cubicBezTo>
                <a:cubicBezTo>
                  <a:pt x="194814" y="250512"/>
                  <a:pt x="195111" y="250189"/>
                  <a:pt x="195429" y="249893"/>
                </a:cubicBezTo>
                <a:cubicBezTo>
                  <a:pt x="243816" y="197887"/>
                  <a:pt x="235434" y="134831"/>
                  <a:pt x="229624" y="110066"/>
                </a:cubicBezTo>
                <a:lnTo>
                  <a:pt x="229624" y="108542"/>
                </a:lnTo>
                <a:cubicBezTo>
                  <a:pt x="227951" y="84930"/>
                  <a:pt x="235690" y="61603"/>
                  <a:pt x="251151" y="43677"/>
                </a:cubicBezTo>
                <a:lnTo>
                  <a:pt x="261342" y="31866"/>
                </a:lnTo>
                <a:lnTo>
                  <a:pt x="249627" y="22341"/>
                </a:lnTo>
                <a:cubicBezTo>
                  <a:pt x="229191" y="46334"/>
                  <a:pt x="212053" y="72957"/>
                  <a:pt x="198668" y="101494"/>
                </a:cubicBezTo>
                <a:cubicBezTo>
                  <a:pt x="193362" y="115648"/>
                  <a:pt x="185979" y="128945"/>
                  <a:pt x="176760" y="140927"/>
                </a:cubicBezTo>
                <a:lnTo>
                  <a:pt x="174093" y="144356"/>
                </a:lnTo>
                <a:lnTo>
                  <a:pt x="169712" y="144356"/>
                </a:lnTo>
                <a:cubicBezTo>
                  <a:pt x="163029" y="144109"/>
                  <a:pt x="156501" y="142280"/>
                  <a:pt x="150662" y="139022"/>
                </a:cubicBezTo>
                <a:cubicBezTo>
                  <a:pt x="140090" y="134736"/>
                  <a:pt x="128825" y="132412"/>
                  <a:pt x="117420" y="132164"/>
                </a:cubicBezTo>
                <a:cubicBezTo>
                  <a:pt x="93748" y="131945"/>
                  <a:pt x="72293" y="146061"/>
                  <a:pt x="63127" y="167883"/>
                </a:cubicBezTo>
                <a:cubicBezTo>
                  <a:pt x="46839" y="199792"/>
                  <a:pt x="49697" y="235130"/>
                  <a:pt x="71604" y="272658"/>
                </a:cubicBezTo>
                <a:cubicBezTo>
                  <a:pt x="110943" y="340285"/>
                  <a:pt x="197906" y="392006"/>
                  <a:pt x="237435" y="393816"/>
                </a:cubicBezTo>
                <a:cubicBezTo>
                  <a:pt x="295156" y="396578"/>
                  <a:pt x="310968" y="336666"/>
                  <a:pt x="311634" y="333808"/>
                </a:cubicBezTo>
                <a:cubicBezTo>
                  <a:pt x="312301" y="330951"/>
                  <a:pt x="368118" y="170169"/>
                  <a:pt x="283155" y="135117"/>
                </a:cubicBezTo>
                <a:close/>
                <a:moveTo>
                  <a:pt x="87987" y="101875"/>
                </a:moveTo>
                <a:cubicBezTo>
                  <a:pt x="89743" y="104475"/>
                  <a:pt x="92663" y="106037"/>
                  <a:pt x="95798" y="106066"/>
                </a:cubicBezTo>
                <a:cubicBezTo>
                  <a:pt x="97697" y="106066"/>
                  <a:pt x="99555" y="105504"/>
                  <a:pt x="101132" y="104447"/>
                </a:cubicBezTo>
                <a:cubicBezTo>
                  <a:pt x="105496" y="101513"/>
                  <a:pt x="106654" y="95588"/>
                  <a:pt x="103717" y="91226"/>
                </a:cubicBezTo>
                <a:cubicBezTo>
                  <a:pt x="103712" y="91216"/>
                  <a:pt x="103708" y="91216"/>
                  <a:pt x="103704" y="91207"/>
                </a:cubicBezTo>
                <a:lnTo>
                  <a:pt x="75129" y="48535"/>
                </a:lnTo>
                <a:lnTo>
                  <a:pt x="6739" y="62917"/>
                </a:lnTo>
                <a:cubicBezTo>
                  <a:pt x="1703" y="64441"/>
                  <a:pt x="-1148" y="69757"/>
                  <a:pt x="372" y="74786"/>
                </a:cubicBezTo>
                <a:cubicBezTo>
                  <a:pt x="1711" y="79224"/>
                  <a:pt x="6046" y="82053"/>
                  <a:pt x="10644" y="81491"/>
                </a:cubicBezTo>
                <a:lnTo>
                  <a:pt x="66556" y="69775"/>
                </a:lnTo>
                <a:close/>
              </a:path>
            </a:pathLst>
          </a:custGeom>
          <a:solidFill>
            <a:schemeClr val="bg1"/>
          </a:solidFill>
          <a:ln w="9525" cap="flat">
            <a:noFill/>
            <a:prstDash val="solid"/>
            <a:miter/>
          </a:ln>
        </p:spPr>
        <p:txBody>
          <a:bodyPr rtlCol="0" anchor="ctr"/>
          <a:lstStyle/>
          <a:p>
            <a:r>
              <a:rPr lang="en-GB"/>
              <a:t> </a:t>
            </a:r>
          </a:p>
        </p:txBody>
      </p:sp>
      <p:sp>
        <p:nvSpPr>
          <p:cNvPr id="15" name="Graphic 27">
            <a:extLst>
              <a:ext uri="{FF2B5EF4-FFF2-40B4-BE49-F238E27FC236}">
                <a16:creationId xmlns:a16="http://schemas.microsoft.com/office/drawing/2014/main" id="{AA799C20-AE6D-E87E-FA31-A429BFE01F35}"/>
              </a:ext>
            </a:extLst>
          </p:cNvPr>
          <p:cNvSpPr/>
          <p:nvPr userDrawn="1"/>
        </p:nvSpPr>
        <p:spPr>
          <a:xfrm>
            <a:off x="8202750" y="63750"/>
            <a:ext cx="182220" cy="168830"/>
          </a:xfrm>
          <a:custGeom>
            <a:avLst/>
            <a:gdLst>
              <a:gd name="connsiteX0" fmla="*/ 271708 w 393001"/>
              <a:gd name="connsiteY0" fmla="*/ 94543 h 368255"/>
              <a:gd name="connsiteX1" fmla="*/ 305426 w 393001"/>
              <a:gd name="connsiteY1" fmla="*/ 60824 h 368255"/>
              <a:gd name="connsiteX2" fmla="*/ 271708 w 393001"/>
              <a:gd name="connsiteY2" fmla="*/ 27106 h 368255"/>
              <a:gd name="connsiteX3" fmla="*/ 237989 w 393001"/>
              <a:gd name="connsiteY3" fmla="*/ 60824 h 368255"/>
              <a:gd name="connsiteX4" fmla="*/ 271708 w 393001"/>
              <a:gd name="connsiteY4" fmla="*/ 94543 h 368255"/>
              <a:gd name="connsiteX5" fmla="*/ 271708 w 393001"/>
              <a:gd name="connsiteY5" fmla="*/ 42917 h 368255"/>
              <a:gd name="connsiteX6" fmla="*/ 289423 w 393001"/>
              <a:gd name="connsiteY6" fmla="*/ 61015 h 368255"/>
              <a:gd name="connsiteX7" fmla="*/ 271327 w 393001"/>
              <a:gd name="connsiteY7" fmla="*/ 78731 h 368255"/>
              <a:gd name="connsiteX8" fmla="*/ 253610 w 393001"/>
              <a:gd name="connsiteY8" fmla="*/ 60824 h 368255"/>
              <a:gd name="connsiteX9" fmla="*/ 271516 w 393001"/>
              <a:gd name="connsiteY9" fmla="*/ 42917 h 368255"/>
              <a:gd name="connsiteX10" fmla="*/ 271708 w 393001"/>
              <a:gd name="connsiteY10" fmla="*/ 42917 h 368255"/>
              <a:gd name="connsiteX11" fmla="*/ 196460 w 393001"/>
              <a:gd name="connsiteY11" fmla="*/ 73112 h 368255"/>
              <a:gd name="connsiteX12" fmla="*/ 233132 w 393001"/>
              <a:gd name="connsiteY12" fmla="*/ 36631 h 368255"/>
              <a:gd name="connsiteX13" fmla="*/ 196651 w 393001"/>
              <a:gd name="connsiteY13" fmla="*/ -40 h 368255"/>
              <a:gd name="connsiteX14" fmla="*/ 159980 w 393001"/>
              <a:gd name="connsiteY14" fmla="*/ 36440 h 368255"/>
              <a:gd name="connsiteX15" fmla="*/ 159980 w 393001"/>
              <a:gd name="connsiteY15" fmla="*/ 36536 h 368255"/>
              <a:gd name="connsiteX16" fmla="*/ 196460 w 393001"/>
              <a:gd name="connsiteY16" fmla="*/ 73112 h 368255"/>
              <a:gd name="connsiteX17" fmla="*/ 196460 w 393001"/>
              <a:gd name="connsiteY17" fmla="*/ 15962 h 368255"/>
              <a:gd name="connsiteX18" fmla="*/ 217130 w 393001"/>
              <a:gd name="connsiteY18" fmla="*/ 36631 h 368255"/>
              <a:gd name="connsiteX19" fmla="*/ 196460 w 393001"/>
              <a:gd name="connsiteY19" fmla="*/ 57300 h 368255"/>
              <a:gd name="connsiteX20" fmla="*/ 175791 w 393001"/>
              <a:gd name="connsiteY20" fmla="*/ 36631 h 368255"/>
              <a:gd name="connsiteX21" fmla="*/ 196365 w 393001"/>
              <a:gd name="connsiteY21" fmla="*/ 15866 h 368255"/>
              <a:gd name="connsiteX22" fmla="*/ 196460 w 393001"/>
              <a:gd name="connsiteY22" fmla="*/ 15866 h 368255"/>
              <a:gd name="connsiteX23" fmla="*/ 306855 w 393001"/>
              <a:gd name="connsiteY23" fmla="*/ 152169 h 368255"/>
              <a:gd name="connsiteX24" fmla="*/ 276566 w 393001"/>
              <a:gd name="connsiteY24" fmla="*/ 152169 h 368255"/>
              <a:gd name="connsiteX25" fmla="*/ 276566 w 393001"/>
              <a:gd name="connsiteY25" fmla="*/ 136453 h 368255"/>
              <a:gd name="connsiteX26" fmla="*/ 306855 w 393001"/>
              <a:gd name="connsiteY26" fmla="*/ 136453 h 368255"/>
              <a:gd name="connsiteX27" fmla="*/ 347051 w 393001"/>
              <a:gd name="connsiteY27" fmla="*/ 111878 h 368255"/>
              <a:gd name="connsiteX28" fmla="*/ 376864 w 393001"/>
              <a:gd name="connsiteY28" fmla="*/ 82065 h 368255"/>
              <a:gd name="connsiteX29" fmla="*/ 347051 w 393001"/>
              <a:gd name="connsiteY29" fmla="*/ 52252 h 368255"/>
              <a:gd name="connsiteX30" fmla="*/ 317237 w 393001"/>
              <a:gd name="connsiteY30" fmla="*/ 82065 h 368255"/>
              <a:gd name="connsiteX31" fmla="*/ 347051 w 393001"/>
              <a:gd name="connsiteY31" fmla="*/ 111783 h 368255"/>
              <a:gd name="connsiteX32" fmla="*/ 347051 w 393001"/>
              <a:gd name="connsiteY32" fmla="*/ 68063 h 368255"/>
              <a:gd name="connsiteX33" fmla="*/ 361052 w 393001"/>
              <a:gd name="connsiteY33" fmla="*/ 82065 h 368255"/>
              <a:gd name="connsiteX34" fmla="*/ 347051 w 393001"/>
              <a:gd name="connsiteY34" fmla="*/ 96067 h 368255"/>
              <a:gd name="connsiteX35" fmla="*/ 333049 w 393001"/>
              <a:gd name="connsiteY35" fmla="*/ 82065 h 368255"/>
              <a:gd name="connsiteX36" fmla="*/ 346955 w 393001"/>
              <a:gd name="connsiteY36" fmla="*/ 67968 h 368255"/>
              <a:gd name="connsiteX37" fmla="*/ 347051 w 393001"/>
              <a:gd name="connsiteY37" fmla="*/ 67968 h 368255"/>
              <a:gd name="connsiteX38" fmla="*/ 392961 w 393001"/>
              <a:gd name="connsiteY38" fmla="*/ 137786 h 368255"/>
              <a:gd name="connsiteX39" fmla="*/ 392961 w 393001"/>
              <a:gd name="connsiteY39" fmla="*/ 236465 h 368255"/>
              <a:gd name="connsiteX40" fmla="*/ 377748 w 393001"/>
              <a:gd name="connsiteY40" fmla="*/ 250762 h 368255"/>
              <a:gd name="connsiteX41" fmla="*/ 377435 w 393001"/>
              <a:gd name="connsiteY41" fmla="*/ 250753 h 368255"/>
              <a:gd name="connsiteX42" fmla="*/ 366577 w 393001"/>
              <a:gd name="connsiteY42" fmla="*/ 250753 h 368255"/>
              <a:gd name="connsiteX43" fmla="*/ 366577 w 393001"/>
              <a:gd name="connsiteY43" fmla="*/ 335430 h 368255"/>
              <a:gd name="connsiteX44" fmla="*/ 358576 w 393001"/>
              <a:gd name="connsiteY44" fmla="*/ 343336 h 368255"/>
              <a:gd name="connsiteX45" fmla="*/ 350670 w 393001"/>
              <a:gd name="connsiteY45" fmla="*/ 335430 h 368255"/>
              <a:gd name="connsiteX46" fmla="*/ 350670 w 393001"/>
              <a:gd name="connsiteY46" fmla="*/ 234656 h 368255"/>
              <a:gd name="connsiteX47" fmla="*/ 377435 w 393001"/>
              <a:gd name="connsiteY47" fmla="*/ 234656 h 368255"/>
              <a:gd name="connsiteX48" fmla="*/ 377435 w 393001"/>
              <a:gd name="connsiteY48" fmla="*/ 139406 h 368255"/>
              <a:gd name="connsiteX49" fmla="*/ 331620 w 393001"/>
              <a:gd name="connsiteY49" fmla="*/ 139406 h 368255"/>
              <a:gd name="connsiteX50" fmla="*/ 331620 w 393001"/>
              <a:gd name="connsiteY50" fmla="*/ 234656 h 368255"/>
              <a:gd name="connsiteX51" fmla="*/ 341145 w 393001"/>
              <a:gd name="connsiteY51" fmla="*/ 234656 h 368255"/>
              <a:gd name="connsiteX52" fmla="*/ 341145 w 393001"/>
              <a:gd name="connsiteY52" fmla="*/ 335144 h 368255"/>
              <a:gd name="connsiteX53" fmla="*/ 333144 w 393001"/>
              <a:gd name="connsiteY53" fmla="*/ 343050 h 368255"/>
              <a:gd name="connsiteX54" fmla="*/ 325238 w 393001"/>
              <a:gd name="connsiteY54" fmla="*/ 335144 h 368255"/>
              <a:gd name="connsiteX55" fmla="*/ 325238 w 393001"/>
              <a:gd name="connsiteY55" fmla="*/ 254849 h 368255"/>
              <a:gd name="connsiteX56" fmla="*/ 314666 w 393001"/>
              <a:gd name="connsiteY56" fmla="*/ 258182 h 368255"/>
              <a:gd name="connsiteX57" fmla="*/ 300378 w 393001"/>
              <a:gd name="connsiteY57" fmla="*/ 258182 h 368255"/>
              <a:gd name="connsiteX58" fmla="*/ 300378 w 393001"/>
              <a:gd name="connsiteY58" fmla="*/ 359338 h 368255"/>
              <a:gd name="connsiteX59" fmla="*/ 292472 w 393001"/>
              <a:gd name="connsiteY59" fmla="*/ 367244 h 368255"/>
              <a:gd name="connsiteX60" fmla="*/ 284567 w 393001"/>
              <a:gd name="connsiteY60" fmla="*/ 359338 h 368255"/>
              <a:gd name="connsiteX61" fmla="*/ 284567 w 393001"/>
              <a:gd name="connsiteY61" fmla="*/ 242275 h 368255"/>
              <a:gd name="connsiteX62" fmla="*/ 315618 w 393001"/>
              <a:gd name="connsiteY62" fmla="*/ 242275 h 368255"/>
              <a:gd name="connsiteX63" fmla="*/ 315618 w 393001"/>
              <a:gd name="connsiteY63" fmla="*/ 126928 h 368255"/>
              <a:gd name="connsiteX64" fmla="*/ 314666 w 393001"/>
              <a:gd name="connsiteY64" fmla="*/ 126928 h 368255"/>
              <a:gd name="connsiteX65" fmla="*/ 242276 w 393001"/>
              <a:gd name="connsiteY65" fmla="*/ 126928 h 368255"/>
              <a:gd name="connsiteX66" fmla="*/ 275137 w 393001"/>
              <a:gd name="connsiteY66" fmla="*/ 237704 h 368255"/>
              <a:gd name="connsiteX67" fmla="*/ 272660 w 393001"/>
              <a:gd name="connsiteY67" fmla="*/ 251515 h 368255"/>
              <a:gd name="connsiteX68" fmla="*/ 270565 w 393001"/>
              <a:gd name="connsiteY68" fmla="*/ 253896 h 368255"/>
              <a:gd name="connsiteX69" fmla="*/ 270565 w 393001"/>
              <a:gd name="connsiteY69" fmla="*/ 359338 h 368255"/>
              <a:gd name="connsiteX70" fmla="*/ 262564 w 393001"/>
              <a:gd name="connsiteY70" fmla="*/ 367339 h 368255"/>
              <a:gd name="connsiteX71" fmla="*/ 254658 w 393001"/>
              <a:gd name="connsiteY71" fmla="*/ 359338 h 368255"/>
              <a:gd name="connsiteX72" fmla="*/ 254658 w 393001"/>
              <a:gd name="connsiteY72" fmla="*/ 258182 h 368255"/>
              <a:gd name="connsiteX73" fmla="*/ 221702 w 393001"/>
              <a:gd name="connsiteY73" fmla="*/ 258182 h 368255"/>
              <a:gd name="connsiteX74" fmla="*/ 221702 w 393001"/>
              <a:gd name="connsiteY74" fmla="*/ 359338 h 368255"/>
              <a:gd name="connsiteX75" fmla="*/ 214620 w 393001"/>
              <a:gd name="connsiteY75" fmla="*/ 368167 h 368255"/>
              <a:gd name="connsiteX76" fmla="*/ 205795 w 393001"/>
              <a:gd name="connsiteY76" fmla="*/ 361081 h 368255"/>
              <a:gd name="connsiteX77" fmla="*/ 205795 w 393001"/>
              <a:gd name="connsiteY77" fmla="*/ 359338 h 368255"/>
              <a:gd name="connsiteX78" fmla="*/ 205795 w 393001"/>
              <a:gd name="connsiteY78" fmla="*/ 242180 h 368255"/>
              <a:gd name="connsiteX79" fmla="*/ 259135 w 393001"/>
              <a:gd name="connsiteY79" fmla="*/ 242180 h 368255"/>
              <a:gd name="connsiteX80" fmla="*/ 260087 w 393001"/>
              <a:gd name="connsiteY80" fmla="*/ 242180 h 368255"/>
              <a:gd name="connsiteX81" fmla="*/ 218177 w 393001"/>
              <a:gd name="connsiteY81" fmla="*/ 101591 h 368255"/>
              <a:gd name="connsiteX82" fmla="*/ 217320 w 393001"/>
              <a:gd name="connsiteY82" fmla="*/ 101591 h 368255"/>
              <a:gd name="connsiteX83" fmla="*/ 173696 w 393001"/>
              <a:gd name="connsiteY83" fmla="*/ 101591 h 368255"/>
              <a:gd name="connsiteX84" fmla="*/ 172743 w 393001"/>
              <a:gd name="connsiteY84" fmla="*/ 101591 h 368255"/>
              <a:gd name="connsiteX85" fmla="*/ 132833 w 393001"/>
              <a:gd name="connsiteY85" fmla="*/ 242561 h 368255"/>
              <a:gd name="connsiteX86" fmla="*/ 133786 w 393001"/>
              <a:gd name="connsiteY86" fmla="*/ 242561 h 368255"/>
              <a:gd name="connsiteX87" fmla="*/ 189317 w 393001"/>
              <a:gd name="connsiteY87" fmla="*/ 242561 h 368255"/>
              <a:gd name="connsiteX88" fmla="*/ 189317 w 393001"/>
              <a:gd name="connsiteY88" fmla="*/ 359338 h 368255"/>
              <a:gd name="connsiteX89" fmla="*/ 181411 w 393001"/>
              <a:gd name="connsiteY89" fmla="*/ 367339 h 368255"/>
              <a:gd name="connsiteX90" fmla="*/ 173410 w 393001"/>
              <a:gd name="connsiteY90" fmla="*/ 359338 h 368255"/>
              <a:gd name="connsiteX91" fmla="*/ 173410 w 393001"/>
              <a:gd name="connsiteY91" fmla="*/ 258182 h 368255"/>
              <a:gd name="connsiteX92" fmla="*/ 139310 w 393001"/>
              <a:gd name="connsiteY92" fmla="*/ 258182 h 368255"/>
              <a:gd name="connsiteX93" fmla="*/ 139310 w 393001"/>
              <a:gd name="connsiteY93" fmla="*/ 359338 h 368255"/>
              <a:gd name="connsiteX94" fmla="*/ 131405 w 393001"/>
              <a:gd name="connsiteY94" fmla="*/ 367339 h 368255"/>
              <a:gd name="connsiteX95" fmla="*/ 123404 w 393001"/>
              <a:gd name="connsiteY95" fmla="*/ 359338 h 368255"/>
              <a:gd name="connsiteX96" fmla="*/ 123404 w 393001"/>
              <a:gd name="connsiteY96" fmla="*/ 254563 h 368255"/>
              <a:gd name="connsiteX97" fmla="*/ 119879 w 393001"/>
              <a:gd name="connsiteY97" fmla="*/ 251229 h 368255"/>
              <a:gd name="connsiteX98" fmla="*/ 117212 w 393001"/>
              <a:gd name="connsiteY98" fmla="*/ 237513 h 368255"/>
              <a:gd name="connsiteX99" fmla="*/ 141501 w 393001"/>
              <a:gd name="connsiteY99" fmla="*/ 151788 h 368255"/>
              <a:gd name="connsiteX100" fmla="*/ 121689 w 393001"/>
              <a:gd name="connsiteY100" fmla="*/ 151788 h 368255"/>
              <a:gd name="connsiteX101" fmla="*/ 121689 w 393001"/>
              <a:gd name="connsiteY101" fmla="*/ 136453 h 368255"/>
              <a:gd name="connsiteX102" fmla="*/ 146359 w 393001"/>
              <a:gd name="connsiteY102" fmla="*/ 136453 h 368255"/>
              <a:gd name="connsiteX103" fmla="*/ 149026 w 393001"/>
              <a:gd name="connsiteY103" fmla="*/ 126928 h 368255"/>
              <a:gd name="connsiteX104" fmla="*/ 80922 w 393001"/>
              <a:gd name="connsiteY104" fmla="*/ 126928 h 368255"/>
              <a:gd name="connsiteX105" fmla="*/ 79874 w 393001"/>
              <a:gd name="connsiteY105" fmla="*/ 126928 h 368255"/>
              <a:gd name="connsiteX106" fmla="*/ 79874 w 393001"/>
              <a:gd name="connsiteY106" fmla="*/ 130262 h 368255"/>
              <a:gd name="connsiteX107" fmla="*/ 79874 w 393001"/>
              <a:gd name="connsiteY107" fmla="*/ 130928 h 368255"/>
              <a:gd name="connsiteX108" fmla="*/ 79874 w 393001"/>
              <a:gd name="connsiteY108" fmla="*/ 131690 h 368255"/>
              <a:gd name="connsiteX109" fmla="*/ 79874 w 393001"/>
              <a:gd name="connsiteY109" fmla="*/ 242180 h 368255"/>
              <a:gd name="connsiteX110" fmla="*/ 109783 w 393001"/>
              <a:gd name="connsiteY110" fmla="*/ 242180 h 368255"/>
              <a:gd name="connsiteX111" fmla="*/ 109783 w 393001"/>
              <a:gd name="connsiteY111" fmla="*/ 359338 h 368255"/>
              <a:gd name="connsiteX112" fmla="*/ 101782 w 393001"/>
              <a:gd name="connsiteY112" fmla="*/ 367339 h 368255"/>
              <a:gd name="connsiteX113" fmla="*/ 93876 w 393001"/>
              <a:gd name="connsiteY113" fmla="*/ 359338 h 368255"/>
              <a:gd name="connsiteX114" fmla="*/ 93876 w 393001"/>
              <a:gd name="connsiteY114" fmla="*/ 258182 h 368255"/>
              <a:gd name="connsiteX115" fmla="*/ 80922 w 393001"/>
              <a:gd name="connsiteY115" fmla="*/ 258182 h 368255"/>
              <a:gd name="connsiteX116" fmla="*/ 66539 w 393001"/>
              <a:gd name="connsiteY116" fmla="*/ 250848 h 368255"/>
              <a:gd name="connsiteX117" fmla="*/ 66539 w 393001"/>
              <a:gd name="connsiteY117" fmla="*/ 335144 h 368255"/>
              <a:gd name="connsiteX118" fmla="*/ 58538 w 393001"/>
              <a:gd name="connsiteY118" fmla="*/ 343050 h 368255"/>
              <a:gd name="connsiteX119" fmla="*/ 50633 w 393001"/>
              <a:gd name="connsiteY119" fmla="*/ 335144 h 368255"/>
              <a:gd name="connsiteX120" fmla="*/ 50633 w 393001"/>
              <a:gd name="connsiteY120" fmla="*/ 234656 h 368255"/>
              <a:gd name="connsiteX121" fmla="*/ 64063 w 393001"/>
              <a:gd name="connsiteY121" fmla="*/ 234656 h 368255"/>
              <a:gd name="connsiteX122" fmla="*/ 64063 w 393001"/>
              <a:gd name="connsiteY122" fmla="*/ 165028 h 368255"/>
              <a:gd name="connsiteX123" fmla="*/ 50061 w 393001"/>
              <a:gd name="connsiteY123" fmla="*/ 165028 h 368255"/>
              <a:gd name="connsiteX124" fmla="*/ 50061 w 393001"/>
              <a:gd name="connsiteY124" fmla="*/ 149216 h 368255"/>
              <a:gd name="connsiteX125" fmla="*/ 64063 w 393001"/>
              <a:gd name="connsiteY125" fmla="*/ 149216 h 368255"/>
              <a:gd name="connsiteX126" fmla="*/ 64063 w 393001"/>
              <a:gd name="connsiteY126" fmla="*/ 138834 h 368255"/>
              <a:gd name="connsiteX127" fmla="*/ 15485 w 393001"/>
              <a:gd name="connsiteY127" fmla="*/ 138834 h 368255"/>
              <a:gd name="connsiteX128" fmla="*/ 15485 w 393001"/>
              <a:gd name="connsiteY128" fmla="*/ 234084 h 368255"/>
              <a:gd name="connsiteX129" fmla="*/ 40727 w 393001"/>
              <a:gd name="connsiteY129" fmla="*/ 234084 h 368255"/>
              <a:gd name="connsiteX130" fmla="*/ 40727 w 393001"/>
              <a:gd name="connsiteY130" fmla="*/ 334573 h 368255"/>
              <a:gd name="connsiteX131" fmla="*/ 32821 w 393001"/>
              <a:gd name="connsiteY131" fmla="*/ 342479 h 368255"/>
              <a:gd name="connsiteX132" fmla="*/ 24820 w 393001"/>
              <a:gd name="connsiteY132" fmla="*/ 334573 h 368255"/>
              <a:gd name="connsiteX133" fmla="*/ 24820 w 393001"/>
              <a:gd name="connsiteY133" fmla="*/ 250753 h 368255"/>
              <a:gd name="connsiteX134" fmla="*/ 15485 w 393001"/>
              <a:gd name="connsiteY134" fmla="*/ 250753 h 368255"/>
              <a:gd name="connsiteX135" fmla="*/ -34 w 393001"/>
              <a:gd name="connsiteY135" fmla="*/ 236789 h 368255"/>
              <a:gd name="connsiteX136" fmla="*/ -40 w 393001"/>
              <a:gd name="connsiteY136" fmla="*/ 236656 h 368255"/>
              <a:gd name="connsiteX137" fmla="*/ -40 w 393001"/>
              <a:gd name="connsiteY137" fmla="*/ 137691 h 368255"/>
              <a:gd name="connsiteX138" fmla="*/ 15485 w 393001"/>
              <a:gd name="connsiteY138" fmla="*/ 123213 h 368255"/>
              <a:gd name="connsiteX139" fmla="*/ 64539 w 393001"/>
              <a:gd name="connsiteY139" fmla="*/ 123213 h 368255"/>
              <a:gd name="connsiteX140" fmla="*/ 80922 w 393001"/>
              <a:gd name="connsiteY140" fmla="*/ 110926 h 368255"/>
              <a:gd name="connsiteX141" fmla="*/ 152645 w 393001"/>
              <a:gd name="connsiteY141" fmla="*/ 110926 h 368255"/>
              <a:gd name="connsiteX142" fmla="*/ 153503 w 393001"/>
              <a:gd name="connsiteY142" fmla="*/ 110926 h 368255"/>
              <a:gd name="connsiteX143" fmla="*/ 157503 w 393001"/>
              <a:gd name="connsiteY143" fmla="*/ 96638 h 368255"/>
              <a:gd name="connsiteX144" fmla="*/ 173696 w 393001"/>
              <a:gd name="connsiteY144" fmla="*/ 84732 h 368255"/>
              <a:gd name="connsiteX145" fmla="*/ 217320 w 393001"/>
              <a:gd name="connsiteY145" fmla="*/ 84732 h 368255"/>
              <a:gd name="connsiteX146" fmla="*/ 233417 w 393001"/>
              <a:gd name="connsiteY146" fmla="*/ 96448 h 368255"/>
              <a:gd name="connsiteX147" fmla="*/ 238180 w 393001"/>
              <a:gd name="connsiteY147" fmla="*/ 112450 h 368255"/>
              <a:gd name="connsiteX148" fmla="*/ 243038 w 393001"/>
              <a:gd name="connsiteY148" fmla="*/ 110735 h 368255"/>
              <a:gd name="connsiteX149" fmla="*/ 314761 w 393001"/>
              <a:gd name="connsiteY149" fmla="*/ 110735 h 368255"/>
              <a:gd name="connsiteX150" fmla="*/ 331239 w 393001"/>
              <a:gd name="connsiteY150" fmla="*/ 123023 h 368255"/>
              <a:gd name="connsiteX151" fmla="*/ 377435 w 393001"/>
              <a:gd name="connsiteY151" fmla="*/ 123023 h 368255"/>
              <a:gd name="connsiteX152" fmla="*/ 392958 w 393001"/>
              <a:gd name="connsiteY152" fmla="*/ 137586 h 368255"/>
              <a:gd name="connsiteX153" fmla="*/ 392961 w 393001"/>
              <a:gd name="connsiteY153" fmla="*/ 137691 h 368255"/>
              <a:gd name="connsiteX154" fmla="*/ 370673 w 393001"/>
              <a:gd name="connsiteY154" fmla="*/ 165028 h 368255"/>
              <a:gd name="connsiteX155" fmla="*/ 345050 w 393001"/>
              <a:gd name="connsiteY155" fmla="*/ 165028 h 368255"/>
              <a:gd name="connsiteX156" fmla="*/ 345050 w 393001"/>
              <a:gd name="connsiteY156" fmla="*/ 149216 h 368255"/>
              <a:gd name="connsiteX157" fmla="*/ 370673 w 393001"/>
              <a:gd name="connsiteY157" fmla="*/ 149216 h 368255"/>
              <a:gd name="connsiteX158" fmla="*/ 225035 w 393001"/>
              <a:gd name="connsiteY158" fmla="*/ 152074 h 368255"/>
              <a:gd name="connsiteX159" fmla="*/ 194746 w 393001"/>
              <a:gd name="connsiteY159" fmla="*/ 152074 h 368255"/>
              <a:gd name="connsiteX160" fmla="*/ 194746 w 393001"/>
              <a:gd name="connsiteY160" fmla="*/ 136453 h 368255"/>
              <a:gd name="connsiteX161" fmla="*/ 225035 w 393001"/>
              <a:gd name="connsiteY161" fmla="*/ 136453 h 368255"/>
              <a:gd name="connsiteX162" fmla="*/ 121213 w 393001"/>
              <a:gd name="connsiteY162" fmla="*/ 94924 h 368255"/>
              <a:gd name="connsiteX163" fmla="*/ 154836 w 393001"/>
              <a:gd name="connsiteY163" fmla="*/ 61110 h 368255"/>
              <a:gd name="connsiteX164" fmla="*/ 121022 w 393001"/>
              <a:gd name="connsiteY164" fmla="*/ 27487 h 368255"/>
              <a:gd name="connsiteX165" fmla="*/ 87399 w 393001"/>
              <a:gd name="connsiteY165" fmla="*/ 61205 h 368255"/>
              <a:gd name="connsiteX166" fmla="*/ 121213 w 393001"/>
              <a:gd name="connsiteY166" fmla="*/ 94543 h 368255"/>
              <a:gd name="connsiteX167" fmla="*/ 121213 w 393001"/>
              <a:gd name="connsiteY167" fmla="*/ 43298 h 368255"/>
              <a:gd name="connsiteX168" fmla="*/ 139120 w 393001"/>
              <a:gd name="connsiteY168" fmla="*/ 61205 h 368255"/>
              <a:gd name="connsiteX169" fmla="*/ 121213 w 393001"/>
              <a:gd name="connsiteY169" fmla="*/ 79112 h 368255"/>
              <a:gd name="connsiteX170" fmla="*/ 103306 w 393001"/>
              <a:gd name="connsiteY170" fmla="*/ 61205 h 368255"/>
              <a:gd name="connsiteX171" fmla="*/ 120828 w 393001"/>
              <a:gd name="connsiteY171" fmla="*/ 42917 h 368255"/>
              <a:gd name="connsiteX172" fmla="*/ 121213 w 393001"/>
              <a:gd name="connsiteY172" fmla="*/ 42917 h 368255"/>
              <a:gd name="connsiteX173" fmla="*/ 45870 w 393001"/>
              <a:gd name="connsiteY173" fmla="*/ 112164 h 368255"/>
              <a:gd name="connsiteX174" fmla="*/ 75683 w 393001"/>
              <a:gd name="connsiteY174" fmla="*/ 82351 h 368255"/>
              <a:gd name="connsiteX175" fmla="*/ 45870 w 393001"/>
              <a:gd name="connsiteY175" fmla="*/ 52538 h 368255"/>
              <a:gd name="connsiteX176" fmla="*/ 16057 w 393001"/>
              <a:gd name="connsiteY176" fmla="*/ 82351 h 368255"/>
              <a:gd name="connsiteX177" fmla="*/ 45870 w 393001"/>
              <a:gd name="connsiteY177" fmla="*/ 111783 h 368255"/>
              <a:gd name="connsiteX178" fmla="*/ 45870 w 393001"/>
              <a:gd name="connsiteY178" fmla="*/ 68349 h 368255"/>
              <a:gd name="connsiteX179" fmla="*/ 59967 w 393001"/>
              <a:gd name="connsiteY179" fmla="*/ 82256 h 368255"/>
              <a:gd name="connsiteX180" fmla="*/ 46061 w 393001"/>
              <a:gd name="connsiteY180" fmla="*/ 96353 h 368255"/>
              <a:gd name="connsiteX181" fmla="*/ 31964 w 393001"/>
              <a:gd name="connsiteY181" fmla="*/ 82446 h 368255"/>
              <a:gd name="connsiteX182" fmla="*/ 31964 w 393001"/>
              <a:gd name="connsiteY182" fmla="*/ 82351 h 368255"/>
              <a:gd name="connsiteX183" fmla="*/ 45579 w 393001"/>
              <a:gd name="connsiteY183" fmla="*/ 67978 h 368255"/>
              <a:gd name="connsiteX184" fmla="*/ 45870 w 393001"/>
              <a:gd name="connsiteY184" fmla="*/ 67968 h 368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Lst>
            <a:rect l="l" t="t" r="r" b="b"/>
            <a:pathLst>
              <a:path w="393001" h="368255">
                <a:moveTo>
                  <a:pt x="271708" y="94543"/>
                </a:moveTo>
                <a:cubicBezTo>
                  <a:pt x="290330" y="94543"/>
                  <a:pt x="305426" y="79446"/>
                  <a:pt x="305426" y="60824"/>
                </a:cubicBezTo>
                <a:cubicBezTo>
                  <a:pt x="305426" y="42203"/>
                  <a:pt x="290330" y="27106"/>
                  <a:pt x="271708" y="27106"/>
                </a:cubicBezTo>
                <a:cubicBezTo>
                  <a:pt x="253086" y="27106"/>
                  <a:pt x="237989" y="42203"/>
                  <a:pt x="237989" y="60824"/>
                </a:cubicBezTo>
                <a:cubicBezTo>
                  <a:pt x="238042" y="79427"/>
                  <a:pt x="253107" y="94495"/>
                  <a:pt x="271708" y="94543"/>
                </a:cubicBezTo>
                <a:close/>
                <a:moveTo>
                  <a:pt x="271708" y="42917"/>
                </a:moveTo>
                <a:cubicBezTo>
                  <a:pt x="281597" y="43022"/>
                  <a:pt x="289528" y="51128"/>
                  <a:pt x="289423" y="61015"/>
                </a:cubicBezTo>
                <a:cubicBezTo>
                  <a:pt x="289318" y="70902"/>
                  <a:pt x="281216" y="78836"/>
                  <a:pt x="271327" y="78731"/>
                </a:cubicBezTo>
                <a:cubicBezTo>
                  <a:pt x="261512" y="78626"/>
                  <a:pt x="253611" y="70635"/>
                  <a:pt x="253610" y="60824"/>
                </a:cubicBezTo>
                <a:cubicBezTo>
                  <a:pt x="253609" y="50937"/>
                  <a:pt x="261627" y="42917"/>
                  <a:pt x="271516" y="42917"/>
                </a:cubicBezTo>
                <a:cubicBezTo>
                  <a:pt x="271580" y="42917"/>
                  <a:pt x="271644" y="42917"/>
                  <a:pt x="271708" y="42917"/>
                </a:cubicBezTo>
                <a:close/>
                <a:moveTo>
                  <a:pt x="196460" y="73112"/>
                </a:moveTo>
                <a:cubicBezTo>
                  <a:pt x="216661" y="73169"/>
                  <a:pt x="233079" y="56833"/>
                  <a:pt x="233132" y="36631"/>
                </a:cubicBezTo>
                <a:cubicBezTo>
                  <a:pt x="233184" y="16428"/>
                  <a:pt x="216852" y="17"/>
                  <a:pt x="196651" y="-40"/>
                </a:cubicBezTo>
                <a:cubicBezTo>
                  <a:pt x="176450" y="-88"/>
                  <a:pt x="160032" y="16238"/>
                  <a:pt x="159980" y="36440"/>
                </a:cubicBezTo>
                <a:cubicBezTo>
                  <a:pt x="159980" y="36469"/>
                  <a:pt x="159980" y="36507"/>
                  <a:pt x="159980" y="36536"/>
                </a:cubicBezTo>
                <a:cubicBezTo>
                  <a:pt x="160032" y="56681"/>
                  <a:pt x="176319" y="73007"/>
                  <a:pt x="196460" y="73112"/>
                </a:cubicBezTo>
                <a:close/>
                <a:moveTo>
                  <a:pt x="196460" y="15962"/>
                </a:moveTo>
                <a:cubicBezTo>
                  <a:pt x="207876" y="15962"/>
                  <a:pt x="217130" y="25220"/>
                  <a:pt x="217130" y="36631"/>
                </a:cubicBezTo>
                <a:cubicBezTo>
                  <a:pt x="217130" y="48042"/>
                  <a:pt x="207876" y="57300"/>
                  <a:pt x="196460" y="57300"/>
                </a:cubicBezTo>
                <a:cubicBezTo>
                  <a:pt x="185045" y="57300"/>
                  <a:pt x="175791" y="48051"/>
                  <a:pt x="175791" y="36631"/>
                </a:cubicBezTo>
                <a:cubicBezTo>
                  <a:pt x="175739" y="25220"/>
                  <a:pt x="184949" y="15924"/>
                  <a:pt x="196365" y="15866"/>
                </a:cubicBezTo>
                <a:cubicBezTo>
                  <a:pt x="196397" y="15866"/>
                  <a:pt x="196429" y="15866"/>
                  <a:pt x="196460" y="15866"/>
                </a:cubicBezTo>
                <a:close/>
                <a:moveTo>
                  <a:pt x="306855" y="152169"/>
                </a:moveTo>
                <a:lnTo>
                  <a:pt x="276566" y="152169"/>
                </a:lnTo>
                <a:lnTo>
                  <a:pt x="276566" y="136453"/>
                </a:lnTo>
                <a:lnTo>
                  <a:pt x="306855" y="136453"/>
                </a:lnTo>
                <a:close/>
                <a:moveTo>
                  <a:pt x="347051" y="111878"/>
                </a:moveTo>
                <a:cubicBezTo>
                  <a:pt x="363516" y="111878"/>
                  <a:pt x="376864" y="98534"/>
                  <a:pt x="376864" y="82065"/>
                </a:cubicBezTo>
                <a:cubicBezTo>
                  <a:pt x="376864" y="65596"/>
                  <a:pt x="363516" y="52252"/>
                  <a:pt x="347051" y="52252"/>
                </a:cubicBezTo>
                <a:cubicBezTo>
                  <a:pt x="330585" y="52252"/>
                  <a:pt x="317237" y="65596"/>
                  <a:pt x="317237" y="82065"/>
                </a:cubicBezTo>
                <a:cubicBezTo>
                  <a:pt x="317342" y="98467"/>
                  <a:pt x="330644" y="111735"/>
                  <a:pt x="347051" y="111783"/>
                </a:cubicBezTo>
                <a:close/>
                <a:moveTo>
                  <a:pt x="347051" y="68063"/>
                </a:moveTo>
                <a:cubicBezTo>
                  <a:pt x="354784" y="68063"/>
                  <a:pt x="361052" y="74331"/>
                  <a:pt x="361052" y="82065"/>
                </a:cubicBezTo>
                <a:cubicBezTo>
                  <a:pt x="361052" y="89799"/>
                  <a:pt x="354784" y="96067"/>
                  <a:pt x="347051" y="96067"/>
                </a:cubicBezTo>
                <a:cubicBezTo>
                  <a:pt x="339317" y="96067"/>
                  <a:pt x="333049" y="89799"/>
                  <a:pt x="333049" y="82065"/>
                </a:cubicBezTo>
                <a:cubicBezTo>
                  <a:pt x="332997" y="74331"/>
                  <a:pt x="339222" y="68025"/>
                  <a:pt x="346955" y="67968"/>
                </a:cubicBezTo>
                <a:cubicBezTo>
                  <a:pt x="346987" y="67968"/>
                  <a:pt x="347019" y="67968"/>
                  <a:pt x="347051" y="67968"/>
                </a:cubicBezTo>
                <a:close/>
                <a:moveTo>
                  <a:pt x="392961" y="137786"/>
                </a:moveTo>
                <a:lnTo>
                  <a:pt x="392961" y="236465"/>
                </a:lnTo>
                <a:cubicBezTo>
                  <a:pt x="392709" y="244619"/>
                  <a:pt x="385898" y="251020"/>
                  <a:pt x="377748" y="250762"/>
                </a:cubicBezTo>
                <a:cubicBezTo>
                  <a:pt x="377644" y="250762"/>
                  <a:pt x="377539" y="250762"/>
                  <a:pt x="377435" y="250753"/>
                </a:cubicBezTo>
                <a:lnTo>
                  <a:pt x="366577" y="250753"/>
                </a:lnTo>
                <a:lnTo>
                  <a:pt x="366577" y="335430"/>
                </a:lnTo>
                <a:cubicBezTo>
                  <a:pt x="366525" y="339812"/>
                  <a:pt x="362957" y="343336"/>
                  <a:pt x="358576" y="343336"/>
                </a:cubicBezTo>
                <a:cubicBezTo>
                  <a:pt x="354210" y="343336"/>
                  <a:pt x="350670" y="339792"/>
                  <a:pt x="350670" y="335430"/>
                </a:cubicBezTo>
                <a:lnTo>
                  <a:pt x="350670" y="234656"/>
                </a:lnTo>
                <a:lnTo>
                  <a:pt x="377435" y="234656"/>
                </a:lnTo>
                <a:lnTo>
                  <a:pt x="377435" y="139406"/>
                </a:lnTo>
                <a:lnTo>
                  <a:pt x="331620" y="139406"/>
                </a:lnTo>
                <a:lnTo>
                  <a:pt x="331620" y="234656"/>
                </a:lnTo>
                <a:lnTo>
                  <a:pt x="341145" y="234656"/>
                </a:lnTo>
                <a:lnTo>
                  <a:pt x="341145" y="335144"/>
                </a:lnTo>
                <a:cubicBezTo>
                  <a:pt x="341093" y="339526"/>
                  <a:pt x="337526" y="343050"/>
                  <a:pt x="333144" y="343050"/>
                </a:cubicBezTo>
                <a:cubicBezTo>
                  <a:pt x="328778" y="343050"/>
                  <a:pt x="325238" y="339507"/>
                  <a:pt x="325238" y="335144"/>
                </a:cubicBezTo>
                <a:lnTo>
                  <a:pt x="325238" y="254849"/>
                </a:lnTo>
                <a:cubicBezTo>
                  <a:pt x="322162" y="257058"/>
                  <a:pt x="318456" y="258230"/>
                  <a:pt x="314666" y="258182"/>
                </a:cubicBezTo>
                <a:lnTo>
                  <a:pt x="300378" y="258182"/>
                </a:lnTo>
                <a:lnTo>
                  <a:pt x="300378" y="359338"/>
                </a:lnTo>
                <a:cubicBezTo>
                  <a:pt x="300378" y="363700"/>
                  <a:pt x="296839" y="367244"/>
                  <a:pt x="292472" y="367244"/>
                </a:cubicBezTo>
                <a:cubicBezTo>
                  <a:pt x="288106" y="367244"/>
                  <a:pt x="284567" y="363700"/>
                  <a:pt x="284567" y="359338"/>
                </a:cubicBezTo>
                <a:lnTo>
                  <a:pt x="284567" y="242275"/>
                </a:lnTo>
                <a:lnTo>
                  <a:pt x="315618" y="242275"/>
                </a:lnTo>
                <a:lnTo>
                  <a:pt x="315618" y="126928"/>
                </a:lnTo>
                <a:cubicBezTo>
                  <a:pt x="315618" y="126928"/>
                  <a:pt x="315618" y="126928"/>
                  <a:pt x="314666" y="126928"/>
                </a:cubicBezTo>
                <a:lnTo>
                  <a:pt x="242276" y="126928"/>
                </a:lnTo>
                <a:lnTo>
                  <a:pt x="275137" y="237704"/>
                </a:lnTo>
                <a:cubicBezTo>
                  <a:pt x="276589" y="242438"/>
                  <a:pt x="275667" y="247581"/>
                  <a:pt x="272660" y="251515"/>
                </a:cubicBezTo>
                <a:cubicBezTo>
                  <a:pt x="272041" y="252372"/>
                  <a:pt x="271339" y="253172"/>
                  <a:pt x="270565" y="253896"/>
                </a:cubicBezTo>
                <a:lnTo>
                  <a:pt x="270565" y="359338"/>
                </a:lnTo>
                <a:cubicBezTo>
                  <a:pt x="270513" y="363738"/>
                  <a:pt x="266962" y="367291"/>
                  <a:pt x="262564" y="367339"/>
                </a:cubicBezTo>
                <a:cubicBezTo>
                  <a:pt x="258182" y="367291"/>
                  <a:pt x="254658" y="363719"/>
                  <a:pt x="254658" y="359338"/>
                </a:cubicBezTo>
                <a:lnTo>
                  <a:pt x="254658" y="258182"/>
                </a:lnTo>
                <a:lnTo>
                  <a:pt x="221702" y="258182"/>
                </a:lnTo>
                <a:lnTo>
                  <a:pt x="221702" y="359338"/>
                </a:lnTo>
                <a:cubicBezTo>
                  <a:pt x="222183" y="363729"/>
                  <a:pt x="219013" y="367682"/>
                  <a:pt x="214620" y="368167"/>
                </a:cubicBezTo>
                <a:cubicBezTo>
                  <a:pt x="210228" y="368644"/>
                  <a:pt x="206276" y="365472"/>
                  <a:pt x="205795" y="361081"/>
                </a:cubicBezTo>
                <a:cubicBezTo>
                  <a:pt x="205731" y="360500"/>
                  <a:pt x="205731" y="359919"/>
                  <a:pt x="205795" y="359338"/>
                </a:cubicBezTo>
                <a:lnTo>
                  <a:pt x="205795" y="242180"/>
                </a:lnTo>
                <a:lnTo>
                  <a:pt x="259135" y="242180"/>
                </a:lnTo>
                <a:cubicBezTo>
                  <a:pt x="259802" y="242180"/>
                  <a:pt x="260087" y="242180"/>
                  <a:pt x="260087" y="242180"/>
                </a:cubicBezTo>
                <a:lnTo>
                  <a:pt x="218177" y="101591"/>
                </a:lnTo>
                <a:cubicBezTo>
                  <a:pt x="218177" y="101591"/>
                  <a:pt x="218177" y="101591"/>
                  <a:pt x="217320" y="101591"/>
                </a:cubicBezTo>
                <a:lnTo>
                  <a:pt x="173696" y="101591"/>
                </a:lnTo>
                <a:cubicBezTo>
                  <a:pt x="173391" y="101467"/>
                  <a:pt x="173048" y="101467"/>
                  <a:pt x="172743" y="101591"/>
                </a:cubicBezTo>
                <a:lnTo>
                  <a:pt x="132833" y="242561"/>
                </a:lnTo>
                <a:cubicBezTo>
                  <a:pt x="132833" y="242561"/>
                  <a:pt x="132833" y="242561"/>
                  <a:pt x="133786" y="242561"/>
                </a:cubicBezTo>
                <a:lnTo>
                  <a:pt x="189317" y="242561"/>
                </a:lnTo>
                <a:lnTo>
                  <a:pt x="189317" y="359338"/>
                </a:lnTo>
                <a:cubicBezTo>
                  <a:pt x="189317" y="363719"/>
                  <a:pt x="185792" y="367291"/>
                  <a:pt x="181411" y="367339"/>
                </a:cubicBezTo>
                <a:cubicBezTo>
                  <a:pt x="177013" y="367291"/>
                  <a:pt x="173461" y="363738"/>
                  <a:pt x="173410" y="359338"/>
                </a:cubicBezTo>
                <a:lnTo>
                  <a:pt x="173410" y="258182"/>
                </a:lnTo>
                <a:lnTo>
                  <a:pt x="139310" y="258182"/>
                </a:lnTo>
                <a:lnTo>
                  <a:pt x="139310" y="359338"/>
                </a:lnTo>
                <a:cubicBezTo>
                  <a:pt x="139310" y="363719"/>
                  <a:pt x="135786" y="367291"/>
                  <a:pt x="131405" y="367339"/>
                </a:cubicBezTo>
                <a:cubicBezTo>
                  <a:pt x="127007" y="367291"/>
                  <a:pt x="123455" y="363738"/>
                  <a:pt x="123404" y="359338"/>
                </a:cubicBezTo>
                <a:lnTo>
                  <a:pt x="123404" y="254563"/>
                </a:lnTo>
                <a:cubicBezTo>
                  <a:pt x="122073" y="253629"/>
                  <a:pt x="120886" y="252505"/>
                  <a:pt x="119879" y="251229"/>
                </a:cubicBezTo>
                <a:cubicBezTo>
                  <a:pt x="116852" y="247343"/>
                  <a:pt x="115862" y="242247"/>
                  <a:pt x="117212" y="237513"/>
                </a:cubicBezTo>
                <a:lnTo>
                  <a:pt x="141501" y="151788"/>
                </a:lnTo>
                <a:lnTo>
                  <a:pt x="121689" y="151788"/>
                </a:lnTo>
                <a:lnTo>
                  <a:pt x="121689" y="136453"/>
                </a:lnTo>
                <a:lnTo>
                  <a:pt x="146359" y="136453"/>
                </a:lnTo>
                <a:lnTo>
                  <a:pt x="149026" y="126928"/>
                </a:lnTo>
                <a:lnTo>
                  <a:pt x="80922" y="126928"/>
                </a:lnTo>
                <a:cubicBezTo>
                  <a:pt x="80580" y="126823"/>
                  <a:pt x="80216" y="126823"/>
                  <a:pt x="79874" y="126928"/>
                </a:cubicBezTo>
                <a:lnTo>
                  <a:pt x="79874" y="130262"/>
                </a:lnTo>
                <a:cubicBezTo>
                  <a:pt x="79874" y="130262"/>
                  <a:pt x="79874" y="130738"/>
                  <a:pt x="79874" y="130928"/>
                </a:cubicBezTo>
                <a:cubicBezTo>
                  <a:pt x="79874" y="131119"/>
                  <a:pt x="79874" y="131405"/>
                  <a:pt x="79874" y="131690"/>
                </a:cubicBezTo>
                <a:lnTo>
                  <a:pt x="79874" y="242180"/>
                </a:lnTo>
                <a:lnTo>
                  <a:pt x="109783" y="242180"/>
                </a:lnTo>
                <a:lnTo>
                  <a:pt x="109783" y="359338"/>
                </a:lnTo>
                <a:cubicBezTo>
                  <a:pt x="109731" y="363738"/>
                  <a:pt x="106180" y="367291"/>
                  <a:pt x="101782" y="367339"/>
                </a:cubicBezTo>
                <a:cubicBezTo>
                  <a:pt x="97400" y="367291"/>
                  <a:pt x="93876" y="363719"/>
                  <a:pt x="93876" y="359338"/>
                </a:cubicBezTo>
                <a:lnTo>
                  <a:pt x="93876" y="258182"/>
                </a:lnTo>
                <a:lnTo>
                  <a:pt x="80922" y="258182"/>
                </a:lnTo>
                <a:cubicBezTo>
                  <a:pt x="75200" y="258306"/>
                  <a:pt x="69799" y="255553"/>
                  <a:pt x="66539" y="250848"/>
                </a:cubicBezTo>
                <a:lnTo>
                  <a:pt x="66539" y="335144"/>
                </a:lnTo>
                <a:cubicBezTo>
                  <a:pt x="66487" y="339526"/>
                  <a:pt x="62920" y="343050"/>
                  <a:pt x="58538" y="343050"/>
                </a:cubicBezTo>
                <a:cubicBezTo>
                  <a:pt x="54172" y="343050"/>
                  <a:pt x="50633" y="339507"/>
                  <a:pt x="50633" y="335144"/>
                </a:cubicBezTo>
                <a:lnTo>
                  <a:pt x="50633" y="234656"/>
                </a:lnTo>
                <a:lnTo>
                  <a:pt x="64063" y="234656"/>
                </a:lnTo>
                <a:lnTo>
                  <a:pt x="64063" y="165028"/>
                </a:lnTo>
                <a:lnTo>
                  <a:pt x="50061" y="165028"/>
                </a:lnTo>
                <a:lnTo>
                  <a:pt x="50061" y="149216"/>
                </a:lnTo>
                <a:lnTo>
                  <a:pt x="64063" y="149216"/>
                </a:lnTo>
                <a:lnTo>
                  <a:pt x="64063" y="138834"/>
                </a:lnTo>
                <a:lnTo>
                  <a:pt x="15485" y="138834"/>
                </a:lnTo>
                <a:lnTo>
                  <a:pt x="15485" y="234084"/>
                </a:lnTo>
                <a:lnTo>
                  <a:pt x="40727" y="234084"/>
                </a:lnTo>
                <a:lnTo>
                  <a:pt x="40727" y="334573"/>
                </a:lnTo>
                <a:cubicBezTo>
                  <a:pt x="40727" y="338935"/>
                  <a:pt x="37187" y="342479"/>
                  <a:pt x="32821" y="342479"/>
                </a:cubicBezTo>
                <a:cubicBezTo>
                  <a:pt x="28439" y="342479"/>
                  <a:pt x="24872" y="338954"/>
                  <a:pt x="24820" y="334573"/>
                </a:cubicBezTo>
                <a:lnTo>
                  <a:pt x="24820" y="250753"/>
                </a:lnTo>
                <a:lnTo>
                  <a:pt x="15485" y="250753"/>
                </a:lnTo>
                <a:cubicBezTo>
                  <a:pt x="7342" y="251182"/>
                  <a:pt x="395" y="244924"/>
                  <a:pt x="-34" y="236789"/>
                </a:cubicBezTo>
                <a:cubicBezTo>
                  <a:pt x="-37" y="236741"/>
                  <a:pt x="-38" y="236703"/>
                  <a:pt x="-40" y="236656"/>
                </a:cubicBezTo>
                <a:lnTo>
                  <a:pt x="-40" y="137691"/>
                </a:lnTo>
                <a:cubicBezTo>
                  <a:pt x="270" y="129414"/>
                  <a:pt x="7208" y="122946"/>
                  <a:pt x="15485" y="123213"/>
                </a:cubicBezTo>
                <a:lnTo>
                  <a:pt x="64539" y="123213"/>
                </a:lnTo>
                <a:cubicBezTo>
                  <a:pt x="66514" y="115831"/>
                  <a:pt x="73281" y="110754"/>
                  <a:pt x="80922" y="110926"/>
                </a:cubicBezTo>
                <a:lnTo>
                  <a:pt x="152645" y="110926"/>
                </a:lnTo>
                <a:lnTo>
                  <a:pt x="153503" y="110926"/>
                </a:lnTo>
                <a:lnTo>
                  <a:pt x="157503" y="96638"/>
                </a:lnTo>
                <a:cubicBezTo>
                  <a:pt x="159686" y="89533"/>
                  <a:pt x="166264" y="84694"/>
                  <a:pt x="173696" y="84732"/>
                </a:cubicBezTo>
                <a:lnTo>
                  <a:pt x="217320" y="84732"/>
                </a:lnTo>
                <a:cubicBezTo>
                  <a:pt x="224675" y="84684"/>
                  <a:pt x="231203" y="89437"/>
                  <a:pt x="233417" y="96448"/>
                </a:cubicBezTo>
                <a:lnTo>
                  <a:pt x="238180" y="112450"/>
                </a:lnTo>
                <a:cubicBezTo>
                  <a:pt x="239562" y="111354"/>
                  <a:pt x="241273" y="110745"/>
                  <a:pt x="243038" y="110735"/>
                </a:cubicBezTo>
                <a:lnTo>
                  <a:pt x="314761" y="110735"/>
                </a:lnTo>
                <a:cubicBezTo>
                  <a:pt x="322426" y="110554"/>
                  <a:pt x="329226" y="115622"/>
                  <a:pt x="331239" y="123023"/>
                </a:cubicBezTo>
                <a:lnTo>
                  <a:pt x="377435" y="123023"/>
                </a:lnTo>
                <a:cubicBezTo>
                  <a:pt x="385743" y="122756"/>
                  <a:pt x="392693" y="129281"/>
                  <a:pt x="392958" y="137586"/>
                </a:cubicBezTo>
                <a:cubicBezTo>
                  <a:pt x="392959" y="137615"/>
                  <a:pt x="392960" y="137653"/>
                  <a:pt x="392961" y="137691"/>
                </a:cubicBezTo>
                <a:close/>
                <a:moveTo>
                  <a:pt x="370673" y="165028"/>
                </a:moveTo>
                <a:lnTo>
                  <a:pt x="345050" y="165028"/>
                </a:lnTo>
                <a:lnTo>
                  <a:pt x="345050" y="149216"/>
                </a:lnTo>
                <a:lnTo>
                  <a:pt x="370673" y="149216"/>
                </a:lnTo>
                <a:close/>
                <a:moveTo>
                  <a:pt x="225035" y="152074"/>
                </a:moveTo>
                <a:lnTo>
                  <a:pt x="194746" y="152074"/>
                </a:lnTo>
                <a:lnTo>
                  <a:pt x="194746" y="136453"/>
                </a:lnTo>
                <a:lnTo>
                  <a:pt x="225035" y="136453"/>
                </a:lnTo>
                <a:close/>
                <a:moveTo>
                  <a:pt x="121213" y="94924"/>
                </a:moveTo>
                <a:cubicBezTo>
                  <a:pt x="139835" y="94867"/>
                  <a:pt x="154889" y="79732"/>
                  <a:pt x="154836" y="61110"/>
                </a:cubicBezTo>
                <a:cubicBezTo>
                  <a:pt x="154784" y="42489"/>
                  <a:pt x="139645" y="27439"/>
                  <a:pt x="121022" y="27487"/>
                </a:cubicBezTo>
                <a:cubicBezTo>
                  <a:pt x="102437" y="27544"/>
                  <a:pt x="87399" y="42622"/>
                  <a:pt x="87399" y="61205"/>
                </a:cubicBezTo>
                <a:cubicBezTo>
                  <a:pt x="87659" y="79693"/>
                  <a:pt x="102723" y="94543"/>
                  <a:pt x="121213" y="94543"/>
                </a:cubicBezTo>
                <a:close/>
                <a:moveTo>
                  <a:pt x="121213" y="43298"/>
                </a:moveTo>
                <a:cubicBezTo>
                  <a:pt x="131103" y="43298"/>
                  <a:pt x="139120" y="51319"/>
                  <a:pt x="139120" y="61205"/>
                </a:cubicBezTo>
                <a:cubicBezTo>
                  <a:pt x="139120" y="71092"/>
                  <a:pt x="131103" y="79112"/>
                  <a:pt x="121213" y="79112"/>
                </a:cubicBezTo>
                <a:cubicBezTo>
                  <a:pt x="111323" y="79112"/>
                  <a:pt x="103306" y="71092"/>
                  <a:pt x="103306" y="61205"/>
                </a:cubicBezTo>
                <a:cubicBezTo>
                  <a:pt x="103095" y="51319"/>
                  <a:pt x="110940" y="43136"/>
                  <a:pt x="120828" y="42917"/>
                </a:cubicBezTo>
                <a:cubicBezTo>
                  <a:pt x="120956" y="42917"/>
                  <a:pt x="121084" y="42917"/>
                  <a:pt x="121213" y="42917"/>
                </a:cubicBezTo>
                <a:close/>
                <a:moveTo>
                  <a:pt x="45870" y="112164"/>
                </a:moveTo>
                <a:cubicBezTo>
                  <a:pt x="62336" y="112164"/>
                  <a:pt x="75683" y="98820"/>
                  <a:pt x="75683" y="82351"/>
                </a:cubicBezTo>
                <a:cubicBezTo>
                  <a:pt x="75683" y="65882"/>
                  <a:pt x="62336" y="52538"/>
                  <a:pt x="45870" y="52538"/>
                </a:cubicBezTo>
                <a:cubicBezTo>
                  <a:pt x="29404" y="52538"/>
                  <a:pt x="16057" y="65882"/>
                  <a:pt x="16057" y="82351"/>
                </a:cubicBezTo>
                <a:cubicBezTo>
                  <a:pt x="16316" y="98648"/>
                  <a:pt x="29574" y="111735"/>
                  <a:pt x="45870" y="111783"/>
                </a:cubicBezTo>
                <a:close/>
                <a:moveTo>
                  <a:pt x="45870" y="68349"/>
                </a:moveTo>
                <a:cubicBezTo>
                  <a:pt x="53603" y="68292"/>
                  <a:pt x="59914" y="74521"/>
                  <a:pt x="59967" y="82256"/>
                </a:cubicBezTo>
                <a:cubicBezTo>
                  <a:pt x="60020" y="89990"/>
                  <a:pt x="53793" y="96295"/>
                  <a:pt x="46061" y="96353"/>
                </a:cubicBezTo>
                <a:cubicBezTo>
                  <a:pt x="38328" y="96400"/>
                  <a:pt x="32017" y="90180"/>
                  <a:pt x="31964" y="82446"/>
                </a:cubicBezTo>
                <a:cubicBezTo>
                  <a:pt x="31964" y="82417"/>
                  <a:pt x="31964" y="82379"/>
                  <a:pt x="31964" y="82351"/>
                </a:cubicBezTo>
                <a:cubicBezTo>
                  <a:pt x="31753" y="74617"/>
                  <a:pt x="37849" y="68187"/>
                  <a:pt x="45579" y="67978"/>
                </a:cubicBezTo>
                <a:cubicBezTo>
                  <a:pt x="45676" y="67968"/>
                  <a:pt x="45773" y="67968"/>
                  <a:pt x="45870" y="67968"/>
                </a:cubicBezTo>
                <a:close/>
              </a:path>
            </a:pathLst>
          </a:custGeom>
          <a:solidFill>
            <a:schemeClr val="bg1"/>
          </a:solidFill>
          <a:ln w="9525" cap="flat">
            <a:noFill/>
            <a:prstDash val="solid"/>
            <a:miter/>
          </a:ln>
        </p:spPr>
        <p:txBody>
          <a:bodyPr rtlCol="0" anchor="ctr"/>
          <a:lstStyle/>
          <a:p>
            <a:endParaRPr lang="en-GB"/>
          </a:p>
        </p:txBody>
      </p:sp>
      <p:grpSp>
        <p:nvGrpSpPr>
          <p:cNvPr id="16" name="Group 15">
            <a:extLst>
              <a:ext uri="{FF2B5EF4-FFF2-40B4-BE49-F238E27FC236}">
                <a16:creationId xmlns:a16="http://schemas.microsoft.com/office/drawing/2014/main" id="{8071D59D-C087-7406-3589-216F70AFB64C}"/>
              </a:ext>
            </a:extLst>
          </p:cNvPr>
          <p:cNvGrpSpPr/>
          <p:nvPr userDrawn="1"/>
        </p:nvGrpSpPr>
        <p:grpSpPr>
          <a:xfrm>
            <a:off x="2632017" y="69654"/>
            <a:ext cx="176384" cy="157020"/>
            <a:chOff x="741810" y="17969"/>
            <a:chExt cx="253314" cy="225504"/>
          </a:xfrm>
        </p:grpSpPr>
        <p:sp>
          <p:nvSpPr>
            <p:cNvPr id="17" name="Graphic 27">
              <a:extLst>
                <a:ext uri="{FF2B5EF4-FFF2-40B4-BE49-F238E27FC236}">
                  <a16:creationId xmlns:a16="http://schemas.microsoft.com/office/drawing/2014/main" id="{0737172B-B323-79DC-2714-4B059A86A957}"/>
                </a:ext>
              </a:extLst>
            </p:cNvPr>
            <p:cNvSpPr/>
            <p:nvPr/>
          </p:nvSpPr>
          <p:spPr>
            <a:xfrm>
              <a:off x="741810" y="17969"/>
              <a:ext cx="253314" cy="225504"/>
            </a:xfrm>
            <a:custGeom>
              <a:avLst/>
              <a:gdLst>
                <a:gd name="connsiteX0" fmla="*/ 369721 w 406908"/>
                <a:gd name="connsiteY0" fmla="*/ -35 h 362237"/>
                <a:gd name="connsiteX1" fmla="*/ 37108 w 406908"/>
                <a:gd name="connsiteY1" fmla="*/ -35 h 362237"/>
                <a:gd name="connsiteX2" fmla="*/ -39 w 406908"/>
                <a:gd name="connsiteY2" fmla="*/ 36350 h 362237"/>
                <a:gd name="connsiteX3" fmla="*/ -39 w 406908"/>
                <a:gd name="connsiteY3" fmla="*/ 36350 h 362237"/>
                <a:gd name="connsiteX4" fmla="*/ -39 w 406908"/>
                <a:gd name="connsiteY4" fmla="*/ 284000 h 362237"/>
                <a:gd name="connsiteX5" fmla="*/ 22916 w 406908"/>
                <a:gd name="connsiteY5" fmla="*/ 306955 h 362237"/>
                <a:gd name="connsiteX6" fmla="*/ 161886 w 406908"/>
                <a:gd name="connsiteY6" fmla="*/ 306955 h 362237"/>
                <a:gd name="connsiteX7" fmla="*/ 152361 w 406908"/>
                <a:gd name="connsiteY7" fmla="*/ 343150 h 362237"/>
                <a:gd name="connsiteX8" fmla="*/ 120166 w 406908"/>
                <a:gd name="connsiteY8" fmla="*/ 343150 h 362237"/>
                <a:gd name="connsiteX9" fmla="*/ 110641 w 406908"/>
                <a:gd name="connsiteY9" fmla="*/ 352675 h 362237"/>
                <a:gd name="connsiteX10" fmla="*/ 120166 w 406908"/>
                <a:gd name="connsiteY10" fmla="*/ 362200 h 362237"/>
                <a:gd name="connsiteX11" fmla="*/ 286663 w 406908"/>
                <a:gd name="connsiteY11" fmla="*/ 362200 h 362237"/>
                <a:gd name="connsiteX12" fmla="*/ 296188 w 406908"/>
                <a:gd name="connsiteY12" fmla="*/ 352675 h 362237"/>
                <a:gd name="connsiteX13" fmla="*/ 286663 w 406908"/>
                <a:gd name="connsiteY13" fmla="*/ 343150 h 362237"/>
                <a:gd name="connsiteX14" fmla="*/ 257231 w 406908"/>
                <a:gd name="connsiteY14" fmla="*/ 343150 h 362237"/>
                <a:gd name="connsiteX15" fmla="*/ 248658 w 406908"/>
                <a:gd name="connsiteY15" fmla="*/ 306955 h 362237"/>
                <a:gd name="connsiteX16" fmla="*/ 382770 w 406908"/>
                <a:gd name="connsiteY16" fmla="*/ 306955 h 362237"/>
                <a:gd name="connsiteX17" fmla="*/ 406869 w 406908"/>
                <a:gd name="connsiteY17" fmla="*/ 283238 h 362237"/>
                <a:gd name="connsiteX18" fmla="*/ 406869 w 406908"/>
                <a:gd name="connsiteY18" fmla="*/ 36350 h 362237"/>
                <a:gd name="connsiteX19" fmla="*/ 369725 w 406908"/>
                <a:gd name="connsiteY19" fmla="*/ -35 h 362237"/>
                <a:gd name="connsiteX20" fmla="*/ 369721 w 406908"/>
                <a:gd name="connsiteY20" fmla="*/ -35 h 362237"/>
                <a:gd name="connsiteX21" fmla="*/ 37108 w 406908"/>
                <a:gd name="connsiteY21" fmla="*/ 19015 h 362237"/>
                <a:gd name="connsiteX22" fmla="*/ 369721 w 406908"/>
                <a:gd name="connsiteY22" fmla="*/ 19015 h 362237"/>
                <a:gd name="connsiteX23" fmla="*/ 387819 w 406908"/>
                <a:gd name="connsiteY23" fmla="*/ 36340 h 362237"/>
                <a:gd name="connsiteX24" fmla="*/ 387819 w 406908"/>
                <a:gd name="connsiteY24" fmla="*/ 36350 h 362237"/>
                <a:gd name="connsiteX25" fmla="*/ 387819 w 406908"/>
                <a:gd name="connsiteY25" fmla="*/ 230374 h 362237"/>
                <a:gd name="connsiteX26" fmla="*/ 19011 w 406908"/>
                <a:gd name="connsiteY26" fmla="*/ 230374 h 362237"/>
                <a:gd name="connsiteX27" fmla="*/ 19011 w 406908"/>
                <a:gd name="connsiteY27" fmla="*/ 36350 h 362237"/>
                <a:gd name="connsiteX28" fmla="*/ 37100 w 406908"/>
                <a:gd name="connsiteY28" fmla="*/ 19015 h 362237"/>
                <a:gd name="connsiteX29" fmla="*/ 37108 w 406908"/>
                <a:gd name="connsiteY29" fmla="*/ 19015 h 362237"/>
                <a:gd name="connsiteX30" fmla="*/ 237609 w 406908"/>
                <a:gd name="connsiteY30" fmla="*/ 343531 h 362237"/>
                <a:gd name="connsiteX31" fmla="*/ 171887 w 406908"/>
                <a:gd name="connsiteY31" fmla="*/ 343531 h 362237"/>
                <a:gd name="connsiteX32" fmla="*/ 181412 w 406908"/>
                <a:gd name="connsiteY32" fmla="*/ 307336 h 362237"/>
                <a:gd name="connsiteX33" fmla="*/ 229037 w 406908"/>
                <a:gd name="connsiteY33" fmla="*/ 307336 h 362237"/>
                <a:gd name="connsiteX34" fmla="*/ 382770 w 406908"/>
                <a:gd name="connsiteY34" fmla="*/ 288286 h 362237"/>
                <a:gd name="connsiteX35" fmla="*/ 22916 w 406908"/>
                <a:gd name="connsiteY35" fmla="*/ 288286 h 362237"/>
                <a:gd name="connsiteX36" fmla="*/ 19011 w 406908"/>
                <a:gd name="connsiteY36" fmla="*/ 284381 h 362237"/>
                <a:gd name="connsiteX37" fmla="*/ 19011 w 406908"/>
                <a:gd name="connsiteY37" fmla="*/ 249520 h 362237"/>
                <a:gd name="connsiteX38" fmla="*/ 387819 w 406908"/>
                <a:gd name="connsiteY38" fmla="*/ 249520 h 362237"/>
                <a:gd name="connsiteX39" fmla="*/ 387819 w 406908"/>
                <a:gd name="connsiteY39" fmla="*/ 283619 h 362237"/>
                <a:gd name="connsiteX40" fmla="*/ 382770 w 406908"/>
                <a:gd name="connsiteY40" fmla="*/ 288191 h 362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06908" h="362237">
                  <a:moveTo>
                    <a:pt x="369721" y="-35"/>
                  </a:moveTo>
                  <a:lnTo>
                    <a:pt x="37108" y="-35"/>
                  </a:lnTo>
                  <a:cubicBezTo>
                    <a:pt x="16804" y="-245"/>
                    <a:pt x="172" y="16043"/>
                    <a:pt x="-39" y="36350"/>
                  </a:cubicBezTo>
                  <a:cubicBezTo>
                    <a:pt x="-39" y="36350"/>
                    <a:pt x="-39" y="36350"/>
                    <a:pt x="-39" y="36350"/>
                  </a:cubicBezTo>
                  <a:lnTo>
                    <a:pt x="-39" y="284000"/>
                  </a:lnTo>
                  <a:cubicBezTo>
                    <a:pt x="-39" y="296678"/>
                    <a:pt x="10238" y="306955"/>
                    <a:pt x="22916" y="306955"/>
                  </a:cubicBezTo>
                  <a:lnTo>
                    <a:pt x="161886" y="306955"/>
                  </a:lnTo>
                  <a:lnTo>
                    <a:pt x="152361" y="343150"/>
                  </a:lnTo>
                  <a:lnTo>
                    <a:pt x="120166" y="343150"/>
                  </a:lnTo>
                  <a:cubicBezTo>
                    <a:pt x="114905" y="343150"/>
                    <a:pt x="110641" y="347417"/>
                    <a:pt x="110641" y="352675"/>
                  </a:cubicBezTo>
                  <a:cubicBezTo>
                    <a:pt x="110641" y="357933"/>
                    <a:pt x="114905" y="362200"/>
                    <a:pt x="120166" y="362200"/>
                  </a:cubicBezTo>
                  <a:lnTo>
                    <a:pt x="286663" y="362200"/>
                  </a:lnTo>
                  <a:cubicBezTo>
                    <a:pt x="291924" y="362200"/>
                    <a:pt x="296188" y="357933"/>
                    <a:pt x="296188" y="352675"/>
                  </a:cubicBezTo>
                  <a:cubicBezTo>
                    <a:pt x="296188" y="347417"/>
                    <a:pt x="291924" y="343150"/>
                    <a:pt x="286663" y="343150"/>
                  </a:cubicBezTo>
                  <a:lnTo>
                    <a:pt x="257231" y="343150"/>
                  </a:lnTo>
                  <a:lnTo>
                    <a:pt x="248658" y="306955"/>
                  </a:lnTo>
                  <a:lnTo>
                    <a:pt x="382770" y="306955"/>
                  </a:lnTo>
                  <a:cubicBezTo>
                    <a:pt x="395953" y="307012"/>
                    <a:pt x="406711" y="296421"/>
                    <a:pt x="406869" y="283238"/>
                  </a:cubicBezTo>
                  <a:lnTo>
                    <a:pt x="406869" y="36350"/>
                  </a:lnTo>
                  <a:cubicBezTo>
                    <a:pt x="406659" y="16043"/>
                    <a:pt x="390029" y="-245"/>
                    <a:pt x="369725" y="-35"/>
                  </a:cubicBezTo>
                  <a:cubicBezTo>
                    <a:pt x="369724" y="-35"/>
                    <a:pt x="369722" y="-35"/>
                    <a:pt x="369721" y="-35"/>
                  </a:cubicBezTo>
                  <a:close/>
                  <a:moveTo>
                    <a:pt x="37108" y="19015"/>
                  </a:moveTo>
                  <a:lnTo>
                    <a:pt x="369721" y="19015"/>
                  </a:lnTo>
                  <a:cubicBezTo>
                    <a:pt x="379503" y="18805"/>
                    <a:pt x="387606" y="26558"/>
                    <a:pt x="387819" y="36340"/>
                  </a:cubicBezTo>
                  <a:cubicBezTo>
                    <a:pt x="387819" y="36340"/>
                    <a:pt x="387819" y="36350"/>
                    <a:pt x="387819" y="36350"/>
                  </a:cubicBezTo>
                  <a:lnTo>
                    <a:pt x="387819" y="230374"/>
                  </a:lnTo>
                  <a:lnTo>
                    <a:pt x="19011" y="230374"/>
                  </a:lnTo>
                  <a:lnTo>
                    <a:pt x="19011" y="36350"/>
                  </a:lnTo>
                  <a:cubicBezTo>
                    <a:pt x="19218" y="26568"/>
                    <a:pt x="27317" y="18805"/>
                    <a:pt x="37100" y="19015"/>
                  </a:cubicBezTo>
                  <a:cubicBezTo>
                    <a:pt x="37102" y="19015"/>
                    <a:pt x="37105" y="19015"/>
                    <a:pt x="37108" y="19015"/>
                  </a:cubicBezTo>
                  <a:close/>
                  <a:moveTo>
                    <a:pt x="237609" y="343531"/>
                  </a:moveTo>
                  <a:lnTo>
                    <a:pt x="171887" y="343531"/>
                  </a:lnTo>
                  <a:lnTo>
                    <a:pt x="181412" y="307336"/>
                  </a:lnTo>
                  <a:lnTo>
                    <a:pt x="229037" y="307336"/>
                  </a:lnTo>
                  <a:close/>
                  <a:moveTo>
                    <a:pt x="382770" y="288286"/>
                  </a:moveTo>
                  <a:lnTo>
                    <a:pt x="22916" y="288286"/>
                  </a:lnTo>
                  <a:cubicBezTo>
                    <a:pt x="20759" y="288286"/>
                    <a:pt x="19011" y="286534"/>
                    <a:pt x="19011" y="284381"/>
                  </a:cubicBezTo>
                  <a:lnTo>
                    <a:pt x="19011" y="249520"/>
                  </a:lnTo>
                  <a:lnTo>
                    <a:pt x="387819" y="249520"/>
                  </a:lnTo>
                  <a:lnTo>
                    <a:pt x="387819" y="283619"/>
                  </a:lnTo>
                  <a:cubicBezTo>
                    <a:pt x="387665" y="286267"/>
                    <a:pt x="385418" y="288296"/>
                    <a:pt x="382770" y="288191"/>
                  </a:cubicBezTo>
                  <a:close/>
                </a:path>
              </a:pathLst>
            </a:custGeom>
            <a:solidFill>
              <a:schemeClr val="bg1"/>
            </a:solidFill>
            <a:ln w="9525" cap="flat">
              <a:noFill/>
              <a:prstDash val="solid"/>
              <a:miter/>
            </a:ln>
          </p:spPr>
          <p:txBody>
            <a:bodyPr rtlCol="0" anchor="ctr"/>
            <a:lstStyle/>
            <a:p>
              <a:endParaRPr lang="en-GB"/>
            </a:p>
          </p:txBody>
        </p:sp>
        <p:sp>
          <p:nvSpPr>
            <p:cNvPr id="18" name="Graphic 27">
              <a:extLst>
                <a:ext uri="{FF2B5EF4-FFF2-40B4-BE49-F238E27FC236}">
                  <a16:creationId xmlns:a16="http://schemas.microsoft.com/office/drawing/2014/main" id="{CB7A2309-1643-F2CB-E194-9AA60C2C7A20}"/>
                </a:ext>
              </a:extLst>
            </p:cNvPr>
            <p:cNvSpPr/>
            <p:nvPr/>
          </p:nvSpPr>
          <p:spPr>
            <a:xfrm>
              <a:off x="808739" y="36465"/>
              <a:ext cx="126764" cy="109286"/>
            </a:xfrm>
            <a:custGeom>
              <a:avLst/>
              <a:gdLst>
                <a:gd name="connsiteX0" fmla="*/ 407162 w 426243"/>
                <a:gd name="connsiteY0" fmla="*/ -32 h 367474"/>
                <a:gd name="connsiteX1" fmla="*/ 19018 w 426243"/>
                <a:gd name="connsiteY1" fmla="*/ -32 h 367474"/>
                <a:gd name="connsiteX2" fmla="*/ -32 w 426243"/>
                <a:gd name="connsiteY2" fmla="*/ 19018 h 367474"/>
                <a:gd name="connsiteX3" fmla="*/ -32 w 426243"/>
                <a:gd name="connsiteY3" fmla="*/ 348392 h 367474"/>
                <a:gd name="connsiteX4" fmla="*/ 19018 w 426243"/>
                <a:gd name="connsiteY4" fmla="*/ 367442 h 367474"/>
                <a:gd name="connsiteX5" fmla="*/ 407162 w 426243"/>
                <a:gd name="connsiteY5" fmla="*/ 367442 h 367474"/>
                <a:gd name="connsiteX6" fmla="*/ 426212 w 426243"/>
                <a:gd name="connsiteY6" fmla="*/ 348392 h 367474"/>
                <a:gd name="connsiteX7" fmla="*/ 426212 w 426243"/>
                <a:gd name="connsiteY7" fmla="*/ 19018 h 367474"/>
                <a:gd name="connsiteX8" fmla="*/ 407162 w 426243"/>
                <a:gd name="connsiteY8" fmla="*/ -32 h 367474"/>
                <a:gd name="connsiteX9" fmla="*/ 407162 w 426243"/>
                <a:gd name="connsiteY9" fmla="*/ 348392 h 367474"/>
                <a:gd name="connsiteX10" fmla="*/ 19018 w 426243"/>
                <a:gd name="connsiteY10" fmla="*/ 348392 h 367474"/>
                <a:gd name="connsiteX11" fmla="*/ 19018 w 426243"/>
                <a:gd name="connsiteY11" fmla="*/ 19018 h 367474"/>
                <a:gd name="connsiteX12" fmla="*/ 407162 w 426243"/>
                <a:gd name="connsiteY12" fmla="*/ 19018 h 367474"/>
                <a:gd name="connsiteX13" fmla="*/ 407162 w 426243"/>
                <a:gd name="connsiteY13" fmla="*/ 357917 h 367474"/>
                <a:gd name="connsiteX14" fmla="*/ 407162 w 426243"/>
                <a:gd name="connsiteY14" fmla="*/ 348392 h 367474"/>
                <a:gd name="connsiteX15" fmla="*/ 407162 w 426243"/>
                <a:gd name="connsiteY15" fmla="*/ 348392 h 367474"/>
                <a:gd name="connsiteX16" fmla="*/ 164560 w 426243"/>
                <a:gd name="connsiteY16" fmla="*/ 163893 h 367474"/>
                <a:gd name="connsiteX17" fmla="*/ 155035 w 426243"/>
                <a:gd name="connsiteY17" fmla="*/ 173418 h 367474"/>
                <a:gd name="connsiteX18" fmla="*/ 54546 w 426243"/>
                <a:gd name="connsiteY18" fmla="*/ 173418 h 367474"/>
                <a:gd name="connsiteX19" fmla="*/ 45021 w 426243"/>
                <a:gd name="connsiteY19" fmla="*/ 163893 h 367474"/>
                <a:gd name="connsiteX20" fmla="*/ 54546 w 426243"/>
                <a:gd name="connsiteY20" fmla="*/ 154368 h 367474"/>
                <a:gd name="connsiteX21" fmla="*/ 155035 w 426243"/>
                <a:gd name="connsiteY21" fmla="*/ 154368 h 367474"/>
                <a:gd name="connsiteX22" fmla="*/ 164560 w 426243"/>
                <a:gd name="connsiteY22" fmla="*/ 163893 h 367474"/>
                <a:gd name="connsiteX23" fmla="*/ 45021 w 426243"/>
                <a:gd name="connsiteY23" fmla="*/ 74263 h 367474"/>
                <a:gd name="connsiteX24" fmla="*/ 54546 w 426243"/>
                <a:gd name="connsiteY24" fmla="*/ 64738 h 367474"/>
                <a:gd name="connsiteX25" fmla="*/ 349821 w 426243"/>
                <a:gd name="connsiteY25" fmla="*/ 64738 h 367474"/>
                <a:gd name="connsiteX26" fmla="*/ 359346 w 426243"/>
                <a:gd name="connsiteY26" fmla="*/ 74263 h 367474"/>
                <a:gd name="connsiteX27" fmla="*/ 349821 w 426243"/>
                <a:gd name="connsiteY27" fmla="*/ 83788 h 367474"/>
                <a:gd name="connsiteX28" fmla="*/ 54546 w 426243"/>
                <a:gd name="connsiteY28" fmla="*/ 83788 h 367474"/>
                <a:gd name="connsiteX29" fmla="*/ 45021 w 426243"/>
                <a:gd name="connsiteY29" fmla="*/ 74263 h 367474"/>
                <a:gd name="connsiteX30" fmla="*/ 164560 w 426243"/>
                <a:gd name="connsiteY30" fmla="*/ 227901 h 367474"/>
                <a:gd name="connsiteX31" fmla="*/ 155035 w 426243"/>
                <a:gd name="connsiteY31" fmla="*/ 237426 h 367474"/>
                <a:gd name="connsiteX32" fmla="*/ 54546 w 426243"/>
                <a:gd name="connsiteY32" fmla="*/ 237426 h 367474"/>
                <a:gd name="connsiteX33" fmla="*/ 45021 w 426243"/>
                <a:gd name="connsiteY33" fmla="*/ 227901 h 367474"/>
                <a:gd name="connsiteX34" fmla="*/ 54546 w 426243"/>
                <a:gd name="connsiteY34" fmla="*/ 218376 h 367474"/>
                <a:gd name="connsiteX35" fmla="*/ 155035 w 426243"/>
                <a:gd name="connsiteY35" fmla="*/ 218376 h 367474"/>
                <a:gd name="connsiteX36" fmla="*/ 164560 w 426243"/>
                <a:gd name="connsiteY36" fmla="*/ 227901 h 367474"/>
                <a:gd name="connsiteX37" fmla="*/ 164560 w 426243"/>
                <a:gd name="connsiteY37" fmla="*/ 287147 h 367474"/>
                <a:gd name="connsiteX38" fmla="*/ 155035 w 426243"/>
                <a:gd name="connsiteY38" fmla="*/ 296672 h 367474"/>
                <a:gd name="connsiteX39" fmla="*/ 54546 w 426243"/>
                <a:gd name="connsiteY39" fmla="*/ 296672 h 367474"/>
                <a:gd name="connsiteX40" fmla="*/ 45021 w 426243"/>
                <a:gd name="connsiteY40" fmla="*/ 287147 h 367474"/>
                <a:gd name="connsiteX41" fmla="*/ 54546 w 426243"/>
                <a:gd name="connsiteY41" fmla="*/ 277622 h 367474"/>
                <a:gd name="connsiteX42" fmla="*/ 155035 w 426243"/>
                <a:gd name="connsiteY42" fmla="*/ 277622 h 367474"/>
                <a:gd name="connsiteX43" fmla="*/ 164560 w 426243"/>
                <a:gd name="connsiteY43" fmla="*/ 287147 h 367474"/>
                <a:gd name="connsiteX44" fmla="*/ 286194 w 426243"/>
                <a:gd name="connsiteY44" fmla="*/ 133127 h 367474"/>
                <a:gd name="connsiteX45" fmla="*/ 205137 w 426243"/>
                <a:gd name="connsiteY45" fmla="*/ 179895 h 367474"/>
                <a:gd name="connsiteX46" fmla="*/ 233159 w 426243"/>
                <a:gd name="connsiteY46" fmla="*/ 309311 h 367474"/>
                <a:gd name="connsiteX47" fmla="*/ 362575 w 426243"/>
                <a:gd name="connsiteY47" fmla="*/ 281289 h 367474"/>
                <a:gd name="connsiteX48" fmla="*/ 367062 w 426243"/>
                <a:gd name="connsiteY48" fmla="*/ 273526 h 367474"/>
                <a:gd name="connsiteX49" fmla="*/ 379539 w 426243"/>
                <a:gd name="connsiteY49" fmla="*/ 226758 h 367474"/>
                <a:gd name="connsiteX50" fmla="*/ 286194 w 426243"/>
                <a:gd name="connsiteY50" fmla="*/ 133127 h 367474"/>
                <a:gd name="connsiteX51" fmla="*/ 248952 w 426243"/>
                <a:gd name="connsiteY51" fmla="*/ 291338 h 367474"/>
                <a:gd name="connsiteX52" fmla="*/ 221615 w 426243"/>
                <a:gd name="connsiteY52" fmla="*/ 189420 h 367474"/>
                <a:gd name="connsiteX53" fmla="*/ 276669 w 426243"/>
                <a:gd name="connsiteY53" fmla="*/ 152749 h 367474"/>
                <a:gd name="connsiteX54" fmla="*/ 276669 w 426243"/>
                <a:gd name="connsiteY54" fmla="*/ 226758 h 367474"/>
                <a:gd name="connsiteX55" fmla="*/ 281432 w 426243"/>
                <a:gd name="connsiteY55" fmla="*/ 234949 h 367474"/>
                <a:gd name="connsiteX56" fmla="*/ 345535 w 426243"/>
                <a:gd name="connsiteY56" fmla="*/ 272002 h 367474"/>
                <a:gd name="connsiteX57" fmla="*/ 248952 w 426243"/>
                <a:gd name="connsiteY57" fmla="*/ 291338 h 367474"/>
                <a:gd name="connsiteX58" fmla="*/ 355155 w 426243"/>
                <a:gd name="connsiteY58" fmla="*/ 255523 h 367474"/>
                <a:gd name="connsiteX59" fmla="*/ 295719 w 426243"/>
                <a:gd name="connsiteY59" fmla="*/ 221234 h 367474"/>
                <a:gd name="connsiteX60" fmla="*/ 295719 w 426243"/>
                <a:gd name="connsiteY60" fmla="*/ 152749 h 367474"/>
                <a:gd name="connsiteX61" fmla="*/ 360775 w 426243"/>
                <a:gd name="connsiteY61" fmla="*/ 226758 h 367474"/>
                <a:gd name="connsiteX62" fmla="*/ 355155 w 426243"/>
                <a:gd name="connsiteY62" fmla="*/ 255523 h 36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426243" h="367474">
                  <a:moveTo>
                    <a:pt x="407162" y="-32"/>
                  </a:moveTo>
                  <a:lnTo>
                    <a:pt x="19018" y="-32"/>
                  </a:lnTo>
                  <a:cubicBezTo>
                    <a:pt x="8493" y="-32"/>
                    <a:pt x="-32" y="8493"/>
                    <a:pt x="-32" y="19018"/>
                  </a:cubicBezTo>
                  <a:lnTo>
                    <a:pt x="-32" y="348392"/>
                  </a:lnTo>
                  <a:cubicBezTo>
                    <a:pt x="-32" y="358917"/>
                    <a:pt x="8493" y="367442"/>
                    <a:pt x="19018" y="367442"/>
                  </a:cubicBezTo>
                  <a:lnTo>
                    <a:pt x="407162" y="367442"/>
                  </a:lnTo>
                  <a:cubicBezTo>
                    <a:pt x="417687" y="367442"/>
                    <a:pt x="426212" y="358917"/>
                    <a:pt x="426212" y="348392"/>
                  </a:cubicBezTo>
                  <a:lnTo>
                    <a:pt x="426212" y="19018"/>
                  </a:lnTo>
                  <a:cubicBezTo>
                    <a:pt x="426212" y="8493"/>
                    <a:pt x="417687" y="-32"/>
                    <a:pt x="407162" y="-32"/>
                  </a:cubicBezTo>
                  <a:close/>
                  <a:moveTo>
                    <a:pt x="407162" y="348392"/>
                  </a:moveTo>
                  <a:lnTo>
                    <a:pt x="19018" y="348392"/>
                  </a:lnTo>
                  <a:lnTo>
                    <a:pt x="19018" y="19018"/>
                  </a:lnTo>
                  <a:lnTo>
                    <a:pt x="407162" y="19018"/>
                  </a:lnTo>
                  <a:close/>
                  <a:moveTo>
                    <a:pt x="407162" y="357917"/>
                  </a:moveTo>
                  <a:lnTo>
                    <a:pt x="407162" y="348392"/>
                  </a:lnTo>
                  <a:lnTo>
                    <a:pt x="407162" y="348392"/>
                  </a:lnTo>
                  <a:close/>
                  <a:moveTo>
                    <a:pt x="164560" y="163893"/>
                  </a:moveTo>
                  <a:cubicBezTo>
                    <a:pt x="164560" y="169151"/>
                    <a:pt x="160293" y="173418"/>
                    <a:pt x="155035" y="173418"/>
                  </a:cubicBezTo>
                  <a:lnTo>
                    <a:pt x="54546" y="173418"/>
                  </a:lnTo>
                  <a:cubicBezTo>
                    <a:pt x="49288" y="173418"/>
                    <a:pt x="45021" y="169151"/>
                    <a:pt x="45021" y="163893"/>
                  </a:cubicBezTo>
                  <a:cubicBezTo>
                    <a:pt x="45021" y="158635"/>
                    <a:pt x="49288" y="154368"/>
                    <a:pt x="54546" y="154368"/>
                  </a:cubicBezTo>
                  <a:lnTo>
                    <a:pt x="155035" y="154368"/>
                  </a:lnTo>
                  <a:cubicBezTo>
                    <a:pt x="160293" y="154368"/>
                    <a:pt x="164560" y="158635"/>
                    <a:pt x="164560" y="163893"/>
                  </a:cubicBezTo>
                  <a:close/>
                  <a:moveTo>
                    <a:pt x="45021" y="74263"/>
                  </a:moveTo>
                  <a:cubicBezTo>
                    <a:pt x="45021" y="69005"/>
                    <a:pt x="49288" y="64738"/>
                    <a:pt x="54546" y="64738"/>
                  </a:cubicBezTo>
                  <a:lnTo>
                    <a:pt x="349821" y="64738"/>
                  </a:lnTo>
                  <a:cubicBezTo>
                    <a:pt x="355079" y="64738"/>
                    <a:pt x="359346" y="69005"/>
                    <a:pt x="359346" y="74263"/>
                  </a:cubicBezTo>
                  <a:cubicBezTo>
                    <a:pt x="359346" y="79521"/>
                    <a:pt x="355079" y="83788"/>
                    <a:pt x="349821" y="83788"/>
                  </a:cubicBezTo>
                  <a:lnTo>
                    <a:pt x="54546" y="83788"/>
                  </a:lnTo>
                  <a:cubicBezTo>
                    <a:pt x="49288" y="83788"/>
                    <a:pt x="45021" y="79521"/>
                    <a:pt x="45021" y="74263"/>
                  </a:cubicBezTo>
                  <a:close/>
                  <a:moveTo>
                    <a:pt x="164560" y="227901"/>
                  </a:moveTo>
                  <a:cubicBezTo>
                    <a:pt x="164560" y="233159"/>
                    <a:pt x="160293" y="237426"/>
                    <a:pt x="155035" y="237426"/>
                  </a:cubicBezTo>
                  <a:lnTo>
                    <a:pt x="54546" y="237426"/>
                  </a:lnTo>
                  <a:cubicBezTo>
                    <a:pt x="49288" y="237426"/>
                    <a:pt x="45021" y="233159"/>
                    <a:pt x="45021" y="227901"/>
                  </a:cubicBezTo>
                  <a:cubicBezTo>
                    <a:pt x="45021" y="222643"/>
                    <a:pt x="49288" y="218376"/>
                    <a:pt x="54546" y="218376"/>
                  </a:cubicBezTo>
                  <a:lnTo>
                    <a:pt x="155035" y="218376"/>
                  </a:lnTo>
                  <a:cubicBezTo>
                    <a:pt x="160293" y="218376"/>
                    <a:pt x="164560" y="222643"/>
                    <a:pt x="164560" y="227901"/>
                  </a:cubicBezTo>
                  <a:close/>
                  <a:moveTo>
                    <a:pt x="164560" y="287147"/>
                  </a:moveTo>
                  <a:cubicBezTo>
                    <a:pt x="164560" y="292404"/>
                    <a:pt x="160293" y="296672"/>
                    <a:pt x="155035" y="296672"/>
                  </a:cubicBezTo>
                  <a:lnTo>
                    <a:pt x="54546" y="296672"/>
                  </a:lnTo>
                  <a:cubicBezTo>
                    <a:pt x="49288" y="296672"/>
                    <a:pt x="45021" y="292404"/>
                    <a:pt x="45021" y="287147"/>
                  </a:cubicBezTo>
                  <a:cubicBezTo>
                    <a:pt x="45021" y="281889"/>
                    <a:pt x="49288" y="277622"/>
                    <a:pt x="54546" y="277622"/>
                  </a:cubicBezTo>
                  <a:lnTo>
                    <a:pt x="155035" y="277622"/>
                  </a:lnTo>
                  <a:cubicBezTo>
                    <a:pt x="160293" y="277622"/>
                    <a:pt x="164560" y="281889"/>
                    <a:pt x="164560" y="287147"/>
                  </a:cubicBezTo>
                  <a:close/>
                  <a:moveTo>
                    <a:pt x="286194" y="133127"/>
                  </a:moveTo>
                  <a:cubicBezTo>
                    <a:pt x="252647" y="132679"/>
                    <a:pt x="221539" y="150625"/>
                    <a:pt x="205137" y="179895"/>
                  </a:cubicBezTo>
                  <a:cubicBezTo>
                    <a:pt x="177133" y="223367"/>
                    <a:pt x="189677" y="281308"/>
                    <a:pt x="233159" y="309311"/>
                  </a:cubicBezTo>
                  <a:cubicBezTo>
                    <a:pt x="276631" y="337315"/>
                    <a:pt x="334572" y="324761"/>
                    <a:pt x="362575" y="281289"/>
                  </a:cubicBezTo>
                  <a:cubicBezTo>
                    <a:pt x="364194" y="278774"/>
                    <a:pt x="365690" y="276183"/>
                    <a:pt x="367062" y="273526"/>
                  </a:cubicBezTo>
                  <a:cubicBezTo>
                    <a:pt x="375386" y="259353"/>
                    <a:pt x="379701" y="243189"/>
                    <a:pt x="379539" y="226758"/>
                  </a:cubicBezTo>
                  <a:cubicBezTo>
                    <a:pt x="379492" y="175180"/>
                    <a:pt x="337772" y="133337"/>
                    <a:pt x="286194" y="133127"/>
                  </a:cubicBezTo>
                  <a:close/>
                  <a:moveTo>
                    <a:pt x="248952" y="291338"/>
                  </a:moveTo>
                  <a:cubicBezTo>
                    <a:pt x="213290" y="270716"/>
                    <a:pt x="201060" y="225120"/>
                    <a:pt x="221615" y="189420"/>
                  </a:cubicBezTo>
                  <a:cubicBezTo>
                    <a:pt x="233016" y="169065"/>
                    <a:pt x="253495" y="155425"/>
                    <a:pt x="276669" y="152749"/>
                  </a:cubicBezTo>
                  <a:lnTo>
                    <a:pt x="276669" y="226758"/>
                  </a:lnTo>
                  <a:cubicBezTo>
                    <a:pt x="276688" y="230139"/>
                    <a:pt x="278498" y="233254"/>
                    <a:pt x="281432" y="234949"/>
                  </a:cubicBezTo>
                  <a:lnTo>
                    <a:pt x="345535" y="272002"/>
                  </a:lnTo>
                  <a:cubicBezTo>
                    <a:pt x="322732" y="301739"/>
                    <a:pt x="281441" y="310006"/>
                    <a:pt x="248952" y="291338"/>
                  </a:cubicBezTo>
                  <a:close/>
                  <a:moveTo>
                    <a:pt x="355155" y="255523"/>
                  </a:moveTo>
                  <a:lnTo>
                    <a:pt x="295719" y="221234"/>
                  </a:lnTo>
                  <a:lnTo>
                    <a:pt x="295719" y="152749"/>
                  </a:lnTo>
                  <a:cubicBezTo>
                    <a:pt x="332914" y="157578"/>
                    <a:pt x="360756" y="189249"/>
                    <a:pt x="360775" y="226758"/>
                  </a:cubicBezTo>
                  <a:cubicBezTo>
                    <a:pt x="360937" y="236635"/>
                    <a:pt x="359022" y="246437"/>
                    <a:pt x="355155" y="255523"/>
                  </a:cubicBezTo>
                  <a:close/>
                </a:path>
              </a:pathLst>
            </a:custGeom>
            <a:solidFill>
              <a:schemeClr val="bg1"/>
            </a:solidFill>
            <a:ln w="3175" cap="flat">
              <a:solidFill>
                <a:schemeClr val="bg1"/>
              </a:solidFill>
              <a:prstDash val="solid"/>
              <a:miter/>
            </a:ln>
          </p:spPr>
          <p:txBody>
            <a:bodyPr rtlCol="0" anchor="ctr"/>
            <a:lstStyle/>
            <a:p>
              <a:endParaRPr lang="en-GB"/>
            </a:p>
          </p:txBody>
        </p:sp>
      </p:grpSp>
    </p:spTree>
    <p:extLst>
      <p:ext uri="{BB962C8B-B14F-4D97-AF65-F5344CB8AC3E}">
        <p14:creationId xmlns:p14="http://schemas.microsoft.com/office/powerpoint/2010/main" val="65308868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userDrawn="1">
  <p:cSld name="Diapositiva titolo">
    <p:spTree>
      <p:nvGrpSpPr>
        <p:cNvPr id="1" name=""/>
        <p:cNvGrpSpPr/>
        <p:nvPr/>
      </p:nvGrpSpPr>
      <p:grpSpPr>
        <a:xfrm>
          <a:off x="0" y="0"/>
          <a:ext cx="0" cy="0"/>
          <a:chOff x="0" y="0"/>
          <a:chExt cx="0" cy="0"/>
        </a:xfrm>
      </p:grpSpPr>
      <p:sp>
        <p:nvSpPr>
          <p:cNvPr id="7" name="Titolo 1">
            <a:extLst>
              <a:ext uri="{FF2B5EF4-FFF2-40B4-BE49-F238E27FC236}">
                <a16:creationId xmlns:a16="http://schemas.microsoft.com/office/drawing/2014/main" id="{755809F4-08FA-D97F-9C7C-47EB34601522}"/>
              </a:ext>
            </a:extLst>
          </p:cNvPr>
          <p:cNvSpPr>
            <a:spLocks noGrp="1"/>
          </p:cNvSpPr>
          <p:nvPr>
            <p:ph type="ctrTitle"/>
          </p:nvPr>
        </p:nvSpPr>
        <p:spPr>
          <a:xfrm>
            <a:off x="168507" y="162571"/>
            <a:ext cx="9767973" cy="946901"/>
          </a:xfrm>
          <a:prstGeom prst="rect">
            <a:avLst/>
          </a:prstGeom>
        </p:spPr>
        <p:txBody>
          <a:bodyPr anchor="t"/>
          <a:lstStyle>
            <a:lvl1pPr algn="l">
              <a:defRPr sz="2400"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
        <p:nvSpPr>
          <p:cNvPr id="8" name="Sottotitolo 2">
            <a:extLst>
              <a:ext uri="{FF2B5EF4-FFF2-40B4-BE49-F238E27FC236}">
                <a16:creationId xmlns:a16="http://schemas.microsoft.com/office/drawing/2014/main" id="{A497FC87-75CA-D7A4-1249-E763C964A2CF}"/>
              </a:ext>
            </a:extLst>
          </p:cNvPr>
          <p:cNvSpPr>
            <a:spLocks noGrp="1"/>
          </p:cNvSpPr>
          <p:nvPr>
            <p:ph type="subTitle" idx="1"/>
          </p:nvPr>
        </p:nvSpPr>
        <p:spPr>
          <a:xfrm>
            <a:off x="178421" y="1341121"/>
            <a:ext cx="11845073" cy="4567311"/>
          </a:xfrm>
          <a:prstGeom prst="rect">
            <a:avLst/>
          </a:prstGeom>
        </p:spPr>
        <p:txBody>
          <a:bodyPr/>
          <a:lstStyle>
            <a:lvl1pPr marL="0" indent="0" algn="l">
              <a:buNone/>
              <a:defRPr sz="1600">
                <a:solidFill>
                  <a:schemeClr val="tx1"/>
                </a:solidFill>
                <a:latin typeface="Arial" panose="020B0604020202020204" pitchFamily="34" charset="0"/>
                <a:cs typeface="Arial" panose="020B0604020202020204" pitchFamily="34" charset="0"/>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it-IT"/>
              <a:t>Fare clic per modificare lo stile del sottotitolo dello schema</a:t>
            </a:r>
          </a:p>
        </p:txBody>
      </p:sp>
      <p:sp>
        <p:nvSpPr>
          <p:cNvPr id="9" name="Segnaposto testo 7">
            <a:extLst>
              <a:ext uri="{FF2B5EF4-FFF2-40B4-BE49-F238E27FC236}">
                <a16:creationId xmlns:a16="http://schemas.microsoft.com/office/drawing/2014/main" id="{B9F99D94-5324-C87B-8975-254A5146422B}"/>
              </a:ext>
            </a:extLst>
          </p:cNvPr>
          <p:cNvSpPr>
            <a:spLocks noGrp="1"/>
          </p:cNvSpPr>
          <p:nvPr>
            <p:ph type="body" sz="quarter" idx="10" hasCustomPrompt="1"/>
          </p:nvPr>
        </p:nvSpPr>
        <p:spPr>
          <a:xfrm>
            <a:off x="178421" y="6078968"/>
            <a:ext cx="11845073" cy="476249"/>
          </a:xfrm>
          <a:prstGeom prst="rect">
            <a:avLst/>
          </a:prstGeom>
        </p:spPr>
        <p:txBody>
          <a:bodyPr/>
          <a:lstStyle>
            <a:lvl1pPr marL="0" indent="0">
              <a:buNone/>
              <a:defRPr sz="1067">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Tree>
    <p:extLst>
      <p:ext uri="{BB962C8B-B14F-4D97-AF65-F5344CB8AC3E}">
        <p14:creationId xmlns:p14="http://schemas.microsoft.com/office/powerpoint/2010/main" val="340159576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userDrawn="1">
  <p:cSld name="1_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6518F144-C552-47DE-B37E-F764CB8D02BC}"/>
              </a:ext>
            </a:extLst>
          </p:cNvPr>
          <p:cNvSpPr>
            <a:spLocks noGrp="1"/>
          </p:cNvSpPr>
          <p:nvPr>
            <p:ph type="dt" sz="half" idx="10"/>
          </p:nvPr>
        </p:nvSpPr>
        <p:spPr>
          <a:xfrm>
            <a:off x="2892000" y="324000"/>
            <a:ext cx="1920000" cy="125851"/>
          </a:xfrm>
          <a:prstGeom prst="rect">
            <a:avLst/>
          </a:prstGeom>
        </p:spPr>
        <p:txBody>
          <a:bodyPr/>
          <a:lstStyle/>
          <a:p>
            <a:fld id="{66D121A7-F4E2-460A-A8FB-942CCEE5185E}" type="datetime3">
              <a:rPr lang="en-US" smtClean="0"/>
              <a:t>18 September 2026</a:t>
            </a:fld>
            <a:endParaRPr lang="en-GB"/>
          </a:p>
        </p:txBody>
      </p:sp>
      <p:sp>
        <p:nvSpPr>
          <p:cNvPr id="6" name="Footer Placeholder 5">
            <a:extLst>
              <a:ext uri="{FF2B5EF4-FFF2-40B4-BE49-F238E27FC236}">
                <a16:creationId xmlns:a16="http://schemas.microsoft.com/office/drawing/2014/main" id="{8959BE18-6820-417E-88D1-C143F846218B}"/>
              </a:ext>
            </a:extLst>
          </p:cNvPr>
          <p:cNvSpPr>
            <a:spLocks noGrp="1"/>
          </p:cNvSpPr>
          <p:nvPr>
            <p:ph type="ftr" sz="quarter" idx="11"/>
          </p:nvPr>
        </p:nvSpPr>
        <p:spPr>
          <a:xfrm>
            <a:off x="648000" y="323851"/>
            <a:ext cx="1919288" cy="126000"/>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8EC8840-13BA-406D-AE15-E96701F6DEC6}"/>
              </a:ext>
            </a:extLst>
          </p:cNvPr>
          <p:cNvSpPr>
            <a:spLocks noGrp="1"/>
          </p:cNvSpPr>
          <p:nvPr>
            <p:ph type="sldNum" sz="quarter" idx="12"/>
          </p:nvPr>
        </p:nvSpPr>
        <p:spPr>
          <a:xfrm>
            <a:off x="324000" y="324000"/>
            <a:ext cx="324000" cy="125851"/>
          </a:xfrm>
          <a:prstGeom prst="rect">
            <a:avLst/>
          </a:prstGeom>
        </p:spPr>
        <p:txBody>
          <a:bodyPr/>
          <a:lstStyle/>
          <a:p>
            <a:fld id="{23AA811B-2EBD-4900-905E-5BE206449611}" type="slidenum">
              <a:rPr lang="en-GB" smtClean="0"/>
              <a:t>‹N›</a:t>
            </a:fld>
            <a:endParaRPr lang="en-GB"/>
          </a:p>
        </p:txBody>
      </p:sp>
      <p:sp>
        <p:nvSpPr>
          <p:cNvPr id="9" name="Text Placeholder 4">
            <a:extLst>
              <a:ext uri="{FF2B5EF4-FFF2-40B4-BE49-F238E27FC236}">
                <a16:creationId xmlns:a16="http://schemas.microsoft.com/office/drawing/2014/main" id="{5AEB20A7-190E-485D-98DC-56B0D48A8284}"/>
              </a:ext>
            </a:extLst>
          </p:cNvPr>
          <p:cNvSpPr>
            <a:spLocks noGrp="1"/>
          </p:cNvSpPr>
          <p:nvPr>
            <p:ph type="body" sz="quarter" idx="13" hasCustomPrompt="1"/>
          </p:nvPr>
        </p:nvSpPr>
        <p:spPr>
          <a:xfrm>
            <a:off x="647999" y="6210000"/>
            <a:ext cx="8652000" cy="324000"/>
          </a:xfrm>
        </p:spPr>
        <p:txBody>
          <a:bodyPr vert="horz" lIns="0" tIns="0" rIns="0" bIns="0" rtlCol="0" anchor="b">
            <a:noAutofit/>
          </a:bodyPr>
          <a:lstStyle>
            <a:lvl1pPr marL="0" indent="0">
              <a:buNone/>
              <a:defRPr lang="en-GB" sz="800" i="1" dirty="0">
                <a:solidFill>
                  <a:schemeClr val="accent6"/>
                </a:solidFill>
              </a:defRPr>
            </a:lvl1pPr>
          </a:lstStyle>
          <a:p>
            <a:pPr marL="269993" lvl="0" indent="-269993" defTabSz="914400"/>
            <a:r>
              <a:rPr lang="en-GB"/>
              <a:t>Insert notes</a:t>
            </a:r>
          </a:p>
        </p:txBody>
      </p:sp>
      <p:sp>
        <p:nvSpPr>
          <p:cNvPr id="3" name="Title 1">
            <a:extLst>
              <a:ext uri="{FF2B5EF4-FFF2-40B4-BE49-F238E27FC236}">
                <a16:creationId xmlns:a16="http://schemas.microsoft.com/office/drawing/2014/main" id="{EA5FF061-6EDB-F50F-AD34-8354CDCB8A17}"/>
              </a:ext>
            </a:extLst>
          </p:cNvPr>
          <p:cNvSpPr>
            <a:spLocks noGrp="1"/>
          </p:cNvSpPr>
          <p:nvPr>
            <p:ph type="title" hasCustomPrompt="1"/>
          </p:nvPr>
        </p:nvSpPr>
        <p:spPr>
          <a:xfrm>
            <a:off x="324000" y="294071"/>
            <a:ext cx="10896000" cy="548632"/>
          </a:xfrm>
          <a:prstGeom prst="rect">
            <a:avLst/>
          </a:prstGeom>
        </p:spPr>
        <p:txBody>
          <a:bodyPr>
            <a:noAutofit/>
          </a:bodyPr>
          <a:lstStyle/>
          <a:p>
            <a:r>
              <a:rPr lang="en-GB" noProof="0"/>
              <a:t>Click to add title</a:t>
            </a:r>
            <a:endParaRPr lang="en-GB"/>
          </a:p>
        </p:txBody>
      </p:sp>
    </p:spTree>
    <p:extLst>
      <p:ext uri="{BB962C8B-B14F-4D97-AF65-F5344CB8AC3E}">
        <p14:creationId xmlns:p14="http://schemas.microsoft.com/office/powerpoint/2010/main" val="425416085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userDrawn="1">
  <p:cSld name="2_ Text Slide">
    <p:spTree>
      <p:nvGrpSpPr>
        <p:cNvPr id="1" name=""/>
        <p:cNvGrpSpPr/>
        <p:nvPr/>
      </p:nvGrpSpPr>
      <p:grpSpPr>
        <a:xfrm>
          <a:off x="0" y="0"/>
          <a:ext cx="0" cy="0"/>
          <a:chOff x="0" y="0"/>
          <a:chExt cx="0" cy="0"/>
        </a:xfrm>
      </p:grpSpPr>
      <p:grpSp>
        <p:nvGrpSpPr>
          <p:cNvPr id="44" name="Group 43"/>
          <p:cNvGrpSpPr/>
          <p:nvPr userDrawn="1"/>
        </p:nvGrpSpPr>
        <p:grpSpPr>
          <a:xfrm>
            <a:off x="0" y="1638300"/>
            <a:ext cx="644432" cy="3466643"/>
            <a:chOff x="8218139" y="2609898"/>
            <a:chExt cx="925861" cy="3815552"/>
          </a:xfrm>
        </p:grpSpPr>
        <p:sp>
          <p:nvSpPr>
            <p:cNvPr id="45" name="Rectangle 44"/>
            <p:cNvSpPr/>
            <p:nvPr userDrawn="1"/>
          </p:nvSpPr>
          <p:spPr bwMode="auto">
            <a:xfrm>
              <a:off x="8218139" y="2609898"/>
              <a:ext cx="925861" cy="389467"/>
            </a:xfrm>
            <a:prstGeom prst="rect">
              <a:avLst/>
            </a:prstGeom>
            <a:solidFill>
              <a:schemeClr val="accent2"/>
            </a:solidFill>
            <a:ln w="127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200" b="0" i="0" u="none" strike="noStrike" cap="none" normalizeH="0" baseline="0">
                <a:ln>
                  <a:noFill/>
                </a:ln>
                <a:solidFill>
                  <a:schemeClr val="bg1"/>
                </a:solidFill>
                <a:effectLst/>
                <a:latin typeface="Arial" pitchFamily="-110" charset="0"/>
                <a:ea typeface="ヒラギノ角ゴ ProN W3" pitchFamily="-110" charset="-128"/>
                <a:cs typeface="ヒラギノ角ゴ ProN W3" pitchFamily="-110" charset="-128"/>
                <a:sym typeface="Arial" pitchFamily="-110" charset="0"/>
              </a:endParaRPr>
            </a:p>
          </p:txBody>
        </p:sp>
        <p:sp>
          <p:nvSpPr>
            <p:cNvPr id="46" name="Rectangle 45"/>
            <p:cNvSpPr/>
            <p:nvPr userDrawn="1"/>
          </p:nvSpPr>
          <p:spPr bwMode="auto">
            <a:xfrm>
              <a:off x="8218139" y="3316865"/>
              <a:ext cx="925861" cy="389467"/>
            </a:xfrm>
            <a:prstGeom prst="rect">
              <a:avLst/>
            </a:prstGeom>
            <a:solidFill>
              <a:schemeClr val="accent2"/>
            </a:solidFill>
            <a:ln w="127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200" b="0" i="0" u="none" strike="noStrike" cap="none" normalizeH="0" baseline="0">
                <a:ln>
                  <a:noFill/>
                </a:ln>
                <a:solidFill>
                  <a:schemeClr val="bg1"/>
                </a:solidFill>
                <a:effectLst/>
                <a:latin typeface="Arial" pitchFamily="-110" charset="0"/>
                <a:ea typeface="ヒラギノ角ゴ ProN W3" pitchFamily="-110" charset="-128"/>
                <a:cs typeface="ヒラギノ角ゴ ProN W3" pitchFamily="-110" charset="-128"/>
                <a:sym typeface="Arial" pitchFamily="-110" charset="0"/>
              </a:endParaRPr>
            </a:p>
          </p:txBody>
        </p:sp>
        <p:sp>
          <p:nvSpPr>
            <p:cNvPr id="47" name="Rectangle 46"/>
            <p:cNvSpPr/>
            <p:nvPr userDrawn="1"/>
          </p:nvSpPr>
          <p:spPr bwMode="auto">
            <a:xfrm>
              <a:off x="8218139" y="3998432"/>
              <a:ext cx="925861" cy="389467"/>
            </a:xfrm>
            <a:prstGeom prst="rect">
              <a:avLst/>
            </a:prstGeom>
            <a:solidFill>
              <a:schemeClr val="accent2"/>
            </a:solidFill>
            <a:ln w="127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200" b="0" i="0" u="none" strike="noStrike" cap="none" normalizeH="0" baseline="0">
                <a:ln>
                  <a:noFill/>
                </a:ln>
                <a:solidFill>
                  <a:schemeClr val="bg1"/>
                </a:solidFill>
                <a:effectLst/>
                <a:latin typeface="Arial" pitchFamily="-110" charset="0"/>
                <a:ea typeface="ヒラギノ角ゴ ProN W3" pitchFamily="-110" charset="-128"/>
                <a:cs typeface="ヒラギノ角ゴ ProN W3" pitchFamily="-110" charset="-128"/>
                <a:sym typeface="Arial" pitchFamily="-110" charset="0"/>
              </a:endParaRPr>
            </a:p>
          </p:txBody>
        </p:sp>
        <p:sp>
          <p:nvSpPr>
            <p:cNvPr id="48" name="Rectangle 47"/>
            <p:cNvSpPr/>
            <p:nvPr userDrawn="1"/>
          </p:nvSpPr>
          <p:spPr bwMode="auto">
            <a:xfrm>
              <a:off x="8218139" y="4679998"/>
              <a:ext cx="925861" cy="389467"/>
            </a:xfrm>
            <a:prstGeom prst="rect">
              <a:avLst/>
            </a:prstGeom>
            <a:solidFill>
              <a:schemeClr val="accent2"/>
            </a:solidFill>
            <a:ln w="127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200" b="0" i="0" u="none" strike="noStrike" cap="none" normalizeH="0" baseline="0">
                <a:ln>
                  <a:noFill/>
                </a:ln>
                <a:solidFill>
                  <a:schemeClr val="bg1"/>
                </a:solidFill>
                <a:effectLst/>
                <a:latin typeface="Arial" pitchFamily="-110" charset="0"/>
                <a:ea typeface="ヒラギノ角ゴ ProN W3" pitchFamily="-110" charset="-128"/>
                <a:cs typeface="ヒラギノ角ゴ ProN W3" pitchFamily="-110" charset="-128"/>
                <a:sym typeface="Arial" pitchFamily="-110" charset="0"/>
              </a:endParaRPr>
            </a:p>
          </p:txBody>
        </p:sp>
        <p:sp>
          <p:nvSpPr>
            <p:cNvPr id="49" name="Rectangle 48"/>
            <p:cNvSpPr/>
            <p:nvPr userDrawn="1"/>
          </p:nvSpPr>
          <p:spPr bwMode="auto">
            <a:xfrm>
              <a:off x="8218139" y="5353098"/>
              <a:ext cx="925861" cy="389467"/>
            </a:xfrm>
            <a:prstGeom prst="rect">
              <a:avLst/>
            </a:prstGeom>
            <a:solidFill>
              <a:schemeClr val="accent2"/>
            </a:solidFill>
            <a:ln w="127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200" b="0" i="0" u="none" strike="noStrike" cap="none" normalizeH="0" baseline="0">
                <a:ln>
                  <a:noFill/>
                </a:ln>
                <a:solidFill>
                  <a:schemeClr val="bg1"/>
                </a:solidFill>
                <a:effectLst/>
                <a:latin typeface="Arial" pitchFamily="-110" charset="0"/>
                <a:ea typeface="ヒラギノ角ゴ ProN W3" pitchFamily="-110" charset="-128"/>
                <a:cs typeface="ヒラギノ角ゴ ProN W3" pitchFamily="-110" charset="-128"/>
                <a:sym typeface="Arial" pitchFamily="-110" charset="0"/>
              </a:endParaRPr>
            </a:p>
          </p:txBody>
        </p:sp>
        <p:sp>
          <p:nvSpPr>
            <p:cNvPr id="50" name="Rectangle 49"/>
            <p:cNvSpPr/>
            <p:nvPr userDrawn="1"/>
          </p:nvSpPr>
          <p:spPr bwMode="auto">
            <a:xfrm>
              <a:off x="8218139" y="6035983"/>
              <a:ext cx="925861" cy="389467"/>
            </a:xfrm>
            <a:prstGeom prst="rect">
              <a:avLst/>
            </a:prstGeom>
            <a:solidFill>
              <a:schemeClr val="accent2"/>
            </a:solidFill>
            <a:ln w="127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200" b="0" i="0" u="none" strike="noStrike" cap="none" normalizeH="0" baseline="0">
                <a:ln>
                  <a:noFill/>
                </a:ln>
                <a:solidFill>
                  <a:schemeClr val="bg1"/>
                </a:solidFill>
                <a:effectLst/>
                <a:latin typeface="Arial" pitchFamily="-110" charset="0"/>
                <a:ea typeface="ヒラギノ角ゴ ProN W3" pitchFamily="-110" charset="-128"/>
                <a:cs typeface="ヒラギノ角ゴ ProN W3" pitchFamily="-110" charset="-128"/>
                <a:sym typeface="Arial" pitchFamily="-110" charset="0"/>
              </a:endParaRPr>
            </a:p>
          </p:txBody>
        </p:sp>
      </p:grpSp>
      <p:sp>
        <p:nvSpPr>
          <p:cNvPr id="2" name="Title 1"/>
          <p:cNvSpPr>
            <a:spLocks noGrp="1"/>
          </p:cNvSpPr>
          <p:nvPr>
            <p:ph type="title"/>
          </p:nvPr>
        </p:nvSpPr>
        <p:spPr>
          <a:xfrm>
            <a:off x="644434" y="588155"/>
            <a:ext cx="10722065" cy="461665"/>
          </a:xfrm>
          <a:prstGeom prst="rect">
            <a:avLst/>
          </a:prstGeom>
        </p:spPr>
        <p:txBody>
          <a:bodyPr/>
          <a:lstStyle>
            <a:lvl1pPr>
              <a:defRPr baseline="0">
                <a:solidFill>
                  <a:schemeClr val="accent3"/>
                </a:solidFill>
              </a:defRPr>
            </a:lvl1pPr>
          </a:lstStyle>
          <a:p>
            <a:r>
              <a:rPr lang="en-US"/>
              <a:t>Click to edit Master title style</a:t>
            </a:r>
          </a:p>
        </p:txBody>
      </p:sp>
      <p:sp>
        <p:nvSpPr>
          <p:cNvPr id="9" name="Slide Number Placeholder 1"/>
          <p:cNvSpPr>
            <a:spLocks noGrp="1"/>
          </p:cNvSpPr>
          <p:nvPr>
            <p:ph type="sldNum" sz="quarter" idx="4"/>
          </p:nvPr>
        </p:nvSpPr>
        <p:spPr>
          <a:xfrm>
            <a:off x="11586633" y="6493706"/>
            <a:ext cx="605367" cy="365125"/>
          </a:xfrm>
          <a:prstGeom prst="rect">
            <a:avLst/>
          </a:prstGeom>
        </p:spPr>
        <p:txBody>
          <a:bodyPr vert="horz" lIns="91440" tIns="45720" rIns="91440" bIns="45720" rtlCol="0" anchor="ctr"/>
          <a:lstStyle>
            <a:lvl1pPr algn="ctr">
              <a:defRPr sz="800">
                <a:solidFill>
                  <a:schemeClr val="tx1"/>
                </a:solidFill>
              </a:defRPr>
            </a:lvl1pPr>
          </a:lstStyle>
          <a:p>
            <a:fld id="{61F97780-E9B6-43A1-82E5-775AD6249980}" type="slidenum">
              <a:rPr lang="en-AU" smtClean="0"/>
              <a:pPr/>
              <a:t>‹N›</a:t>
            </a:fld>
            <a:endParaRPr lang="en-AU"/>
          </a:p>
        </p:txBody>
      </p:sp>
      <p:sp>
        <p:nvSpPr>
          <p:cNvPr id="5" name="Text Placeholder 4"/>
          <p:cNvSpPr>
            <a:spLocks noGrp="1"/>
          </p:cNvSpPr>
          <p:nvPr>
            <p:ph type="body" sz="quarter" idx="10"/>
          </p:nvPr>
        </p:nvSpPr>
        <p:spPr>
          <a:xfrm>
            <a:off x="644435" y="1504798"/>
            <a:ext cx="10942197" cy="4752311"/>
          </a:xfrm>
          <a:noFill/>
        </p:spPr>
        <p:txBody>
          <a:bodyPr lIns="91440"/>
          <a:lstStyle>
            <a:lvl1pPr marL="201168" indent="-237744">
              <a:buFont typeface="Arial" charset="0"/>
              <a:buChar char="•"/>
              <a:defRPr sz="2000" baseline="0"/>
            </a:lvl1pPr>
            <a:lvl2pPr marL="457200" indent="-240030">
              <a:buFont typeface="Arial" charset="0"/>
              <a:buChar char="•"/>
              <a:defRPr sz="2000" baseline="0"/>
            </a:lvl2pPr>
            <a:lvl3pPr marL="731520" indent="-201168">
              <a:buFont typeface="Arial" charset="0"/>
              <a:buChar char="•"/>
              <a:defRPr sz="2000" baseline="0"/>
            </a:lvl3pPr>
            <a:lvl4pPr marL="1097280" indent="-201168">
              <a:buFont typeface="Arial" charset="0"/>
              <a:buChar char="•"/>
              <a:defRPr sz="2000" baseline="0"/>
            </a:lvl4pPr>
            <a:lvl5pPr marL="1487964" indent="-191135">
              <a:buFont typeface="Arial" charset="0"/>
              <a:buChar char="•"/>
              <a:defRPr sz="20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51145789"/>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‹N›</a:t>
            </a:fld>
            <a:endParaRPr lang="en-US"/>
          </a:p>
        </p:txBody>
      </p:sp>
    </p:spTree>
    <p:extLst>
      <p:ext uri="{BB962C8B-B14F-4D97-AF65-F5344CB8AC3E}">
        <p14:creationId xmlns:p14="http://schemas.microsoft.com/office/powerpoint/2010/main" val="16280117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userDrawn="1">
  <p:cSld name="2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609600" y="1143000"/>
            <a:ext cx="10972800" cy="5033963"/>
          </a:xfrm>
        </p:spPr>
        <p:txBody>
          <a:bodyPr/>
          <a:lstStyle/>
          <a:p>
            <a:pPr lvl="0"/>
            <a:r>
              <a:rPr lang="en-US"/>
              <a:t>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8686247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342AA237-182E-3A13-AFCC-EEF4DFA166AA}"/>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19E23758-C2C8-170B-8DA7-F923E78F57FB}"/>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CEFB1D4F-57DF-B6ED-8946-EB2336507063}"/>
              </a:ext>
            </a:extLst>
          </p:cNvPr>
          <p:cNvSpPr>
            <a:spLocks noGrp="1"/>
          </p:cNvSpPr>
          <p:nvPr>
            <p:ph type="dt" sz="half" idx="10"/>
          </p:nvPr>
        </p:nvSpPr>
        <p:spPr/>
        <p:txBody>
          <a:bodyPr/>
          <a:lstStyle/>
          <a:p>
            <a:fld id="{842CB3A1-337C-4233-9FFB-656D58485894}" type="datetimeFigureOut">
              <a:rPr lang="it-IT" smtClean="0"/>
              <a:t>18/09/2026</a:t>
            </a:fld>
            <a:endParaRPr lang="it-IT"/>
          </a:p>
        </p:txBody>
      </p:sp>
      <p:sp>
        <p:nvSpPr>
          <p:cNvPr id="5" name="Segnaposto piè di pagina 4">
            <a:extLst>
              <a:ext uri="{FF2B5EF4-FFF2-40B4-BE49-F238E27FC236}">
                <a16:creationId xmlns:a16="http://schemas.microsoft.com/office/drawing/2014/main" id="{88518C88-772A-8126-DCDC-EB40BD5FB1AF}"/>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84E79104-2FAE-9C52-8619-8DAC884414D1}"/>
              </a:ext>
            </a:extLst>
          </p:cNvPr>
          <p:cNvSpPr>
            <a:spLocks noGrp="1"/>
          </p:cNvSpPr>
          <p:nvPr>
            <p:ph type="sldNum" sz="quarter" idx="12"/>
          </p:nvPr>
        </p:nvSpPr>
        <p:spPr/>
        <p:txBody>
          <a:bodyPr/>
          <a:lstStyle/>
          <a:p>
            <a:fld id="{383206A2-396B-48F7-BACF-FB24E6FBAC58}" type="slidenum">
              <a:rPr lang="it-IT" smtClean="0"/>
              <a:t>‹N›</a:t>
            </a:fld>
            <a:endParaRPr lang="it-IT"/>
          </a:p>
        </p:txBody>
      </p:sp>
    </p:spTree>
    <p:extLst>
      <p:ext uri="{BB962C8B-B14F-4D97-AF65-F5344CB8AC3E}">
        <p14:creationId xmlns:p14="http://schemas.microsoft.com/office/powerpoint/2010/main" val="289196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cSld name="Slide 1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ECECF3"/>
          </a:solidFill>
          <a:ln/>
        </p:spPr>
        <p:txBody>
          <a:bodyPr/>
          <a:lstStyle/>
          <a:p>
            <a:endParaRPr lang="it-IT"/>
          </a:p>
        </p:txBody>
      </p:sp>
      <p:sp>
        <p:nvSpPr>
          <p:cNvPr id="3" name="Shape 1"/>
          <p:cNvSpPr/>
          <p:nvPr/>
        </p:nvSpPr>
        <p:spPr>
          <a:xfrm>
            <a:off x="0" y="0"/>
            <a:ext cx="12192000" cy="6858000"/>
          </a:xfrm>
          <a:prstGeom prst="rect">
            <a:avLst/>
          </a:prstGeom>
          <a:solidFill>
            <a:srgbClr val="FFFFFF">
              <a:alpha val="95000"/>
            </a:srgbClr>
          </a:solidFill>
          <a:ln/>
        </p:spPr>
        <p:txBody>
          <a:bodyPr/>
          <a:lstStyle/>
          <a:p>
            <a:endParaRPr lang="it-IT"/>
          </a:p>
        </p:txBody>
      </p:sp>
    </p:spTree>
    <p:extLst>
      <p:ext uri="{BB962C8B-B14F-4D97-AF65-F5344CB8AC3E}">
        <p14:creationId xmlns:p14="http://schemas.microsoft.com/office/powerpoint/2010/main" val="25738532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FCBFF"/>
          </a:solidFill>
          <a:ln/>
        </p:spPr>
        <p:txBody>
          <a:bodyPr/>
          <a:lstStyle/>
          <a:p>
            <a:endParaRPr lang="it-IT" sz="1500"/>
          </a:p>
        </p:txBody>
      </p:sp>
      <p:sp>
        <p:nvSpPr>
          <p:cNvPr id="3" name="Shape 1"/>
          <p:cNvSpPr/>
          <p:nvPr/>
        </p:nvSpPr>
        <p:spPr>
          <a:xfrm>
            <a:off x="0" y="0"/>
            <a:ext cx="12192000" cy="6858000"/>
          </a:xfrm>
          <a:prstGeom prst="rect">
            <a:avLst/>
          </a:prstGeom>
          <a:solidFill>
            <a:srgbClr val="FFFEFF"/>
          </a:solidFill>
          <a:ln/>
        </p:spPr>
        <p:txBody>
          <a:bodyPr/>
          <a:lstStyle/>
          <a:p>
            <a:endParaRPr lang="it-IT" sz="1500"/>
          </a:p>
        </p:txBody>
      </p:sp>
    </p:spTree>
    <p:extLst>
      <p:ext uri="{BB962C8B-B14F-4D97-AF65-F5344CB8AC3E}">
        <p14:creationId xmlns:p14="http://schemas.microsoft.com/office/powerpoint/2010/main" val="324671709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Text Full">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BA36928B-65C5-6102-4B19-ED508E4E7A77}"/>
              </a:ext>
            </a:extLst>
          </p:cNvPr>
          <p:cNvGraphicFramePr>
            <a:graphicFrameLocks noChangeAspect="1"/>
          </p:cNvGraphicFramePr>
          <p:nvPr userDrawn="1">
            <p:custDataLst>
              <p:tags r:id="rId1"/>
            </p:custDataLst>
            <p:extLst>
              <p:ext uri="{D42A27DB-BD31-4B8C-83A1-F6EECF244321}">
                <p14:modId xmlns:p14="http://schemas.microsoft.com/office/powerpoint/2010/main" val="311843330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513" imgH="513" progId="TCLayout.ActiveDocument.1">
                  <p:embed/>
                </p:oleObj>
              </mc:Choice>
              <mc:Fallback>
                <p:oleObj name="think-cell Slide" r:id="rId3" imgW="513" imgH="513" progId="TCLayout.ActiveDocument.1">
                  <p:embed/>
                  <p:pic>
                    <p:nvPicPr>
                      <p:cNvPr id="5" name="think-cell data - do not delete" hidden="1">
                        <a:extLst>
                          <a:ext uri="{FF2B5EF4-FFF2-40B4-BE49-F238E27FC236}">
                            <a16:creationId xmlns:a16="http://schemas.microsoft.com/office/drawing/2014/main" id="{BA36928B-65C5-6102-4B19-ED508E4E7A7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5" name="Text Placeholder 5">
            <a:extLst>
              <a:ext uri="{FF2B5EF4-FFF2-40B4-BE49-F238E27FC236}">
                <a16:creationId xmlns:a16="http://schemas.microsoft.com/office/drawing/2014/main" id="{F53C7B87-A472-193E-C767-E44530CCE246}"/>
              </a:ext>
            </a:extLst>
          </p:cNvPr>
          <p:cNvSpPr>
            <a:spLocks noGrp="1"/>
          </p:cNvSpPr>
          <p:nvPr>
            <p:ph type="body" sz="quarter" idx="22" hasCustomPrompt="1"/>
          </p:nvPr>
        </p:nvSpPr>
        <p:spPr>
          <a:xfrm>
            <a:off x="609601" y="1423325"/>
            <a:ext cx="10984991" cy="4440900"/>
          </a:xfrm>
          <a:prstGeom prst="rect">
            <a:avLst/>
          </a:prstGeom>
        </p:spPr>
        <p:txBody>
          <a:bodyPr>
            <a:noAutofit/>
          </a:bodyPr>
          <a:lstStyle>
            <a:lvl1pPr marL="0" indent="0">
              <a:lnSpc>
                <a:spcPct val="100000"/>
              </a:lnSpc>
              <a:spcBef>
                <a:spcPts val="2400"/>
              </a:spcBef>
              <a:buSzPct val="85000"/>
              <a:buFont typeface="+mj-lt"/>
              <a:buNone/>
              <a:defRPr sz="1600" b="0" i="0">
                <a:latin typeface="Arial" panose="020B0604020202020204" pitchFamily="34" charset="0"/>
                <a:cs typeface="Arial" panose="020B0604020202020204" pitchFamily="34" charset="0"/>
              </a:defRPr>
            </a:lvl1pPr>
            <a:lvl2pPr marL="0" indent="0">
              <a:lnSpc>
                <a:spcPct val="100000"/>
              </a:lnSpc>
              <a:spcBef>
                <a:spcPts val="1600"/>
              </a:spcBef>
              <a:buNone/>
              <a:defRPr sz="1400"/>
            </a:lvl2pPr>
            <a:lvl3pPr marL="171450" indent="-171450">
              <a:lnSpc>
                <a:spcPct val="100000"/>
              </a:lnSpc>
              <a:spcBef>
                <a:spcPts val="1000"/>
              </a:spcBef>
              <a:buFont typeface="Arial" panose="020B0604020202020204" pitchFamily="34" charset="0"/>
              <a:buChar char="•"/>
              <a:defRPr sz="1200"/>
            </a:lvl3pPr>
            <a:lvl4pPr marL="365760" indent="-201168">
              <a:lnSpc>
                <a:spcPct val="100000"/>
              </a:lnSpc>
              <a:spcBef>
                <a:spcPts val="1000"/>
              </a:spcBef>
              <a:buFont typeface="System Font Regular"/>
              <a:buChar char="–"/>
              <a:defRPr sz="1200"/>
            </a:lvl4pPr>
            <a:lvl5pPr marL="603504" indent="-171450">
              <a:lnSpc>
                <a:spcPct val="100000"/>
              </a:lnSpc>
              <a:spcBef>
                <a:spcPts val="1000"/>
              </a:spcBef>
              <a:buFont typeface="Arial" panose="020B0604020202020204" pitchFamily="34" charset="0"/>
              <a:buChar char="•"/>
              <a:defRPr sz="1200"/>
            </a:lvl5pPr>
          </a:lstStyle>
          <a:p>
            <a:pPr lvl="0"/>
            <a:r>
              <a:rPr lang="en-US"/>
              <a:t>Click to add Body Copy, Arial 16 (14 minimum to fit)</a:t>
            </a:r>
          </a:p>
        </p:txBody>
      </p:sp>
      <p:sp>
        <p:nvSpPr>
          <p:cNvPr id="16" name="Text Placeholder 12">
            <a:extLst>
              <a:ext uri="{FF2B5EF4-FFF2-40B4-BE49-F238E27FC236}">
                <a16:creationId xmlns:a16="http://schemas.microsoft.com/office/drawing/2014/main" id="{3BE6AD57-29E1-2CDD-A354-B90EA4EDEFBD}"/>
              </a:ext>
            </a:extLst>
          </p:cNvPr>
          <p:cNvSpPr>
            <a:spLocks noGrp="1"/>
          </p:cNvSpPr>
          <p:nvPr>
            <p:ph type="body" sz="quarter" idx="24" hasCustomPrompt="1"/>
          </p:nvPr>
        </p:nvSpPr>
        <p:spPr>
          <a:xfrm>
            <a:off x="609601" y="5864225"/>
            <a:ext cx="10984989" cy="279429"/>
          </a:xfrm>
          <a:prstGeom prst="rect">
            <a:avLst/>
          </a:prstGeom>
        </p:spPr>
        <p:txBody>
          <a:bodyPr>
            <a:noAutofit/>
          </a:bodyPr>
          <a:lstStyle>
            <a:lvl1pPr marL="1588" indent="0">
              <a:lnSpc>
                <a:spcPct val="100000"/>
              </a:lnSpc>
              <a:spcBef>
                <a:spcPts val="0"/>
              </a:spcBef>
              <a:buFontTx/>
              <a:buNone/>
              <a:defRPr sz="900" b="0" baseline="0">
                <a:solidFill>
                  <a:schemeClr val="tx1"/>
                </a:solidFill>
                <a:latin typeface="Arial Narrow" panose="020B0606020202030204" pitchFamily="34" charset="0"/>
              </a:defRPr>
            </a:lvl1pPr>
            <a:lvl2pPr marL="1588" indent="0">
              <a:buFontTx/>
              <a:buNone/>
              <a:defRPr sz="2400"/>
            </a:lvl2pPr>
            <a:lvl3pPr marL="1588" indent="0">
              <a:buFontTx/>
              <a:buNone/>
              <a:defRPr sz="2400"/>
            </a:lvl3pPr>
            <a:lvl4pPr marL="1588" indent="0">
              <a:buFontTx/>
              <a:buNone/>
              <a:defRPr sz="2400"/>
            </a:lvl4pPr>
            <a:lvl5pPr marL="1588" indent="0">
              <a:buFontTx/>
              <a:buNone/>
              <a:defRPr sz="2400"/>
            </a:lvl5pPr>
            <a:lvl6pPr marL="1588" indent="0">
              <a:buFontTx/>
              <a:buNone/>
              <a:defRPr sz="2400"/>
            </a:lvl6pPr>
            <a:lvl7pPr marL="1588" indent="0">
              <a:buFontTx/>
              <a:buNone/>
              <a:defRPr sz="2400"/>
            </a:lvl7pPr>
            <a:lvl8pPr marL="1588" indent="0">
              <a:buFontTx/>
              <a:buNone/>
              <a:defRPr sz="2400"/>
            </a:lvl8pPr>
            <a:lvl9pPr marL="1588" indent="0">
              <a:buFontTx/>
              <a:buNone/>
              <a:defRPr sz="2400"/>
            </a:lvl9pPr>
          </a:lstStyle>
          <a:p>
            <a:pPr lvl="0"/>
            <a:r>
              <a:t>Click to add </a:t>
            </a:r>
            <a:r>
              <a:rPr lang="en-US"/>
              <a:t>RDMF, Abbreviations, and Footnotes, Arial Narrow 9</a:t>
            </a:r>
            <a:endParaRPr/>
          </a:p>
        </p:txBody>
      </p:sp>
      <p:sp>
        <p:nvSpPr>
          <p:cNvPr id="17" name="Text Placeholder 12">
            <a:extLst>
              <a:ext uri="{FF2B5EF4-FFF2-40B4-BE49-F238E27FC236}">
                <a16:creationId xmlns:a16="http://schemas.microsoft.com/office/drawing/2014/main" id="{E79107D6-F56A-78FD-25E3-2D5AB48062C3}"/>
              </a:ext>
            </a:extLst>
          </p:cNvPr>
          <p:cNvSpPr>
            <a:spLocks noGrp="1"/>
          </p:cNvSpPr>
          <p:nvPr>
            <p:ph type="body" sz="quarter" idx="25" hasCustomPrompt="1"/>
          </p:nvPr>
        </p:nvSpPr>
        <p:spPr>
          <a:xfrm>
            <a:off x="609601" y="6143654"/>
            <a:ext cx="10984989" cy="279429"/>
          </a:xfrm>
          <a:prstGeom prst="rect">
            <a:avLst/>
          </a:prstGeom>
        </p:spPr>
        <p:txBody>
          <a:bodyPr>
            <a:noAutofit/>
          </a:bodyPr>
          <a:lstStyle>
            <a:lvl1pPr marL="1588" indent="0">
              <a:lnSpc>
                <a:spcPct val="100000"/>
              </a:lnSpc>
              <a:spcBef>
                <a:spcPts val="0"/>
              </a:spcBef>
              <a:buFontTx/>
              <a:buNone/>
              <a:defRPr sz="900" b="0" baseline="0">
                <a:solidFill>
                  <a:schemeClr val="tx1"/>
                </a:solidFill>
                <a:latin typeface="Arial Narrow" panose="020B0606020202030204" pitchFamily="34" charset="0"/>
              </a:defRPr>
            </a:lvl1pPr>
            <a:lvl2pPr marL="1588" indent="0">
              <a:buFontTx/>
              <a:buNone/>
              <a:defRPr sz="2400"/>
            </a:lvl2pPr>
            <a:lvl3pPr marL="1588" indent="0">
              <a:buFontTx/>
              <a:buNone/>
              <a:defRPr sz="2400"/>
            </a:lvl3pPr>
            <a:lvl4pPr marL="1588" indent="0">
              <a:buFontTx/>
              <a:buNone/>
              <a:defRPr sz="2400"/>
            </a:lvl4pPr>
            <a:lvl5pPr marL="1588" indent="0">
              <a:buFontTx/>
              <a:buNone/>
              <a:defRPr sz="2400"/>
            </a:lvl5pPr>
            <a:lvl6pPr marL="1588" indent="0">
              <a:buFontTx/>
              <a:buNone/>
              <a:defRPr sz="2400"/>
            </a:lvl6pPr>
            <a:lvl7pPr marL="1588" indent="0">
              <a:buFontTx/>
              <a:buNone/>
              <a:defRPr sz="2400"/>
            </a:lvl7pPr>
            <a:lvl8pPr marL="1588" indent="0">
              <a:buFontTx/>
              <a:buNone/>
              <a:defRPr sz="2400"/>
            </a:lvl8pPr>
            <a:lvl9pPr marL="1588" indent="0">
              <a:buFontTx/>
              <a:buNone/>
              <a:defRPr sz="2400"/>
            </a:lvl9pPr>
          </a:lstStyle>
          <a:p>
            <a:pPr lvl="0"/>
            <a:r>
              <a:t>Click to add </a:t>
            </a:r>
            <a:r>
              <a:rPr lang="en-US"/>
              <a:t>Citations, Arial Narrow 9</a:t>
            </a:r>
            <a:endParaRPr/>
          </a:p>
        </p:txBody>
      </p:sp>
      <p:sp>
        <p:nvSpPr>
          <p:cNvPr id="2" name="Footer Placeholder 2">
            <a:extLst>
              <a:ext uri="{FF2B5EF4-FFF2-40B4-BE49-F238E27FC236}">
                <a16:creationId xmlns:a16="http://schemas.microsoft.com/office/drawing/2014/main" id="{4A06B1C5-ADC9-823B-F27F-AE4808C69112}"/>
              </a:ext>
            </a:extLst>
          </p:cNvPr>
          <p:cNvSpPr>
            <a:spLocks noGrp="1"/>
          </p:cNvSpPr>
          <p:nvPr>
            <p:ph type="ftr" sz="quarter" idx="10"/>
          </p:nvPr>
        </p:nvSpPr>
        <p:spPr>
          <a:xfrm>
            <a:off x="9192768" y="6510528"/>
            <a:ext cx="2438400" cy="121920"/>
          </a:xfrm>
          <a:prstGeom prst="rect">
            <a:avLst/>
          </a:prstGeom>
        </p:spPr>
        <p:txBody>
          <a:bodyPr/>
          <a:lstStyle>
            <a:lvl1pPr>
              <a:lnSpc>
                <a:spcPct val="100000"/>
              </a:lnSpc>
              <a:defRPr sz="700"/>
            </a:lvl1pPr>
          </a:lstStyle>
          <a:p>
            <a:r>
              <a:rPr lang="en-US"/>
              <a:t>Click to edit Veeva ID [IF NON-US] © 2025 Eli Lilly and Company [IF US] © 2025 Lilly USA LLC. All rights reserved.​</a:t>
            </a:r>
          </a:p>
        </p:txBody>
      </p:sp>
      <p:sp>
        <p:nvSpPr>
          <p:cNvPr id="6" name="Text Placeholder 8">
            <a:extLst>
              <a:ext uri="{FF2B5EF4-FFF2-40B4-BE49-F238E27FC236}">
                <a16:creationId xmlns:a16="http://schemas.microsoft.com/office/drawing/2014/main" id="{35D07AEB-D8DF-80CF-A2BC-BE8E43433295}"/>
              </a:ext>
            </a:extLst>
          </p:cNvPr>
          <p:cNvSpPr>
            <a:spLocks noGrp="1"/>
          </p:cNvSpPr>
          <p:nvPr>
            <p:ph type="body" sz="quarter" idx="14" hasCustomPrompt="1"/>
          </p:nvPr>
        </p:nvSpPr>
        <p:spPr>
          <a:xfrm>
            <a:off x="612774" y="982800"/>
            <a:ext cx="10981813" cy="255600"/>
          </a:xfrm>
          <a:prstGeom prst="rect">
            <a:avLst/>
          </a:prstGeom>
        </p:spPr>
        <p:txBody>
          <a:bodyPr anchor="ctr" anchorCtr="0"/>
          <a:lstStyle>
            <a:lvl1pPr marL="0" indent="0">
              <a:lnSpc>
                <a:spcPct val="100000"/>
              </a:lnSpc>
              <a:spcBef>
                <a:spcPts val="0"/>
              </a:spcBef>
              <a:buNone/>
              <a:defRPr sz="1800" baseline="0">
                <a:solidFill>
                  <a:srgbClr val="212121"/>
                </a:solidFill>
                <a:latin typeface="Arial" panose="020B0604020202020204" pitchFamily="34" charset="0"/>
                <a:cs typeface="Arial" panose="020B0604020202020204" pitchFamily="34" charset="0"/>
              </a:defRPr>
            </a:lvl1pPr>
          </a:lstStyle>
          <a:p>
            <a:pPr lvl="0"/>
            <a:r>
              <a:rPr lang="en-IN"/>
              <a:t>Click to add Sub-headline, Arial 18 (or 16 and subheading should be limited to 1 line)</a:t>
            </a:r>
          </a:p>
        </p:txBody>
      </p:sp>
      <p:sp>
        <p:nvSpPr>
          <p:cNvPr id="7" name="Title 1">
            <a:extLst>
              <a:ext uri="{FF2B5EF4-FFF2-40B4-BE49-F238E27FC236}">
                <a16:creationId xmlns:a16="http://schemas.microsoft.com/office/drawing/2014/main" id="{C4EB87FA-A4E8-B30D-30E6-CC728338707E}"/>
              </a:ext>
            </a:extLst>
          </p:cNvPr>
          <p:cNvSpPr>
            <a:spLocks noGrp="1"/>
          </p:cNvSpPr>
          <p:nvPr>
            <p:ph type="title" hasCustomPrompt="1"/>
          </p:nvPr>
        </p:nvSpPr>
        <p:spPr>
          <a:xfrm>
            <a:off x="612000" y="0"/>
            <a:ext cx="10982590" cy="986400"/>
          </a:xfrm>
          <a:prstGeom prst="rect">
            <a:avLst/>
          </a:prstGeom>
        </p:spPr>
        <p:txBody>
          <a:bodyPr vert="horz" anchor="b" anchorCtr="0">
            <a:noAutofit/>
          </a:bodyPr>
          <a:lstStyle>
            <a:lvl1pPr>
              <a:lnSpc>
                <a:spcPct val="100000"/>
              </a:lnSpc>
              <a:defRPr sz="2800" b="1" spc="-100" baseline="0">
                <a:solidFill>
                  <a:srgbClr val="E1251B"/>
                </a:solidFill>
                <a:latin typeface="Arial" panose="020B0604020202020204" pitchFamily="34" charset="0"/>
                <a:cs typeface="Arial" panose="020B0604020202020204" pitchFamily="34" charset="0"/>
              </a:defRPr>
            </a:lvl1pPr>
          </a:lstStyle>
          <a:p>
            <a:r>
              <a:rPr lang="en-US"/>
              <a:t>Click to add Headline, Arial 32 (or 28 if headline runs to two lines), bottom aligned </a:t>
            </a:r>
          </a:p>
        </p:txBody>
      </p:sp>
      <p:sp>
        <p:nvSpPr>
          <p:cNvPr id="3" name="Rectangle 2">
            <a:extLst>
              <a:ext uri="{FF2B5EF4-FFF2-40B4-BE49-F238E27FC236}">
                <a16:creationId xmlns:a16="http://schemas.microsoft.com/office/drawing/2014/main" id="{4FCE1A90-65D4-BFEE-3FEB-6B942AC133A5}"/>
              </a:ext>
            </a:extLst>
          </p:cNvPr>
          <p:cNvSpPr/>
          <p:nvPr userDrawn="1"/>
        </p:nvSpPr>
        <p:spPr>
          <a:xfrm>
            <a:off x="0" y="0"/>
            <a:ext cx="213360" cy="1209388"/>
          </a:xfrm>
          <a:prstGeom prst="rect">
            <a:avLst/>
          </a:prstGeom>
          <a:solidFill>
            <a:srgbClr val="E1251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90000"/>
              </a:lnSpc>
            </a:pPr>
            <a:endParaRPr lang="en-US" sz="1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042777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White" preserve="1">
  <p:cSld name="White">
    <p:spTree>
      <p:nvGrpSpPr>
        <p:cNvPr id="1" name="Shape 57"/>
        <p:cNvGrpSpPr/>
        <p:nvPr/>
      </p:nvGrpSpPr>
      <p:grpSpPr>
        <a:xfrm>
          <a:off x="0" y="0"/>
          <a:ext cx="0" cy="0"/>
          <a:chOff x="0" y="0"/>
          <a:chExt cx="0" cy="0"/>
        </a:xfrm>
      </p:grpSpPr>
      <p:sp>
        <p:nvSpPr>
          <p:cNvPr id="3" name="Footer Placeholder 2">
            <a:extLst>
              <a:ext uri="{FF2B5EF4-FFF2-40B4-BE49-F238E27FC236}">
                <a16:creationId xmlns:a16="http://schemas.microsoft.com/office/drawing/2014/main" id="{7243D0F9-0884-8DD7-D8CF-269A5589E5C4}"/>
              </a:ext>
            </a:extLst>
          </p:cNvPr>
          <p:cNvSpPr>
            <a:spLocks noGrp="1"/>
          </p:cNvSpPr>
          <p:nvPr>
            <p:ph type="ftr" sz="quarter" idx="10"/>
          </p:nvPr>
        </p:nvSpPr>
        <p:spPr/>
        <p:txBody>
          <a:bodyPr/>
          <a:lstStyle/>
          <a:p>
            <a:r>
              <a:rPr lang="en-US"/>
              <a:t>Company Confidential  © 2025 Eli Lilly and Company</a:t>
            </a:r>
          </a:p>
        </p:txBody>
      </p:sp>
      <p:sp>
        <p:nvSpPr>
          <p:cNvPr id="5" name="Slide Number Placeholder 4">
            <a:extLst>
              <a:ext uri="{FF2B5EF4-FFF2-40B4-BE49-F238E27FC236}">
                <a16:creationId xmlns:a16="http://schemas.microsoft.com/office/drawing/2014/main" id="{AD4B0633-3E0D-462A-BC82-159B256F9608}"/>
              </a:ext>
            </a:extLst>
          </p:cNvPr>
          <p:cNvSpPr>
            <a:spLocks noGrp="1"/>
          </p:cNvSpPr>
          <p:nvPr>
            <p:ph type="sldNum" idx="11"/>
          </p:nvPr>
        </p:nvSpPr>
        <p:spPr/>
        <p:txBody>
          <a:bodyPr/>
          <a:lstStyle/>
          <a:p>
            <a:fld id="{00000000-1234-1234-1234-123412341234}" type="slidenum">
              <a:rPr lang="en" smtClean="0"/>
              <a:pPr/>
              <a:t>‹N›</a:t>
            </a:fld>
            <a:endParaRPr lang="en"/>
          </a:p>
        </p:txBody>
      </p:sp>
    </p:spTree>
    <p:extLst>
      <p:ext uri="{BB962C8B-B14F-4D97-AF65-F5344CB8AC3E}">
        <p14:creationId xmlns:p14="http://schemas.microsoft.com/office/powerpoint/2010/main" val="288088168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Number 1 and Title">
    <p:bg>
      <p:bgPr>
        <a:solidFill>
          <a:schemeClr val="bg2"/>
        </a:solidFill>
        <a:effectLst/>
      </p:bgPr>
    </p:bg>
    <p:spTree>
      <p:nvGrpSpPr>
        <p:cNvPr id="1" name=""/>
        <p:cNvGrpSpPr/>
        <p:nvPr/>
      </p:nvGrpSpPr>
      <p:grpSpPr>
        <a:xfrm>
          <a:off x="0" y="0"/>
          <a:ext cx="0" cy="0"/>
          <a:chOff x="0" y="0"/>
          <a:chExt cx="0" cy="0"/>
        </a:xfrm>
      </p:grpSpPr>
      <p:pic>
        <p:nvPicPr>
          <p:cNvPr id="24" name="Graphic 23">
            <a:extLst>
              <a:ext uri="{FF2B5EF4-FFF2-40B4-BE49-F238E27FC236}">
                <a16:creationId xmlns:a16="http://schemas.microsoft.com/office/drawing/2014/main" id="{7CA46359-578F-5BD5-8F60-868EF995C4D9}"/>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852783" y="728357"/>
            <a:ext cx="2578607" cy="5140251"/>
          </a:xfrm>
          <a:prstGeom prst="rect">
            <a:avLst/>
          </a:prstGeom>
        </p:spPr>
      </p:pic>
      <p:sp>
        <p:nvSpPr>
          <p:cNvPr id="5" name="Footer Placeholder 4">
            <a:extLst>
              <a:ext uri="{FF2B5EF4-FFF2-40B4-BE49-F238E27FC236}">
                <a16:creationId xmlns:a16="http://schemas.microsoft.com/office/drawing/2014/main" id="{E490119D-777B-13E5-733E-F07D898A913D}"/>
              </a:ext>
            </a:extLst>
          </p:cNvPr>
          <p:cNvSpPr>
            <a:spLocks noGrp="1"/>
          </p:cNvSpPr>
          <p:nvPr>
            <p:ph type="ftr" sz="quarter" idx="10"/>
          </p:nvPr>
        </p:nvSpPr>
        <p:spPr/>
        <p:txBody>
          <a:bodyPr/>
          <a:lstStyle/>
          <a:p>
            <a:r>
              <a:rPr lang="en-US"/>
              <a:t>Company Confidential  © 2025 Eli Lilly and Company</a:t>
            </a:r>
          </a:p>
        </p:txBody>
      </p:sp>
      <p:sp>
        <p:nvSpPr>
          <p:cNvPr id="8" name="Slide Number Placeholder 7">
            <a:extLst>
              <a:ext uri="{FF2B5EF4-FFF2-40B4-BE49-F238E27FC236}">
                <a16:creationId xmlns:a16="http://schemas.microsoft.com/office/drawing/2014/main" id="{62FC3CCC-DEB2-2369-3D61-EDD7F533CBD4}"/>
              </a:ext>
            </a:extLst>
          </p:cNvPr>
          <p:cNvSpPr>
            <a:spLocks noGrp="1"/>
          </p:cNvSpPr>
          <p:nvPr>
            <p:ph type="sldNum" idx="11"/>
          </p:nvPr>
        </p:nvSpPr>
        <p:spPr/>
        <p:txBody>
          <a:bodyPr/>
          <a:lstStyle/>
          <a:p>
            <a:fld id="{00000000-1234-1234-1234-123412341234}" type="slidenum">
              <a:rPr lang="en" smtClean="0"/>
              <a:pPr/>
              <a:t>‹N›</a:t>
            </a:fld>
            <a:endParaRPr lang="en"/>
          </a:p>
        </p:txBody>
      </p:sp>
      <p:sp>
        <p:nvSpPr>
          <p:cNvPr id="9" name="Title 9">
            <a:extLst>
              <a:ext uri="{FF2B5EF4-FFF2-40B4-BE49-F238E27FC236}">
                <a16:creationId xmlns:a16="http://schemas.microsoft.com/office/drawing/2014/main" id="{8E305E80-E4EE-216E-00AE-403BE2031BF2}"/>
              </a:ext>
            </a:extLst>
          </p:cNvPr>
          <p:cNvSpPr>
            <a:spLocks noGrp="1"/>
          </p:cNvSpPr>
          <p:nvPr>
            <p:ph type="title"/>
          </p:nvPr>
        </p:nvSpPr>
        <p:spPr>
          <a:xfrm>
            <a:off x="96456" y="2571796"/>
            <a:ext cx="11999088" cy="1582674"/>
          </a:xfrm>
        </p:spPr>
        <p:txBody>
          <a:bodyPr anchor="ctr" anchorCtr="0"/>
          <a:lstStyle>
            <a:lvl1pPr algn="ctr">
              <a:defRPr sz="5870" b="1" i="0" cap="all" baseline="0">
                <a:solidFill>
                  <a:schemeClr val="accent1"/>
                </a:solidFill>
                <a:latin typeface="Ringside Black" panose="02000500000000000000" pitchFamily="2" charset="0"/>
              </a:defRPr>
            </a:lvl1pPr>
          </a:lstStyle>
          <a:p>
            <a:r>
              <a:rPr lang="en-US"/>
              <a:t>Click to edit Master title style</a:t>
            </a:r>
          </a:p>
        </p:txBody>
      </p:sp>
      <p:pic>
        <p:nvPicPr>
          <p:cNvPr id="3" name="Graphic 2" descr="Lilly Logo">
            <a:extLst>
              <a:ext uri="{FF2B5EF4-FFF2-40B4-BE49-F238E27FC236}">
                <a16:creationId xmlns:a16="http://schemas.microsoft.com/office/drawing/2014/main" id="{74D4CF99-BF0A-DE8F-6BB6-9F62A7AB1818}"/>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4095637016"/>
      </p:ext>
    </p:extLst>
  </p:cSld>
  <p:clrMapOvr>
    <a:overrideClrMapping bg1="dk1" tx1="lt1" bg2="dk2" tx2="lt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Number 2 and Title">
    <p:bg>
      <p:bgPr>
        <a:solidFill>
          <a:schemeClr val="bg2"/>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04692E1C-4E3D-00C0-D25E-FE1D56BBE160}"/>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526280" y="704088"/>
            <a:ext cx="3054095" cy="5141061"/>
          </a:xfrm>
          <a:prstGeom prst="rect">
            <a:avLst/>
          </a:prstGeom>
        </p:spPr>
      </p:pic>
      <p:sp>
        <p:nvSpPr>
          <p:cNvPr id="5" name="Footer Placeholder 4">
            <a:extLst>
              <a:ext uri="{FF2B5EF4-FFF2-40B4-BE49-F238E27FC236}">
                <a16:creationId xmlns:a16="http://schemas.microsoft.com/office/drawing/2014/main" id="{E490119D-777B-13E5-733E-F07D898A913D}"/>
              </a:ext>
            </a:extLst>
          </p:cNvPr>
          <p:cNvSpPr>
            <a:spLocks noGrp="1"/>
          </p:cNvSpPr>
          <p:nvPr>
            <p:ph type="ftr" sz="quarter" idx="10"/>
          </p:nvPr>
        </p:nvSpPr>
        <p:spPr/>
        <p:txBody>
          <a:bodyPr/>
          <a:lstStyle/>
          <a:p>
            <a:r>
              <a:rPr lang="en-US"/>
              <a:t>Company Confidential  © 2025 Eli Lilly and Company</a:t>
            </a:r>
          </a:p>
        </p:txBody>
      </p:sp>
      <p:sp>
        <p:nvSpPr>
          <p:cNvPr id="8" name="Slide Number Placeholder 7">
            <a:extLst>
              <a:ext uri="{FF2B5EF4-FFF2-40B4-BE49-F238E27FC236}">
                <a16:creationId xmlns:a16="http://schemas.microsoft.com/office/drawing/2014/main" id="{62FC3CCC-DEB2-2369-3D61-EDD7F533CBD4}"/>
              </a:ext>
            </a:extLst>
          </p:cNvPr>
          <p:cNvSpPr>
            <a:spLocks noGrp="1"/>
          </p:cNvSpPr>
          <p:nvPr>
            <p:ph type="sldNum" idx="11"/>
          </p:nvPr>
        </p:nvSpPr>
        <p:spPr/>
        <p:txBody>
          <a:bodyPr/>
          <a:lstStyle/>
          <a:p>
            <a:fld id="{00000000-1234-1234-1234-123412341234}" type="slidenum">
              <a:rPr lang="en" smtClean="0"/>
              <a:pPr/>
              <a:t>‹N›</a:t>
            </a:fld>
            <a:endParaRPr lang="en"/>
          </a:p>
        </p:txBody>
      </p:sp>
      <p:sp>
        <p:nvSpPr>
          <p:cNvPr id="9" name="Title 9">
            <a:extLst>
              <a:ext uri="{FF2B5EF4-FFF2-40B4-BE49-F238E27FC236}">
                <a16:creationId xmlns:a16="http://schemas.microsoft.com/office/drawing/2014/main" id="{8E305E80-E4EE-216E-00AE-403BE2031BF2}"/>
              </a:ext>
            </a:extLst>
          </p:cNvPr>
          <p:cNvSpPr>
            <a:spLocks noGrp="1"/>
          </p:cNvSpPr>
          <p:nvPr>
            <p:ph type="title"/>
          </p:nvPr>
        </p:nvSpPr>
        <p:spPr>
          <a:xfrm>
            <a:off x="96456" y="2571796"/>
            <a:ext cx="11999088" cy="1582674"/>
          </a:xfrm>
        </p:spPr>
        <p:txBody>
          <a:bodyPr anchor="ctr" anchorCtr="0"/>
          <a:lstStyle>
            <a:lvl1pPr algn="ctr">
              <a:defRPr sz="5870" b="1" i="0" cap="all" baseline="0">
                <a:solidFill>
                  <a:schemeClr val="accent1"/>
                </a:solidFill>
                <a:latin typeface="Ringside Black" panose="02000500000000000000" pitchFamily="2" charset="0"/>
              </a:defRPr>
            </a:lvl1pPr>
          </a:lstStyle>
          <a:p>
            <a:r>
              <a:rPr lang="en-US"/>
              <a:t>Click to edit Master title style</a:t>
            </a:r>
          </a:p>
        </p:txBody>
      </p:sp>
      <p:pic>
        <p:nvPicPr>
          <p:cNvPr id="4" name="Graphic 3" descr="Lilly Logo">
            <a:extLst>
              <a:ext uri="{FF2B5EF4-FFF2-40B4-BE49-F238E27FC236}">
                <a16:creationId xmlns:a16="http://schemas.microsoft.com/office/drawing/2014/main" id="{A6DFE348-1BF6-AEA9-D7AF-07268B0F894E}"/>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3989961880"/>
      </p:ext>
    </p:extLst>
  </p:cSld>
  <p:clrMapOvr>
    <a:overrideClrMapping bg1="dk1" tx1="lt1" bg2="dk2" tx2="lt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Number 3 and Title">
    <p:bg>
      <p:bgPr>
        <a:solidFill>
          <a:schemeClr val="bg2"/>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2198A3B9-0DEF-9029-2E7F-60000E6AFBF3}"/>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480560" y="466344"/>
            <a:ext cx="3246120" cy="5754870"/>
          </a:xfrm>
          <a:prstGeom prst="rect">
            <a:avLst/>
          </a:prstGeom>
        </p:spPr>
      </p:pic>
      <p:sp>
        <p:nvSpPr>
          <p:cNvPr id="5" name="Footer Placeholder 4">
            <a:extLst>
              <a:ext uri="{FF2B5EF4-FFF2-40B4-BE49-F238E27FC236}">
                <a16:creationId xmlns:a16="http://schemas.microsoft.com/office/drawing/2014/main" id="{23A22FAC-E206-554E-2BBA-F0DD66885CE7}"/>
              </a:ext>
            </a:extLst>
          </p:cNvPr>
          <p:cNvSpPr>
            <a:spLocks noGrp="1"/>
          </p:cNvSpPr>
          <p:nvPr>
            <p:ph type="ftr" sz="quarter" idx="10"/>
          </p:nvPr>
        </p:nvSpPr>
        <p:spPr/>
        <p:txBody>
          <a:bodyPr/>
          <a:lstStyle/>
          <a:p>
            <a:r>
              <a:rPr lang="en-US"/>
              <a:t>Company Confidential  © 2025 Eli Lilly and Company</a:t>
            </a:r>
          </a:p>
        </p:txBody>
      </p:sp>
      <p:sp>
        <p:nvSpPr>
          <p:cNvPr id="7" name="Slide Number Placeholder 6">
            <a:extLst>
              <a:ext uri="{FF2B5EF4-FFF2-40B4-BE49-F238E27FC236}">
                <a16:creationId xmlns:a16="http://schemas.microsoft.com/office/drawing/2014/main" id="{CDCE4390-8345-7954-6324-E604264933B4}"/>
              </a:ext>
            </a:extLst>
          </p:cNvPr>
          <p:cNvSpPr>
            <a:spLocks noGrp="1"/>
          </p:cNvSpPr>
          <p:nvPr>
            <p:ph type="sldNum" idx="11"/>
          </p:nvPr>
        </p:nvSpPr>
        <p:spPr/>
        <p:txBody>
          <a:bodyPr/>
          <a:lstStyle/>
          <a:p>
            <a:fld id="{00000000-1234-1234-1234-123412341234}" type="slidenum">
              <a:rPr lang="en" smtClean="0"/>
              <a:pPr/>
              <a:t>‹N›</a:t>
            </a:fld>
            <a:endParaRPr lang="en"/>
          </a:p>
        </p:txBody>
      </p:sp>
      <p:sp>
        <p:nvSpPr>
          <p:cNvPr id="9" name="Title 9">
            <a:extLst>
              <a:ext uri="{FF2B5EF4-FFF2-40B4-BE49-F238E27FC236}">
                <a16:creationId xmlns:a16="http://schemas.microsoft.com/office/drawing/2014/main" id="{547C276B-8B64-FCF9-C52B-C6F58BE801B5}"/>
              </a:ext>
            </a:extLst>
          </p:cNvPr>
          <p:cNvSpPr>
            <a:spLocks noGrp="1"/>
          </p:cNvSpPr>
          <p:nvPr>
            <p:ph type="title"/>
          </p:nvPr>
        </p:nvSpPr>
        <p:spPr>
          <a:xfrm>
            <a:off x="96456" y="2571796"/>
            <a:ext cx="11999088" cy="1582674"/>
          </a:xfrm>
        </p:spPr>
        <p:txBody>
          <a:bodyPr anchor="ctr" anchorCtr="0"/>
          <a:lstStyle>
            <a:lvl1pPr algn="ctr">
              <a:defRPr sz="5870" b="1" i="0" cap="all" baseline="0">
                <a:solidFill>
                  <a:schemeClr val="accent1"/>
                </a:solidFill>
                <a:latin typeface="Ringside Black" panose="02000500000000000000" pitchFamily="2" charset="0"/>
              </a:defRPr>
            </a:lvl1pPr>
          </a:lstStyle>
          <a:p>
            <a:r>
              <a:rPr lang="en-US"/>
              <a:t>Click to edit Master title style</a:t>
            </a:r>
          </a:p>
        </p:txBody>
      </p:sp>
      <p:pic>
        <p:nvPicPr>
          <p:cNvPr id="3" name="Graphic 2" descr="Lilly Logo">
            <a:extLst>
              <a:ext uri="{FF2B5EF4-FFF2-40B4-BE49-F238E27FC236}">
                <a16:creationId xmlns:a16="http://schemas.microsoft.com/office/drawing/2014/main" id="{5E196520-EE12-AFA5-7D7F-9947CA87F067}"/>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2474697991"/>
      </p:ext>
    </p:extLst>
  </p:cSld>
  <p:clrMapOvr>
    <a:overrideClrMapping bg1="dk1" tx1="lt1" bg2="dk2" tx2="lt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Number 4 and Title">
    <p:bg>
      <p:bgPr>
        <a:solidFill>
          <a:schemeClr val="bg2"/>
        </a:solidFill>
        <a:effectLst/>
      </p:bgPr>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FD36A0F4-8633-41A7-463F-51E1BAB2ACF1}"/>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361688" y="502920"/>
            <a:ext cx="3493007" cy="5663420"/>
          </a:xfrm>
          <a:prstGeom prst="rect">
            <a:avLst/>
          </a:prstGeom>
        </p:spPr>
      </p:pic>
      <p:sp>
        <p:nvSpPr>
          <p:cNvPr id="10" name="Footer Placeholder 9">
            <a:extLst>
              <a:ext uri="{FF2B5EF4-FFF2-40B4-BE49-F238E27FC236}">
                <a16:creationId xmlns:a16="http://schemas.microsoft.com/office/drawing/2014/main" id="{7C53B84B-E35A-BB1F-E8FD-4E3CEA6A6490}"/>
              </a:ext>
            </a:extLst>
          </p:cNvPr>
          <p:cNvSpPr>
            <a:spLocks noGrp="1"/>
          </p:cNvSpPr>
          <p:nvPr>
            <p:ph type="ftr" sz="quarter" idx="10"/>
          </p:nvPr>
        </p:nvSpPr>
        <p:spPr/>
        <p:txBody>
          <a:bodyPr/>
          <a:lstStyle/>
          <a:p>
            <a:r>
              <a:rPr lang="en-US"/>
              <a:t>Company Confidential  © 2025 Eli Lilly and Company</a:t>
            </a:r>
          </a:p>
        </p:txBody>
      </p:sp>
      <p:sp>
        <p:nvSpPr>
          <p:cNvPr id="11" name="Slide Number Placeholder 10">
            <a:extLst>
              <a:ext uri="{FF2B5EF4-FFF2-40B4-BE49-F238E27FC236}">
                <a16:creationId xmlns:a16="http://schemas.microsoft.com/office/drawing/2014/main" id="{8571CEA6-7F4E-1833-E6FB-29542C5FA358}"/>
              </a:ext>
            </a:extLst>
          </p:cNvPr>
          <p:cNvSpPr>
            <a:spLocks noGrp="1"/>
          </p:cNvSpPr>
          <p:nvPr>
            <p:ph type="sldNum" idx="11"/>
          </p:nvPr>
        </p:nvSpPr>
        <p:spPr/>
        <p:txBody>
          <a:bodyPr/>
          <a:lstStyle/>
          <a:p>
            <a:fld id="{00000000-1234-1234-1234-123412341234}" type="slidenum">
              <a:rPr lang="en" smtClean="0"/>
              <a:pPr/>
              <a:t>‹N›</a:t>
            </a:fld>
            <a:endParaRPr lang="en"/>
          </a:p>
        </p:txBody>
      </p:sp>
      <p:sp>
        <p:nvSpPr>
          <p:cNvPr id="12" name="Title 9">
            <a:extLst>
              <a:ext uri="{FF2B5EF4-FFF2-40B4-BE49-F238E27FC236}">
                <a16:creationId xmlns:a16="http://schemas.microsoft.com/office/drawing/2014/main" id="{4A59F95A-499B-0850-39CF-45FDB939CBD3}"/>
              </a:ext>
            </a:extLst>
          </p:cNvPr>
          <p:cNvSpPr>
            <a:spLocks noGrp="1"/>
          </p:cNvSpPr>
          <p:nvPr>
            <p:ph type="title"/>
          </p:nvPr>
        </p:nvSpPr>
        <p:spPr>
          <a:xfrm>
            <a:off x="96456" y="2571796"/>
            <a:ext cx="11999088" cy="1582674"/>
          </a:xfrm>
        </p:spPr>
        <p:txBody>
          <a:bodyPr anchor="ctr" anchorCtr="0"/>
          <a:lstStyle>
            <a:lvl1pPr algn="ctr">
              <a:defRPr sz="5870" b="1" i="0" cap="all" baseline="0">
                <a:solidFill>
                  <a:schemeClr val="accent1"/>
                </a:solidFill>
                <a:latin typeface="Ringside Black" panose="02000500000000000000" pitchFamily="2" charset="0"/>
              </a:defRPr>
            </a:lvl1pPr>
          </a:lstStyle>
          <a:p>
            <a:r>
              <a:rPr lang="en-US"/>
              <a:t>Click to edit Master title style</a:t>
            </a:r>
          </a:p>
        </p:txBody>
      </p:sp>
      <p:pic>
        <p:nvPicPr>
          <p:cNvPr id="3" name="Graphic 2" descr="Lilly Logo">
            <a:extLst>
              <a:ext uri="{FF2B5EF4-FFF2-40B4-BE49-F238E27FC236}">
                <a16:creationId xmlns:a16="http://schemas.microsoft.com/office/drawing/2014/main" id="{9E6A4090-FA35-6BB5-F5BA-0B6FB5ACC96D}"/>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2455078636"/>
      </p:ext>
    </p:extLst>
  </p:cSld>
  <p:clrMapOvr>
    <a:overrideClrMapping bg1="dk1" tx1="lt1" bg2="dk2" tx2="lt2" accent1="accent1" accent2="accent2" accent3="accent3" accent4="accent4" accent5="accent5" accent6="accent6" hlink="hlink" folHlink="folHlink"/>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Number 5 and Title">
    <p:bg>
      <p:bgRef idx="1001">
        <a:schemeClr val="bg2"/>
      </p:bgRef>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D3CDBFF2-D5FE-8BB3-0FB6-2AF9355E7CC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672584" y="594360"/>
            <a:ext cx="2898647" cy="5670162"/>
          </a:xfrm>
          <a:prstGeom prst="rect">
            <a:avLst/>
          </a:prstGeom>
        </p:spPr>
      </p:pic>
      <p:sp>
        <p:nvSpPr>
          <p:cNvPr id="10" name="Footer Placeholder 9">
            <a:extLst>
              <a:ext uri="{FF2B5EF4-FFF2-40B4-BE49-F238E27FC236}">
                <a16:creationId xmlns:a16="http://schemas.microsoft.com/office/drawing/2014/main" id="{6FEB92B3-E79D-ABC7-DB74-319045C59A56}"/>
              </a:ext>
            </a:extLst>
          </p:cNvPr>
          <p:cNvSpPr>
            <a:spLocks noGrp="1"/>
          </p:cNvSpPr>
          <p:nvPr>
            <p:ph type="ftr" sz="quarter" idx="10"/>
          </p:nvPr>
        </p:nvSpPr>
        <p:spPr/>
        <p:txBody>
          <a:bodyPr/>
          <a:lstStyle/>
          <a:p>
            <a:r>
              <a:rPr lang="en-US"/>
              <a:t>Company Confidential  © 2025 Eli Lilly and Company</a:t>
            </a:r>
          </a:p>
        </p:txBody>
      </p:sp>
      <p:sp>
        <p:nvSpPr>
          <p:cNvPr id="11" name="Slide Number Placeholder 10">
            <a:extLst>
              <a:ext uri="{FF2B5EF4-FFF2-40B4-BE49-F238E27FC236}">
                <a16:creationId xmlns:a16="http://schemas.microsoft.com/office/drawing/2014/main" id="{0451E03F-70A5-AB50-A50F-8BE1921D3F37}"/>
              </a:ext>
            </a:extLst>
          </p:cNvPr>
          <p:cNvSpPr>
            <a:spLocks noGrp="1"/>
          </p:cNvSpPr>
          <p:nvPr>
            <p:ph type="sldNum" idx="11"/>
          </p:nvPr>
        </p:nvSpPr>
        <p:spPr/>
        <p:txBody>
          <a:bodyPr/>
          <a:lstStyle/>
          <a:p>
            <a:fld id="{00000000-1234-1234-1234-123412341234}" type="slidenum">
              <a:rPr lang="en" smtClean="0"/>
              <a:pPr/>
              <a:t>‹N›</a:t>
            </a:fld>
            <a:endParaRPr lang="en"/>
          </a:p>
        </p:txBody>
      </p:sp>
      <p:sp>
        <p:nvSpPr>
          <p:cNvPr id="12" name="Title 9">
            <a:extLst>
              <a:ext uri="{FF2B5EF4-FFF2-40B4-BE49-F238E27FC236}">
                <a16:creationId xmlns:a16="http://schemas.microsoft.com/office/drawing/2014/main" id="{24FDE47F-1315-6753-F25E-245DF83BE0CB}"/>
              </a:ext>
            </a:extLst>
          </p:cNvPr>
          <p:cNvSpPr>
            <a:spLocks noGrp="1"/>
          </p:cNvSpPr>
          <p:nvPr>
            <p:ph type="title"/>
          </p:nvPr>
        </p:nvSpPr>
        <p:spPr>
          <a:xfrm>
            <a:off x="96456" y="2571796"/>
            <a:ext cx="11999088" cy="1582674"/>
          </a:xfrm>
        </p:spPr>
        <p:txBody>
          <a:bodyPr anchor="ctr" anchorCtr="0"/>
          <a:lstStyle>
            <a:lvl1pPr algn="ctr">
              <a:defRPr sz="5870" b="1" i="0" cap="all" baseline="0">
                <a:solidFill>
                  <a:schemeClr val="accent1"/>
                </a:solidFill>
                <a:latin typeface="Ringside Black" panose="02000500000000000000" pitchFamily="2" charset="0"/>
              </a:defRPr>
            </a:lvl1pPr>
          </a:lstStyle>
          <a:p>
            <a:r>
              <a:rPr lang="en-US"/>
              <a:t>Click to edit Master title style</a:t>
            </a:r>
          </a:p>
        </p:txBody>
      </p:sp>
      <p:pic>
        <p:nvPicPr>
          <p:cNvPr id="3" name="Graphic 2" descr="Lilly Logo">
            <a:extLst>
              <a:ext uri="{FF2B5EF4-FFF2-40B4-BE49-F238E27FC236}">
                <a16:creationId xmlns:a16="http://schemas.microsoft.com/office/drawing/2014/main" id="{C6DBE7E8-6762-B803-206B-FD2904BEE1BA}"/>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2645888872"/>
      </p:ext>
    </p:extLst>
  </p:cSld>
  <p:clrMapOvr>
    <a:overrideClrMapping bg1="dk1" tx1="lt1" bg2="dk2" tx2="lt2" accent1="accent1" accent2="accent2" accent3="accent3" accent4="accent4" accent5="accent5" accent6="accent6" hlink="hlink" folHlink="folHlink"/>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Number 6 and Title">
    <p:bg>
      <p:bgRef idx="1001">
        <a:schemeClr val="bg2"/>
      </p:bgRef>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5699FAF1-DADD-43F1-8BE4-49F546D4AD33}"/>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425696" y="374904"/>
            <a:ext cx="3401567" cy="5954864"/>
          </a:xfrm>
          <a:prstGeom prst="rect">
            <a:avLst/>
          </a:prstGeom>
        </p:spPr>
      </p:pic>
      <p:sp>
        <p:nvSpPr>
          <p:cNvPr id="5" name="Footer Placeholder 4">
            <a:extLst>
              <a:ext uri="{FF2B5EF4-FFF2-40B4-BE49-F238E27FC236}">
                <a16:creationId xmlns:a16="http://schemas.microsoft.com/office/drawing/2014/main" id="{84D7F927-9CF1-8D94-D55E-C07305226C0F}"/>
              </a:ext>
            </a:extLst>
          </p:cNvPr>
          <p:cNvSpPr>
            <a:spLocks noGrp="1"/>
          </p:cNvSpPr>
          <p:nvPr>
            <p:ph type="ftr" sz="quarter" idx="10"/>
          </p:nvPr>
        </p:nvSpPr>
        <p:spPr/>
        <p:txBody>
          <a:bodyPr/>
          <a:lstStyle/>
          <a:p>
            <a:r>
              <a:rPr lang="en-US"/>
              <a:t>Company Confidential  © 2025 Eli Lilly and Company</a:t>
            </a:r>
          </a:p>
        </p:txBody>
      </p:sp>
      <p:sp>
        <p:nvSpPr>
          <p:cNvPr id="8" name="Slide Number Placeholder 7">
            <a:extLst>
              <a:ext uri="{FF2B5EF4-FFF2-40B4-BE49-F238E27FC236}">
                <a16:creationId xmlns:a16="http://schemas.microsoft.com/office/drawing/2014/main" id="{3AC5646F-C1CB-0086-CC6D-01AAA063F10B}"/>
              </a:ext>
            </a:extLst>
          </p:cNvPr>
          <p:cNvSpPr>
            <a:spLocks noGrp="1"/>
          </p:cNvSpPr>
          <p:nvPr>
            <p:ph type="sldNum" idx="11"/>
          </p:nvPr>
        </p:nvSpPr>
        <p:spPr/>
        <p:txBody>
          <a:bodyPr/>
          <a:lstStyle/>
          <a:p>
            <a:fld id="{00000000-1234-1234-1234-123412341234}" type="slidenum">
              <a:rPr lang="en" smtClean="0"/>
              <a:pPr/>
              <a:t>‹N›</a:t>
            </a:fld>
            <a:endParaRPr lang="en"/>
          </a:p>
        </p:txBody>
      </p:sp>
      <p:sp>
        <p:nvSpPr>
          <p:cNvPr id="9" name="Title 9">
            <a:extLst>
              <a:ext uri="{FF2B5EF4-FFF2-40B4-BE49-F238E27FC236}">
                <a16:creationId xmlns:a16="http://schemas.microsoft.com/office/drawing/2014/main" id="{F852F334-70B0-BB91-6BD1-938315855522}"/>
              </a:ext>
            </a:extLst>
          </p:cNvPr>
          <p:cNvSpPr>
            <a:spLocks noGrp="1"/>
          </p:cNvSpPr>
          <p:nvPr>
            <p:ph type="title"/>
          </p:nvPr>
        </p:nvSpPr>
        <p:spPr>
          <a:xfrm>
            <a:off x="96456" y="2571796"/>
            <a:ext cx="11999088" cy="1582674"/>
          </a:xfrm>
        </p:spPr>
        <p:txBody>
          <a:bodyPr anchor="ctr" anchorCtr="0"/>
          <a:lstStyle>
            <a:lvl1pPr algn="ctr">
              <a:defRPr sz="5870" b="1" i="0" cap="all" baseline="0">
                <a:solidFill>
                  <a:schemeClr val="accent1"/>
                </a:solidFill>
                <a:latin typeface="Ringside Black" panose="02000500000000000000" pitchFamily="2" charset="0"/>
              </a:defRPr>
            </a:lvl1pPr>
          </a:lstStyle>
          <a:p>
            <a:r>
              <a:rPr lang="en-US"/>
              <a:t>Click to edit Master title style</a:t>
            </a:r>
          </a:p>
        </p:txBody>
      </p:sp>
      <p:pic>
        <p:nvPicPr>
          <p:cNvPr id="3" name="Graphic 2" descr="Lilly Logo">
            <a:extLst>
              <a:ext uri="{FF2B5EF4-FFF2-40B4-BE49-F238E27FC236}">
                <a16:creationId xmlns:a16="http://schemas.microsoft.com/office/drawing/2014/main" id="{28A378CD-9AB4-858F-602B-14B362C1F357}"/>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2263685090"/>
      </p:ext>
    </p:extLst>
  </p:cSld>
  <p:clrMapOvr>
    <a:overrideClrMapping bg1="dk1" tx1="lt1" bg2="dk2" tx2="lt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Number 7 and Title">
    <p:bg>
      <p:bgRef idx="1001">
        <a:schemeClr val="bg2"/>
      </p:bgRef>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3CB9E668-9570-B066-B9C8-FF322BD167F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562856" y="640080"/>
            <a:ext cx="3255264" cy="5575595"/>
          </a:xfrm>
          <a:prstGeom prst="rect">
            <a:avLst/>
          </a:prstGeom>
        </p:spPr>
      </p:pic>
      <p:sp>
        <p:nvSpPr>
          <p:cNvPr id="5" name="Footer Placeholder 4">
            <a:extLst>
              <a:ext uri="{FF2B5EF4-FFF2-40B4-BE49-F238E27FC236}">
                <a16:creationId xmlns:a16="http://schemas.microsoft.com/office/drawing/2014/main" id="{AF226803-C2D9-8E86-CFEC-A49F70B071F5}"/>
              </a:ext>
            </a:extLst>
          </p:cNvPr>
          <p:cNvSpPr>
            <a:spLocks noGrp="1"/>
          </p:cNvSpPr>
          <p:nvPr>
            <p:ph type="ftr" sz="quarter" idx="10"/>
          </p:nvPr>
        </p:nvSpPr>
        <p:spPr/>
        <p:txBody>
          <a:bodyPr/>
          <a:lstStyle/>
          <a:p>
            <a:r>
              <a:rPr lang="en-US"/>
              <a:t>Company Confidential  © 2025 Eli Lilly and Company</a:t>
            </a:r>
          </a:p>
        </p:txBody>
      </p:sp>
      <p:sp>
        <p:nvSpPr>
          <p:cNvPr id="7" name="Slide Number Placeholder 6">
            <a:extLst>
              <a:ext uri="{FF2B5EF4-FFF2-40B4-BE49-F238E27FC236}">
                <a16:creationId xmlns:a16="http://schemas.microsoft.com/office/drawing/2014/main" id="{6B508287-475D-C61C-34A0-03B128987BC2}"/>
              </a:ext>
            </a:extLst>
          </p:cNvPr>
          <p:cNvSpPr>
            <a:spLocks noGrp="1"/>
          </p:cNvSpPr>
          <p:nvPr>
            <p:ph type="sldNum" idx="11"/>
          </p:nvPr>
        </p:nvSpPr>
        <p:spPr/>
        <p:txBody>
          <a:bodyPr/>
          <a:lstStyle/>
          <a:p>
            <a:fld id="{00000000-1234-1234-1234-123412341234}" type="slidenum">
              <a:rPr lang="en" smtClean="0"/>
              <a:pPr/>
              <a:t>‹N›</a:t>
            </a:fld>
            <a:endParaRPr lang="en"/>
          </a:p>
        </p:txBody>
      </p:sp>
      <p:sp>
        <p:nvSpPr>
          <p:cNvPr id="9" name="Title 9">
            <a:extLst>
              <a:ext uri="{FF2B5EF4-FFF2-40B4-BE49-F238E27FC236}">
                <a16:creationId xmlns:a16="http://schemas.microsoft.com/office/drawing/2014/main" id="{6CC55A9F-9A2E-B557-772A-CB321AB6A86C}"/>
              </a:ext>
            </a:extLst>
          </p:cNvPr>
          <p:cNvSpPr>
            <a:spLocks noGrp="1"/>
          </p:cNvSpPr>
          <p:nvPr>
            <p:ph type="title"/>
          </p:nvPr>
        </p:nvSpPr>
        <p:spPr>
          <a:xfrm>
            <a:off x="96456" y="2571796"/>
            <a:ext cx="11999088" cy="1582674"/>
          </a:xfrm>
        </p:spPr>
        <p:txBody>
          <a:bodyPr anchor="ctr" anchorCtr="0"/>
          <a:lstStyle>
            <a:lvl1pPr algn="ctr">
              <a:defRPr sz="5870" b="1" i="0" cap="all" baseline="0">
                <a:solidFill>
                  <a:schemeClr val="accent1"/>
                </a:solidFill>
                <a:latin typeface="Ringside Black" panose="02000500000000000000" pitchFamily="2" charset="0"/>
              </a:defRPr>
            </a:lvl1pPr>
          </a:lstStyle>
          <a:p>
            <a:r>
              <a:rPr lang="en-US"/>
              <a:t>Click to edit Master title style</a:t>
            </a:r>
          </a:p>
        </p:txBody>
      </p:sp>
      <p:pic>
        <p:nvPicPr>
          <p:cNvPr id="3" name="Graphic 2" descr="Lilly Logo">
            <a:extLst>
              <a:ext uri="{FF2B5EF4-FFF2-40B4-BE49-F238E27FC236}">
                <a16:creationId xmlns:a16="http://schemas.microsoft.com/office/drawing/2014/main" id="{0E556F8D-0DAB-96A8-04A3-3FF47101AFE8}"/>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3284427956"/>
      </p:ext>
    </p:extLst>
  </p:cSld>
  <p:clrMapOvr>
    <a:overrideClrMapping bg1="dk1" tx1="lt1" bg2="dk2" tx2="lt2" accent1="accent1" accent2="accent2" accent3="accent3" accent4="accent4" accent5="accent5" accent6="accent6" hlink="hlink" folHlink="folHlink"/>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Number 8 and Title">
    <p:bg>
      <p:bgRef idx="1001">
        <a:schemeClr val="bg2"/>
      </p:bgRef>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A9B8A09A-A167-3699-550F-66B84F4D958B}"/>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4352544" y="786384"/>
            <a:ext cx="3520439" cy="5242486"/>
          </a:xfrm>
          <a:prstGeom prst="rect">
            <a:avLst/>
          </a:prstGeom>
        </p:spPr>
      </p:pic>
      <p:sp>
        <p:nvSpPr>
          <p:cNvPr id="5" name="Footer Placeholder 4">
            <a:extLst>
              <a:ext uri="{FF2B5EF4-FFF2-40B4-BE49-F238E27FC236}">
                <a16:creationId xmlns:a16="http://schemas.microsoft.com/office/drawing/2014/main" id="{89A5D64B-AFFB-5EB8-4BF4-2CA424CF0348}"/>
              </a:ext>
            </a:extLst>
          </p:cNvPr>
          <p:cNvSpPr>
            <a:spLocks noGrp="1"/>
          </p:cNvSpPr>
          <p:nvPr>
            <p:ph type="ftr" sz="quarter" idx="10"/>
          </p:nvPr>
        </p:nvSpPr>
        <p:spPr/>
        <p:txBody>
          <a:bodyPr/>
          <a:lstStyle/>
          <a:p>
            <a:r>
              <a:rPr lang="en-US"/>
              <a:t>Company Confidential  © 2025 Eli Lilly and Company</a:t>
            </a:r>
          </a:p>
        </p:txBody>
      </p:sp>
      <p:sp>
        <p:nvSpPr>
          <p:cNvPr id="8" name="Slide Number Placeholder 7">
            <a:extLst>
              <a:ext uri="{FF2B5EF4-FFF2-40B4-BE49-F238E27FC236}">
                <a16:creationId xmlns:a16="http://schemas.microsoft.com/office/drawing/2014/main" id="{B07BD71C-D92E-9483-DC5E-6D89F8A48A62}"/>
              </a:ext>
            </a:extLst>
          </p:cNvPr>
          <p:cNvSpPr>
            <a:spLocks noGrp="1"/>
          </p:cNvSpPr>
          <p:nvPr>
            <p:ph type="sldNum" idx="11"/>
          </p:nvPr>
        </p:nvSpPr>
        <p:spPr/>
        <p:txBody>
          <a:bodyPr/>
          <a:lstStyle/>
          <a:p>
            <a:fld id="{00000000-1234-1234-1234-123412341234}" type="slidenum">
              <a:rPr lang="en" smtClean="0"/>
              <a:pPr/>
              <a:t>‹N›</a:t>
            </a:fld>
            <a:endParaRPr lang="en"/>
          </a:p>
        </p:txBody>
      </p:sp>
      <p:sp>
        <p:nvSpPr>
          <p:cNvPr id="9" name="Title 9">
            <a:extLst>
              <a:ext uri="{FF2B5EF4-FFF2-40B4-BE49-F238E27FC236}">
                <a16:creationId xmlns:a16="http://schemas.microsoft.com/office/drawing/2014/main" id="{8FFFE94C-1EAC-D14F-FBF2-EF65DD62CBA3}"/>
              </a:ext>
            </a:extLst>
          </p:cNvPr>
          <p:cNvSpPr>
            <a:spLocks noGrp="1"/>
          </p:cNvSpPr>
          <p:nvPr>
            <p:ph type="title"/>
          </p:nvPr>
        </p:nvSpPr>
        <p:spPr>
          <a:xfrm>
            <a:off x="96456" y="2571796"/>
            <a:ext cx="11999088" cy="1582674"/>
          </a:xfrm>
        </p:spPr>
        <p:txBody>
          <a:bodyPr anchor="ctr" anchorCtr="0"/>
          <a:lstStyle>
            <a:lvl1pPr algn="ctr">
              <a:defRPr sz="5870" b="1" i="0" cap="all" baseline="0">
                <a:solidFill>
                  <a:schemeClr val="accent1"/>
                </a:solidFill>
                <a:latin typeface="Ringside Black" panose="02000500000000000000" pitchFamily="2" charset="0"/>
              </a:defRPr>
            </a:lvl1pPr>
          </a:lstStyle>
          <a:p>
            <a:r>
              <a:rPr lang="en-US"/>
              <a:t>Click to edit Master title style</a:t>
            </a:r>
          </a:p>
        </p:txBody>
      </p:sp>
      <p:pic>
        <p:nvPicPr>
          <p:cNvPr id="3" name="Graphic 2" descr="Lilly Logo">
            <a:extLst>
              <a:ext uri="{FF2B5EF4-FFF2-40B4-BE49-F238E27FC236}">
                <a16:creationId xmlns:a16="http://schemas.microsoft.com/office/drawing/2014/main" id="{AA18A9B0-D383-7CED-696E-26FA788DED7A}"/>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4170342448"/>
      </p:ext>
    </p:extLst>
  </p:cSld>
  <p:clrMapOvr>
    <a:overrideClrMapping bg1="dk1" tx1="lt1" bg2="dk2" tx2="lt2" accent1="accent1" accent2="accent2" accent3="accent3" accent4="accent4" accent5="accent5" accent6="accent6" hlink="hlink" folHlink="folHlink"/>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userDrawn="1">
  <p:cSld name="Number 1 with Header and Copy">
    <p:bg>
      <p:bgPr>
        <a:solidFill>
          <a:schemeClr val="accent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66DB781-78A2-5843-0401-71AF1D4FCA44}"/>
              </a:ext>
            </a:extLst>
          </p:cNvPr>
          <p:cNvSpPr>
            <a:spLocks noGrp="1"/>
          </p:cNvSpPr>
          <p:nvPr>
            <p:ph type="ftr" sz="quarter" idx="10"/>
          </p:nvPr>
        </p:nvSpPr>
        <p:spPr/>
        <p:txBody>
          <a:bodyPr/>
          <a:lstStyle/>
          <a:p>
            <a:r>
              <a:rPr lang="en-US"/>
              <a:t>Company Confidential  © 2025 Eli Lilly and Company</a:t>
            </a:r>
          </a:p>
        </p:txBody>
      </p:sp>
      <p:sp>
        <p:nvSpPr>
          <p:cNvPr id="6" name="Slide Number Placeholder 5">
            <a:extLst>
              <a:ext uri="{FF2B5EF4-FFF2-40B4-BE49-F238E27FC236}">
                <a16:creationId xmlns:a16="http://schemas.microsoft.com/office/drawing/2014/main" id="{DCC43B13-24DB-E8B9-10CE-8A99B9DE7D3B}"/>
              </a:ext>
            </a:extLst>
          </p:cNvPr>
          <p:cNvSpPr>
            <a:spLocks noGrp="1"/>
          </p:cNvSpPr>
          <p:nvPr>
            <p:ph type="sldNum" idx="11"/>
          </p:nvPr>
        </p:nvSpPr>
        <p:spPr/>
        <p:txBody>
          <a:bodyPr/>
          <a:lstStyle/>
          <a:p>
            <a:fld id="{00000000-1234-1234-1234-123412341234}" type="slidenum">
              <a:rPr lang="en" smtClean="0"/>
              <a:pPr/>
              <a:t>‹N›</a:t>
            </a:fld>
            <a:endParaRPr lang="en"/>
          </a:p>
        </p:txBody>
      </p:sp>
      <p:sp>
        <p:nvSpPr>
          <p:cNvPr id="15" name="Title 14">
            <a:extLst>
              <a:ext uri="{FF2B5EF4-FFF2-40B4-BE49-F238E27FC236}">
                <a16:creationId xmlns:a16="http://schemas.microsoft.com/office/drawing/2014/main" id="{FE460508-C406-C95D-30AF-452CCF8C7A85}"/>
              </a:ext>
            </a:extLst>
          </p:cNvPr>
          <p:cNvSpPr>
            <a:spLocks noGrp="1"/>
          </p:cNvSpPr>
          <p:nvPr>
            <p:ph type="title"/>
          </p:nvPr>
        </p:nvSpPr>
        <p:spPr>
          <a:xfrm>
            <a:off x="609600" y="2398666"/>
            <a:ext cx="5943600" cy="975200"/>
          </a:xfrm>
        </p:spPr>
        <p:txBody>
          <a:bodyPr/>
          <a:lstStyle>
            <a:lvl1pPr>
              <a:lnSpc>
                <a:spcPct val="90000"/>
              </a:lnSpc>
              <a:defRPr sz="3200" b="1" i="0" spc="0" baseline="0">
                <a:solidFill>
                  <a:schemeClr val="tx1"/>
                </a:solidFill>
                <a:latin typeface="Ringside Black" panose="02000500000000000000" pitchFamily="2" charset="0"/>
              </a:defRPr>
            </a:lvl1pPr>
          </a:lstStyle>
          <a:p>
            <a:r>
              <a:rPr lang="en-US"/>
              <a:t>Click to edit Master title style</a:t>
            </a:r>
          </a:p>
        </p:txBody>
      </p:sp>
      <p:sp>
        <p:nvSpPr>
          <p:cNvPr id="17" name="Text Placeholder 16">
            <a:extLst>
              <a:ext uri="{FF2B5EF4-FFF2-40B4-BE49-F238E27FC236}">
                <a16:creationId xmlns:a16="http://schemas.microsoft.com/office/drawing/2014/main" id="{2AE0FB6F-D1A9-203E-9F8B-2A3565773404}"/>
              </a:ext>
            </a:extLst>
          </p:cNvPr>
          <p:cNvSpPr>
            <a:spLocks noGrp="1"/>
          </p:cNvSpPr>
          <p:nvPr>
            <p:ph type="body" sz="quarter" idx="12"/>
          </p:nvPr>
        </p:nvSpPr>
        <p:spPr>
          <a:xfrm>
            <a:off x="609600" y="3408967"/>
            <a:ext cx="5943600" cy="2120900"/>
          </a:xfrm>
        </p:spPr>
        <p:txBody>
          <a:bodyPr>
            <a:normAutofit/>
          </a:bodyPr>
          <a:lstStyle>
            <a:lvl1pPr>
              <a:lnSpc>
                <a:spcPts val="1733"/>
              </a:lnSpc>
              <a:defRPr sz="1733"/>
            </a:lvl1pPr>
            <a:lvl2pPr>
              <a:lnSpc>
                <a:spcPts val="1733"/>
              </a:lnSpc>
              <a:defRPr sz="1600"/>
            </a:lvl2pPr>
            <a:lvl3pPr>
              <a:lnSpc>
                <a:spcPts val="1733"/>
              </a:lnSpc>
              <a:defRPr sz="1400"/>
            </a:lvl3pPr>
            <a:lvl4pPr>
              <a:lnSpc>
                <a:spcPts val="1733"/>
              </a:lnSpc>
              <a:defRPr sz="1733"/>
            </a:lvl4pPr>
            <a:lvl5pPr>
              <a:lnSpc>
                <a:spcPts val="1733"/>
              </a:lnSpc>
              <a:defRPr sz="1733"/>
            </a:lvl5pPr>
          </a:lstStyle>
          <a:p>
            <a:pPr lvl="0"/>
            <a:r>
              <a:rPr lang="en-US"/>
              <a:t>Click to edit Master text styles</a:t>
            </a:r>
          </a:p>
          <a:p>
            <a:pPr lvl="1"/>
            <a:r>
              <a:rPr lang="en-US"/>
              <a:t>Second level</a:t>
            </a:r>
          </a:p>
          <a:p>
            <a:pPr lvl="2"/>
            <a:r>
              <a:rPr lang="en-US"/>
              <a:t>Third level</a:t>
            </a:r>
          </a:p>
        </p:txBody>
      </p:sp>
      <p:pic>
        <p:nvPicPr>
          <p:cNvPr id="9" name="Graphic 8">
            <a:extLst>
              <a:ext uri="{FF2B5EF4-FFF2-40B4-BE49-F238E27FC236}">
                <a16:creationId xmlns:a16="http://schemas.microsoft.com/office/drawing/2014/main" id="{0C5F47E7-0C8F-D398-7B51-4C0E52C09A5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754112" y="1078992"/>
            <a:ext cx="2194559" cy="4374682"/>
          </a:xfrm>
          <a:prstGeom prst="rect">
            <a:avLst/>
          </a:prstGeom>
        </p:spPr>
      </p:pic>
      <p:pic>
        <p:nvPicPr>
          <p:cNvPr id="3" name="Graphic 2" descr="Lilly Logo">
            <a:extLst>
              <a:ext uri="{FF2B5EF4-FFF2-40B4-BE49-F238E27FC236}">
                <a16:creationId xmlns:a16="http://schemas.microsoft.com/office/drawing/2014/main" id="{DB9565DC-C2B2-5A46-1D3D-B20C3AF83D49}"/>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Tree>
    <p:extLst>
      <p:ext uri="{BB962C8B-B14F-4D97-AF65-F5344CB8AC3E}">
        <p14:creationId xmlns:p14="http://schemas.microsoft.com/office/powerpoint/2010/main" val="2427972617"/>
      </p:ext>
    </p:extLst>
  </p:cSld>
  <p:clrMapOvr>
    <a:overrideClrMapping bg1="dk1" tx1="lt1" bg2="dk2" tx2="lt2" accent1="accent1" accent2="accent2" accent3="accent3" accent4="accent4" accent5="accent5" accent6="accent6" hlink="hlink" folHlink="folHlink"/>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preserve="1" userDrawn="1">
  <p:cSld name="Number 2 with Header and Copy">
    <p:bg>
      <p:bgPr>
        <a:solidFill>
          <a:schemeClr val="accent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66DB781-78A2-5843-0401-71AF1D4FCA44}"/>
              </a:ext>
            </a:extLst>
          </p:cNvPr>
          <p:cNvSpPr>
            <a:spLocks noGrp="1"/>
          </p:cNvSpPr>
          <p:nvPr>
            <p:ph type="ftr" sz="quarter" idx="10"/>
          </p:nvPr>
        </p:nvSpPr>
        <p:spPr/>
        <p:txBody>
          <a:bodyPr/>
          <a:lstStyle/>
          <a:p>
            <a:r>
              <a:rPr lang="en-US"/>
              <a:t>Company Confidential  © 2025 Eli Lilly and Company</a:t>
            </a:r>
          </a:p>
        </p:txBody>
      </p:sp>
      <p:sp>
        <p:nvSpPr>
          <p:cNvPr id="6" name="Slide Number Placeholder 5">
            <a:extLst>
              <a:ext uri="{FF2B5EF4-FFF2-40B4-BE49-F238E27FC236}">
                <a16:creationId xmlns:a16="http://schemas.microsoft.com/office/drawing/2014/main" id="{DCC43B13-24DB-E8B9-10CE-8A99B9DE7D3B}"/>
              </a:ext>
            </a:extLst>
          </p:cNvPr>
          <p:cNvSpPr>
            <a:spLocks noGrp="1"/>
          </p:cNvSpPr>
          <p:nvPr>
            <p:ph type="sldNum" idx="11"/>
          </p:nvPr>
        </p:nvSpPr>
        <p:spPr/>
        <p:txBody>
          <a:bodyPr/>
          <a:lstStyle/>
          <a:p>
            <a:fld id="{00000000-1234-1234-1234-123412341234}" type="slidenum">
              <a:rPr lang="en" smtClean="0"/>
              <a:pPr/>
              <a:t>‹N›</a:t>
            </a:fld>
            <a:endParaRPr lang="en"/>
          </a:p>
        </p:txBody>
      </p:sp>
      <p:sp>
        <p:nvSpPr>
          <p:cNvPr id="15" name="Title 14">
            <a:extLst>
              <a:ext uri="{FF2B5EF4-FFF2-40B4-BE49-F238E27FC236}">
                <a16:creationId xmlns:a16="http://schemas.microsoft.com/office/drawing/2014/main" id="{FE460508-C406-C95D-30AF-452CCF8C7A85}"/>
              </a:ext>
            </a:extLst>
          </p:cNvPr>
          <p:cNvSpPr>
            <a:spLocks noGrp="1"/>
          </p:cNvSpPr>
          <p:nvPr>
            <p:ph type="title"/>
          </p:nvPr>
        </p:nvSpPr>
        <p:spPr>
          <a:xfrm>
            <a:off x="609600" y="2398666"/>
            <a:ext cx="5943600" cy="975200"/>
          </a:xfrm>
        </p:spPr>
        <p:txBody>
          <a:bodyPr/>
          <a:lstStyle>
            <a:lvl1pPr>
              <a:lnSpc>
                <a:spcPct val="90000"/>
              </a:lnSpc>
              <a:defRPr sz="3200" b="1" i="0" spc="0" baseline="0">
                <a:solidFill>
                  <a:schemeClr val="tx1"/>
                </a:solidFill>
                <a:latin typeface="Ringside Black" panose="02000500000000000000" pitchFamily="2" charset="0"/>
              </a:defRPr>
            </a:lvl1pPr>
          </a:lstStyle>
          <a:p>
            <a:r>
              <a:rPr lang="en-US"/>
              <a:t>Click to edit Master title style</a:t>
            </a:r>
          </a:p>
        </p:txBody>
      </p:sp>
      <p:pic>
        <p:nvPicPr>
          <p:cNvPr id="11" name="Graphic 10">
            <a:extLst>
              <a:ext uri="{FF2B5EF4-FFF2-40B4-BE49-F238E27FC236}">
                <a16:creationId xmlns:a16="http://schemas.microsoft.com/office/drawing/2014/main" id="{8BB5BB1C-BAF6-C046-161B-FC5748FBC57C}"/>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478146" y="1132247"/>
            <a:ext cx="2607398" cy="4389119"/>
          </a:xfrm>
          <a:prstGeom prst="rect">
            <a:avLst/>
          </a:prstGeom>
        </p:spPr>
      </p:pic>
      <p:pic>
        <p:nvPicPr>
          <p:cNvPr id="3" name="Graphic 2" descr="Lilly Logo">
            <a:extLst>
              <a:ext uri="{FF2B5EF4-FFF2-40B4-BE49-F238E27FC236}">
                <a16:creationId xmlns:a16="http://schemas.microsoft.com/office/drawing/2014/main" id="{9AF570B6-F6EF-786D-2CBD-18EE9AE3B2EB}"/>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
        <p:nvSpPr>
          <p:cNvPr id="2" name="Text Placeholder 16">
            <a:extLst>
              <a:ext uri="{FF2B5EF4-FFF2-40B4-BE49-F238E27FC236}">
                <a16:creationId xmlns:a16="http://schemas.microsoft.com/office/drawing/2014/main" id="{3623A132-C3FB-1AE9-48D6-208E2B7499E8}"/>
              </a:ext>
            </a:extLst>
          </p:cNvPr>
          <p:cNvSpPr>
            <a:spLocks noGrp="1"/>
          </p:cNvSpPr>
          <p:nvPr>
            <p:ph type="body" sz="quarter" idx="12"/>
          </p:nvPr>
        </p:nvSpPr>
        <p:spPr>
          <a:xfrm>
            <a:off x="609600" y="3408967"/>
            <a:ext cx="5943600" cy="2120900"/>
          </a:xfrm>
        </p:spPr>
        <p:txBody>
          <a:bodyPr>
            <a:normAutofit/>
          </a:bodyPr>
          <a:lstStyle>
            <a:lvl1pPr>
              <a:lnSpc>
                <a:spcPts val="1733"/>
              </a:lnSpc>
              <a:defRPr sz="1733"/>
            </a:lvl1pPr>
            <a:lvl2pPr>
              <a:lnSpc>
                <a:spcPts val="1733"/>
              </a:lnSpc>
              <a:defRPr sz="1600"/>
            </a:lvl2pPr>
            <a:lvl3pPr>
              <a:lnSpc>
                <a:spcPts val="1733"/>
              </a:lnSpc>
              <a:defRPr sz="1400"/>
            </a:lvl3pPr>
            <a:lvl4pPr>
              <a:lnSpc>
                <a:spcPts val="1733"/>
              </a:lnSpc>
              <a:defRPr sz="1733"/>
            </a:lvl4pPr>
            <a:lvl5pPr>
              <a:lnSpc>
                <a:spcPts val="1733"/>
              </a:lnSpc>
              <a:defRPr sz="1733"/>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54260891"/>
      </p:ext>
    </p:extLst>
  </p:cSld>
  <p:clrMapOvr>
    <a:overrideClrMapping bg1="dk1" tx1="lt1" bg2="dk2" tx2="lt2" accent1="accent1" accent2="accent2" accent3="accent3" accent4="accent4" accent5="accent5" accent6="accent6" hlink="hlink" folHlink="folHlink"/>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preserve="1" userDrawn="1">
  <p:cSld name="Number 3 with Header and Copy">
    <p:bg>
      <p:bgPr>
        <a:solidFill>
          <a:schemeClr val="accent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66DB781-78A2-5843-0401-71AF1D4FCA44}"/>
              </a:ext>
            </a:extLst>
          </p:cNvPr>
          <p:cNvSpPr>
            <a:spLocks noGrp="1"/>
          </p:cNvSpPr>
          <p:nvPr>
            <p:ph type="ftr" sz="quarter" idx="10"/>
          </p:nvPr>
        </p:nvSpPr>
        <p:spPr/>
        <p:txBody>
          <a:bodyPr/>
          <a:lstStyle/>
          <a:p>
            <a:r>
              <a:rPr lang="en-US"/>
              <a:t>Company Confidential  © 2025 Eli Lilly and Company</a:t>
            </a:r>
          </a:p>
        </p:txBody>
      </p:sp>
      <p:sp>
        <p:nvSpPr>
          <p:cNvPr id="6" name="Slide Number Placeholder 5">
            <a:extLst>
              <a:ext uri="{FF2B5EF4-FFF2-40B4-BE49-F238E27FC236}">
                <a16:creationId xmlns:a16="http://schemas.microsoft.com/office/drawing/2014/main" id="{DCC43B13-24DB-E8B9-10CE-8A99B9DE7D3B}"/>
              </a:ext>
            </a:extLst>
          </p:cNvPr>
          <p:cNvSpPr>
            <a:spLocks noGrp="1"/>
          </p:cNvSpPr>
          <p:nvPr>
            <p:ph type="sldNum" idx="11"/>
          </p:nvPr>
        </p:nvSpPr>
        <p:spPr/>
        <p:txBody>
          <a:bodyPr/>
          <a:lstStyle/>
          <a:p>
            <a:fld id="{00000000-1234-1234-1234-123412341234}" type="slidenum">
              <a:rPr lang="en" smtClean="0"/>
              <a:pPr/>
              <a:t>‹N›</a:t>
            </a:fld>
            <a:endParaRPr lang="en"/>
          </a:p>
        </p:txBody>
      </p:sp>
      <p:sp>
        <p:nvSpPr>
          <p:cNvPr id="15" name="Title 14">
            <a:extLst>
              <a:ext uri="{FF2B5EF4-FFF2-40B4-BE49-F238E27FC236}">
                <a16:creationId xmlns:a16="http://schemas.microsoft.com/office/drawing/2014/main" id="{FE460508-C406-C95D-30AF-452CCF8C7A85}"/>
              </a:ext>
            </a:extLst>
          </p:cNvPr>
          <p:cNvSpPr>
            <a:spLocks noGrp="1"/>
          </p:cNvSpPr>
          <p:nvPr>
            <p:ph type="title"/>
          </p:nvPr>
        </p:nvSpPr>
        <p:spPr>
          <a:xfrm>
            <a:off x="609600" y="2398666"/>
            <a:ext cx="5943600" cy="975200"/>
          </a:xfrm>
        </p:spPr>
        <p:txBody>
          <a:bodyPr/>
          <a:lstStyle>
            <a:lvl1pPr>
              <a:lnSpc>
                <a:spcPct val="90000"/>
              </a:lnSpc>
              <a:defRPr sz="3200" b="1" i="0" spc="0" baseline="0">
                <a:solidFill>
                  <a:schemeClr val="tx1"/>
                </a:solidFill>
                <a:latin typeface="Ringside Black" panose="02000500000000000000" pitchFamily="2" charset="0"/>
              </a:defRPr>
            </a:lvl1pPr>
          </a:lstStyle>
          <a:p>
            <a:r>
              <a:rPr lang="en-US"/>
              <a:t>Click to edit Master title style</a:t>
            </a:r>
          </a:p>
        </p:txBody>
      </p:sp>
      <p:pic>
        <p:nvPicPr>
          <p:cNvPr id="8" name="Graphic 7">
            <a:extLst>
              <a:ext uri="{FF2B5EF4-FFF2-40B4-BE49-F238E27FC236}">
                <a16:creationId xmlns:a16="http://schemas.microsoft.com/office/drawing/2014/main" id="{6C30FFE8-BFD9-018E-8F2F-325FBB159AA3}"/>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442297" y="951325"/>
            <a:ext cx="2761488" cy="4895692"/>
          </a:xfrm>
          <a:prstGeom prst="rect">
            <a:avLst/>
          </a:prstGeom>
        </p:spPr>
      </p:pic>
      <p:pic>
        <p:nvPicPr>
          <p:cNvPr id="3" name="Graphic 2" descr="Lilly Logo">
            <a:extLst>
              <a:ext uri="{FF2B5EF4-FFF2-40B4-BE49-F238E27FC236}">
                <a16:creationId xmlns:a16="http://schemas.microsoft.com/office/drawing/2014/main" id="{AB0B3A72-DCD9-1810-E207-D9EDF9798D58}"/>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
        <p:nvSpPr>
          <p:cNvPr id="2" name="Text Placeholder 16">
            <a:extLst>
              <a:ext uri="{FF2B5EF4-FFF2-40B4-BE49-F238E27FC236}">
                <a16:creationId xmlns:a16="http://schemas.microsoft.com/office/drawing/2014/main" id="{3FACF860-DEB6-CC43-432C-B3B5F101D62A}"/>
              </a:ext>
            </a:extLst>
          </p:cNvPr>
          <p:cNvSpPr>
            <a:spLocks noGrp="1"/>
          </p:cNvSpPr>
          <p:nvPr>
            <p:ph type="body" sz="quarter" idx="12"/>
          </p:nvPr>
        </p:nvSpPr>
        <p:spPr>
          <a:xfrm>
            <a:off x="609600" y="3408967"/>
            <a:ext cx="5943600" cy="2120900"/>
          </a:xfrm>
        </p:spPr>
        <p:txBody>
          <a:bodyPr>
            <a:normAutofit/>
          </a:bodyPr>
          <a:lstStyle>
            <a:lvl1pPr>
              <a:lnSpc>
                <a:spcPts val="1733"/>
              </a:lnSpc>
              <a:defRPr sz="1733"/>
            </a:lvl1pPr>
            <a:lvl2pPr>
              <a:lnSpc>
                <a:spcPts val="1733"/>
              </a:lnSpc>
              <a:defRPr sz="1600"/>
            </a:lvl2pPr>
            <a:lvl3pPr>
              <a:lnSpc>
                <a:spcPts val="1733"/>
              </a:lnSpc>
              <a:defRPr sz="1400"/>
            </a:lvl3pPr>
            <a:lvl4pPr>
              <a:lnSpc>
                <a:spcPts val="1733"/>
              </a:lnSpc>
              <a:defRPr sz="1733"/>
            </a:lvl4pPr>
            <a:lvl5pPr>
              <a:lnSpc>
                <a:spcPts val="1733"/>
              </a:lnSpc>
              <a:defRPr sz="1733"/>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682196316"/>
      </p:ext>
    </p:extLst>
  </p:cSld>
  <p:clrMapOvr>
    <a:overrideClrMapping bg1="dk1" tx1="lt1" bg2="dk2" tx2="lt2" accent1="accent1" accent2="accent2" accent3="accent3" accent4="accent4" accent5="accent5" accent6="accent6" hlink="hlink" folHlink="folHlink"/>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preserve="1" userDrawn="1">
  <p:cSld name="Number 4 with Header and Copy">
    <p:bg>
      <p:bgPr>
        <a:solidFill>
          <a:schemeClr val="accent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66DB781-78A2-5843-0401-71AF1D4FCA44}"/>
              </a:ext>
            </a:extLst>
          </p:cNvPr>
          <p:cNvSpPr>
            <a:spLocks noGrp="1"/>
          </p:cNvSpPr>
          <p:nvPr>
            <p:ph type="ftr" sz="quarter" idx="10"/>
          </p:nvPr>
        </p:nvSpPr>
        <p:spPr/>
        <p:txBody>
          <a:bodyPr/>
          <a:lstStyle/>
          <a:p>
            <a:r>
              <a:rPr lang="en-US"/>
              <a:t>Company Confidential  © 2025 Eli Lilly and Company</a:t>
            </a:r>
          </a:p>
        </p:txBody>
      </p:sp>
      <p:sp>
        <p:nvSpPr>
          <p:cNvPr id="6" name="Slide Number Placeholder 5">
            <a:extLst>
              <a:ext uri="{FF2B5EF4-FFF2-40B4-BE49-F238E27FC236}">
                <a16:creationId xmlns:a16="http://schemas.microsoft.com/office/drawing/2014/main" id="{DCC43B13-24DB-E8B9-10CE-8A99B9DE7D3B}"/>
              </a:ext>
            </a:extLst>
          </p:cNvPr>
          <p:cNvSpPr>
            <a:spLocks noGrp="1"/>
          </p:cNvSpPr>
          <p:nvPr>
            <p:ph type="sldNum" idx="11"/>
          </p:nvPr>
        </p:nvSpPr>
        <p:spPr/>
        <p:txBody>
          <a:bodyPr/>
          <a:lstStyle/>
          <a:p>
            <a:fld id="{00000000-1234-1234-1234-123412341234}" type="slidenum">
              <a:rPr lang="en" smtClean="0"/>
              <a:pPr/>
              <a:t>‹N›</a:t>
            </a:fld>
            <a:endParaRPr lang="en"/>
          </a:p>
        </p:txBody>
      </p:sp>
      <p:sp>
        <p:nvSpPr>
          <p:cNvPr id="15" name="Title 14">
            <a:extLst>
              <a:ext uri="{FF2B5EF4-FFF2-40B4-BE49-F238E27FC236}">
                <a16:creationId xmlns:a16="http://schemas.microsoft.com/office/drawing/2014/main" id="{FE460508-C406-C95D-30AF-452CCF8C7A85}"/>
              </a:ext>
            </a:extLst>
          </p:cNvPr>
          <p:cNvSpPr>
            <a:spLocks noGrp="1"/>
          </p:cNvSpPr>
          <p:nvPr>
            <p:ph type="title"/>
          </p:nvPr>
        </p:nvSpPr>
        <p:spPr>
          <a:xfrm>
            <a:off x="609600" y="2398666"/>
            <a:ext cx="5943600" cy="975200"/>
          </a:xfrm>
        </p:spPr>
        <p:txBody>
          <a:bodyPr/>
          <a:lstStyle>
            <a:lvl1pPr>
              <a:lnSpc>
                <a:spcPct val="90000"/>
              </a:lnSpc>
              <a:defRPr sz="3200" b="1" i="0" spc="0" baseline="0">
                <a:solidFill>
                  <a:schemeClr val="tx1"/>
                </a:solidFill>
                <a:latin typeface="Ringside Black" panose="02000500000000000000" pitchFamily="2" charset="0"/>
              </a:defRPr>
            </a:lvl1pPr>
          </a:lstStyle>
          <a:p>
            <a:r>
              <a:rPr lang="en-US"/>
              <a:t>Click to edit Master title style</a:t>
            </a:r>
          </a:p>
        </p:txBody>
      </p:sp>
      <p:pic>
        <p:nvPicPr>
          <p:cNvPr id="7" name="Graphic 6">
            <a:extLst>
              <a:ext uri="{FF2B5EF4-FFF2-40B4-BE49-F238E27FC236}">
                <a16:creationId xmlns:a16="http://schemas.microsoft.com/office/drawing/2014/main" id="{E9B47A71-DE5E-0E99-C81D-A3ABC6DF1D6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334709" y="898178"/>
            <a:ext cx="2978073" cy="4828527"/>
          </a:xfrm>
          <a:prstGeom prst="rect">
            <a:avLst/>
          </a:prstGeom>
        </p:spPr>
      </p:pic>
      <p:pic>
        <p:nvPicPr>
          <p:cNvPr id="3" name="Graphic 2" descr="Lilly Logo">
            <a:extLst>
              <a:ext uri="{FF2B5EF4-FFF2-40B4-BE49-F238E27FC236}">
                <a16:creationId xmlns:a16="http://schemas.microsoft.com/office/drawing/2014/main" id="{1FF88C86-552A-BA1D-EBA7-030D10AF0CBB}"/>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
        <p:nvSpPr>
          <p:cNvPr id="2" name="Text Placeholder 16">
            <a:extLst>
              <a:ext uri="{FF2B5EF4-FFF2-40B4-BE49-F238E27FC236}">
                <a16:creationId xmlns:a16="http://schemas.microsoft.com/office/drawing/2014/main" id="{5EDA9808-E6D5-51AB-4C2A-679B9C07D804}"/>
              </a:ext>
            </a:extLst>
          </p:cNvPr>
          <p:cNvSpPr>
            <a:spLocks noGrp="1"/>
          </p:cNvSpPr>
          <p:nvPr>
            <p:ph type="body" sz="quarter" idx="12"/>
          </p:nvPr>
        </p:nvSpPr>
        <p:spPr>
          <a:xfrm>
            <a:off x="609600" y="3408967"/>
            <a:ext cx="5943600" cy="2120900"/>
          </a:xfrm>
        </p:spPr>
        <p:txBody>
          <a:bodyPr>
            <a:normAutofit/>
          </a:bodyPr>
          <a:lstStyle>
            <a:lvl1pPr>
              <a:lnSpc>
                <a:spcPts val="1733"/>
              </a:lnSpc>
              <a:defRPr sz="1733"/>
            </a:lvl1pPr>
            <a:lvl2pPr>
              <a:lnSpc>
                <a:spcPts val="1733"/>
              </a:lnSpc>
              <a:defRPr sz="1600"/>
            </a:lvl2pPr>
            <a:lvl3pPr>
              <a:lnSpc>
                <a:spcPts val="1733"/>
              </a:lnSpc>
              <a:defRPr sz="1400"/>
            </a:lvl3pPr>
            <a:lvl4pPr>
              <a:lnSpc>
                <a:spcPts val="1733"/>
              </a:lnSpc>
              <a:defRPr sz="1733"/>
            </a:lvl4pPr>
            <a:lvl5pPr>
              <a:lnSpc>
                <a:spcPts val="1733"/>
              </a:lnSpc>
              <a:defRPr sz="1733"/>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682800298"/>
      </p:ext>
    </p:extLst>
  </p:cSld>
  <p:clrMapOvr>
    <a:overrideClrMapping bg1="dk1" tx1="lt1" bg2="dk2" tx2="lt2" accent1="accent1" accent2="accent2" accent3="accent3" accent4="accent4" accent5="accent5" accent6="accent6" hlink="hlink" folHlink="folHlink"/>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preserve="1" userDrawn="1">
  <p:cSld name="Number 5 with Header and Copy">
    <p:bg>
      <p:bgPr>
        <a:solidFill>
          <a:schemeClr val="accent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66DB781-78A2-5843-0401-71AF1D4FCA44}"/>
              </a:ext>
            </a:extLst>
          </p:cNvPr>
          <p:cNvSpPr>
            <a:spLocks noGrp="1"/>
          </p:cNvSpPr>
          <p:nvPr>
            <p:ph type="ftr" sz="quarter" idx="10"/>
          </p:nvPr>
        </p:nvSpPr>
        <p:spPr/>
        <p:txBody>
          <a:bodyPr/>
          <a:lstStyle/>
          <a:p>
            <a:r>
              <a:rPr lang="en-US"/>
              <a:t>Company Confidential  © 2025 Eli Lilly and Company</a:t>
            </a:r>
          </a:p>
        </p:txBody>
      </p:sp>
      <p:sp>
        <p:nvSpPr>
          <p:cNvPr id="6" name="Slide Number Placeholder 5">
            <a:extLst>
              <a:ext uri="{FF2B5EF4-FFF2-40B4-BE49-F238E27FC236}">
                <a16:creationId xmlns:a16="http://schemas.microsoft.com/office/drawing/2014/main" id="{DCC43B13-24DB-E8B9-10CE-8A99B9DE7D3B}"/>
              </a:ext>
            </a:extLst>
          </p:cNvPr>
          <p:cNvSpPr>
            <a:spLocks noGrp="1"/>
          </p:cNvSpPr>
          <p:nvPr>
            <p:ph type="sldNum" idx="11"/>
          </p:nvPr>
        </p:nvSpPr>
        <p:spPr/>
        <p:txBody>
          <a:bodyPr/>
          <a:lstStyle/>
          <a:p>
            <a:fld id="{00000000-1234-1234-1234-123412341234}" type="slidenum">
              <a:rPr lang="en" smtClean="0"/>
              <a:pPr/>
              <a:t>‹N›</a:t>
            </a:fld>
            <a:endParaRPr lang="en"/>
          </a:p>
        </p:txBody>
      </p:sp>
      <p:sp>
        <p:nvSpPr>
          <p:cNvPr id="15" name="Title 14">
            <a:extLst>
              <a:ext uri="{FF2B5EF4-FFF2-40B4-BE49-F238E27FC236}">
                <a16:creationId xmlns:a16="http://schemas.microsoft.com/office/drawing/2014/main" id="{FE460508-C406-C95D-30AF-452CCF8C7A85}"/>
              </a:ext>
            </a:extLst>
          </p:cNvPr>
          <p:cNvSpPr>
            <a:spLocks noGrp="1"/>
          </p:cNvSpPr>
          <p:nvPr>
            <p:ph type="title"/>
          </p:nvPr>
        </p:nvSpPr>
        <p:spPr>
          <a:xfrm>
            <a:off x="609600" y="2398666"/>
            <a:ext cx="5943600" cy="975200"/>
          </a:xfrm>
        </p:spPr>
        <p:txBody>
          <a:bodyPr/>
          <a:lstStyle>
            <a:lvl1pPr>
              <a:lnSpc>
                <a:spcPct val="90000"/>
              </a:lnSpc>
              <a:defRPr sz="3200" b="1" i="0" spc="0" baseline="0">
                <a:solidFill>
                  <a:schemeClr val="tx1"/>
                </a:solidFill>
                <a:latin typeface="Ringside Black" panose="02000500000000000000" pitchFamily="2" charset="0"/>
              </a:defRPr>
            </a:lvl1pPr>
          </a:lstStyle>
          <a:p>
            <a:r>
              <a:rPr lang="en-US"/>
              <a:t>Click to edit Master title style</a:t>
            </a:r>
          </a:p>
        </p:txBody>
      </p:sp>
      <p:pic>
        <p:nvPicPr>
          <p:cNvPr id="10" name="Graphic 9">
            <a:extLst>
              <a:ext uri="{FF2B5EF4-FFF2-40B4-BE49-F238E27FC236}">
                <a16:creationId xmlns:a16="http://schemas.microsoft.com/office/drawing/2014/main" id="{48153A1A-A22E-ADB2-141B-DA52EB175BE3}"/>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594256" y="1058356"/>
            <a:ext cx="2468880" cy="4829475"/>
          </a:xfrm>
          <a:prstGeom prst="rect">
            <a:avLst/>
          </a:prstGeom>
        </p:spPr>
      </p:pic>
      <p:pic>
        <p:nvPicPr>
          <p:cNvPr id="3" name="Graphic 2" descr="Lilly Logo">
            <a:extLst>
              <a:ext uri="{FF2B5EF4-FFF2-40B4-BE49-F238E27FC236}">
                <a16:creationId xmlns:a16="http://schemas.microsoft.com/office/drawing/2014/main" id="{6E7944BC-19DF-2C52-3CA5-9AEB6AB6D1FE}"/>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
        <p:nvSpPr>
          <p:cNvPr id="2" name="Text Placeholder 16">
            <a:extLst>
              <a:ext uri="{FF2B5EF4-FFF2-40B4-BE49-F238E27FC236}">
                <a16:creationId xmlns:a16="http://schemas.microsoft.com/office/drawing/2014/main" id="{AB073AEF-35B3-CD6A-6854-AD9748BC5089}"/>
              </a:ext>
            </a:extLst>
          </p:cNvPr>
          <p:cNvSpPr>
            <a:spLocks noGrp="1"/>
          </p:cNvSpPr>
          <p:nvPr>
            <p:ph type="body" sz="quarter" idx="12"/>
          </p:nvPr>
        </p:nvSpPr>
        <p:spPr>
          <a:xfrm>
            <a:off x="609600" y="3408967"/>
            <a:ext cx="5943600" cy="2120900"/>
          </a:xfrm>
        </p:spPr>
        <p:txBody>
          <a:bodyPr>
            <a:normAutofit/>
          </a:bodyPr>
          <a:lstStyle>
            <a:lvl1pPr>
              <a:lnSpc>
                <a:spcPts val="1733"/>
              </a:lnSpc>
              <a:defRPr sz="1733"/>
            </a:lvl1pPr>
            <a:lvl2pPr>
              <a:lnSpc>
                <a:spcPts val="1733"/>
              </a:lnSpc>
              <a:defRPr sz="1600"/>
            </a:lvl2pPr>
            <a:lvl3pPr>
              <a:lnSpc>
                <a:spcPts val="1733"/>
              </a:lnSpc>
              <a:defRPr sz="1400"/>
            </a:lvl3pPr>
            <a:lvl4pPr>
              <a:lnSpc>
                <a:spcPts val="1733"/>
              </a:lnSpc>
              <a:defRPr sz="1733"/>
            </a:lvl4pPr>
            <a:lvl5pPr>
              <a:lnSpc>
                <a:spcPts val="1733"/>
              </a:lnSpc>
              <a:defRPr sz="1733"/>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42503806"/>
      </p:ext>
    </p:extLst>
  </p:cSld>
  <p:clrMapOvr>
    <a:overrideClrMapping bg1="dk1" tx1="lt1" bg2="dk2" tx2="lt2" accent1="accent1" accent2="accent2" accent3="accent3" accent4="accent4" accent5="accent5" accent6="accent6" hlink="hlink" folHlink="folHlink"/>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preserve="1" userDrawn="1">
  <p:cSld name="Number 6 with Header and Copy">
    <p:bg>
      <p:bgPr>
        <a:solidFill>
          <a:schemeClr val="accent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66DB781-78A2-5843-0401-71AF1D4FCA44}"/>
              </a:ext>
            </a:extLst>
          </p:cNvPr>
          <p:cNvSpPr>
            <a:spLocks noGrp="1"/>
          </p:cNvSpPr>
          <p:nvPr>
            <p:ph type="ftr" sz="quarter" idx="10"/>
          </p:nvPr>
        </p:nvSpPr>
        <p:spPr/>
        <p:txBody>
          <a:bodyPr/>
          <a:lstStyle/>
          <a:p>
            <a:r>
              <a:rPr lang="en-US"/>
              <a:t>Company Confidential  © 2025 Eli Lilly and Company</a:t>
            </a:r>
          </a:p>
        </p:txBody>
      </p:sp>
      <p:sp>
        <p:nvSpPr>
          <p:cNvPr id="6" name="Slide Number Placeholder 5">
            <a:extLst>
              <a:ext uri="{FF2B5EF4-FFF2-40B4-BE49-F238E27FC236}">
                <a16:creationId xmlns:a16="http://schemas.microsoft.com/office/drawing/2014/main" id="{DCC43B13-24DB-E8B9-10CE-8A99B9DE7D3B}"/>
              </a:ext>
            </a:extLst>
          </p:cNvPr>
          <p:cNvSpPr>
            <a:spLocks noGrp="1"/>
          </p:cNvSpPr>
          <p:nvPr>
            <p:ph type="sldNum" idx="11"/>
          </p:nvPr>
        </p:nvSpPr>
        <p:spPr/>
        <p:txBody>
          <a:bodyPr/>
          <a:lstStyle/>
          <a:p>
            <a:fld id="{00000000-1234-1234-1234-123412341234}" type="slidenum">
              <a:rPr lang="en" smtClean="0"/>
              <a:pPr/>
              <a:t>‹N›</a:t>
            </a:fld>
            <a:endParaRPr lang="en"/>
          </a:p>
        </p:txBody>
      </p:sp>
      <p:sp>
        <p:nvSpPr>
          <p:cNvPr id="3" name="Title 14">
            <a:extLst>
              <a:ext uri="{FF2B5EF4-FFF2-40B4-BE49-F238E27FC236}">
                <a16:creationId xmlns:a16="http://schemas.microsoft.com/office/drawing/2014/main" id="{A1B1BE8D-058F-47C6-B816-8CB9B5231236}"/>
              </a:ext>
            </a:extLst>
          </p:cNvPr>
          <p:cNvSpPr>
            <a:spLocks noGrp="1"/>
          </p:cNvSpPr>
          <p:nvPr>
            <p:ph type="title"/>
          </p:nvPr>
        </p:nvSpPr>
        <p:spPr>
          <a:xfrm>
            <a:off x="609600" y="2398666"/>
            <a:ext cx="5943600" cy="975200"/>
          </a:xfrm>
        </p:spPr>
        <p:txBody>
          <a:bodyPr/>
          <a:lstStyle>
            <a:lvl1pPr>
              <a:lnSpc>
                <a:spcPct val="90000"/>
              </a:lnSpc>
              <a:defRPr sz="3200" b="1" i="0" spc="0" baseline="0">
                <a:solidFill>
                  <a:schemeClr val="tx1"/>
                </a:solidFill>
                <a:latin typeface="Ringside Black" panose="02000500000000000000" pitchFamily="2" charset="0"/>
              </a:defRPr>
            </a:lvl1pPr>
          </a:lstStyle>
          <a:p>
            <a:r>
              <a:rPr lang="en-US"/>
              <a:t>Click to edit Master title style</a:t>
            </a:r>
          </a:p>
        </p:txBody>
      </p:sp>
      <p:pic>
        <p:nvPicPr>
          <p:cNvPr id="8" name="Graphic 7">
            <a:extLst>
              <a:ext uri="{FF2B5EF4-FFF2-40B4-BE49-F238E27FC236}">
                <a16:creationId xmlns:a16="http://schemas.microsoft.com/office/drawing/2014/main" id="{4F296183-4F3C-92BC-431D-F143050DDDD0}"/>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397264" y="829734"/>
            <a:ext cx="2902839" cy="5081778"/>
          </a:xfrm>
          <a:prstGeom prst="rect">
            <a:avLst/>
          </a:prstGeom>
        </p:spPr>
      </p:pic>
      <p:pic>
        <p:nvPicPr>
          <p:cNvPr id="2" name="Graphic 1" descr="Lilly Logo">
            <a:extLst>
              <a:ext uri="{FF2B5EF4-FFF2-40B4-BE49-F238E27FC236}">
                <a16:creationId xmlns:a16="http://schemas.microsoft.com/office/drawing/2014/main" id="{5DEFA694-35ED-F09F-636B-72DA7B01A8AE}"/>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207264" y="6425184"/>
            <a:ext cx="451103" cy="246354"/>
          </a:xfrm>
          <a:prstGeom prst="rect">
            <a:avLst/>
          </a:prstGeom>
        </p:spPr>
      </p:pic>
      <p:sp>
        <p:nvSpPr>
          <p:cNvPr id="7" name="Text Placeholder 16">
            <a:extLst>
              <a:ext uri="{FF2B5EF4-FFF2-40B4-BE49-F238E27FC236}">
                <a16:creationId xmlns:a16="http://schemas.microsoft.com/office/drawing/2014/main" id="{2C87261D-3765-D28C-64B2-84C5DF7D64DB}"/>
              </a:ext>
            </a:extLst>
          </p:cNvPr>
          <p:cNvSpPr>
            <a:spLocks noGrp="1"/>
          </p:cNvSpPr>
          <p:nvPr>
            <p:ph type="body" sz="quarter" idx="12"/>
          </p:nvPr>
        </p:nvSpPr>
        <p:spPr>
          <a:xfrm>
            <a:off x="609600" y="3408967"/>
            <a:ext cx="5943600" cy="2120900"/>
          </a:xfrm>
        </p:spPr>
        <p:txBody>
          <a:bodyPr>
            <a:normAutofit/>
          </a:bodyPr>
          <a:lstStyle>
            <a:lvl1pPr>
              <a:lnSpc>
                <a:spcPts val="1733"/>
              </a:lnSpc>
              <a:defRPr sz="1733"/>
            </a:lvl1pPr>
            <a:lvl2pPr>
              <a:lnSpc>
                <a:spcPts val="1733"/>
              </a:lnSpc>
              <a:defRPr sz="1600"/>
            </a:lvl2pPr>
            <a:lvl3pPr>
              <a:lnSpc>
                <a:spcPts val="1733"/>
              </a:lnSpc>
              <a:defRPr sz="1400"/>
            </a:lvl3pPr>
            <a:lvl4pPr>
              <a:lnSpc>
                <a:spcPts val="1733"/>
              </a:lnSpc>
              <a:defRPr sz="1733"/>
            </a:lvl4pPr>
            <a:lvl5pPr>
              <a:lnSpc>
                <a:spcPts val="1733"/>
              </a:lnSpc>
              <a:defRPr sz="1733"/>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222310858"/>
      </p:ext>
    </p:extLst>
  </p:cSld>
  <p:clrMapOvr>
    <a:overrideClrMapping bg1="dk1" tx1="lt1" bg2="dk2" tx2="lt2" accent1="accent1" accent2="accent2" accent3="accent3" accent4="accent4" accent5="accent5" accent6="accent6" hlink="hlink" folHlink="folHlink"/>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09599" y="3622783"/>
            <a:ext cx="9397991" cy="753136"/>
          </a:xfrm>
          <a:effectLst/>
        </p:spPr>
        <p:txBody>
          <a:bodyPr/>
          <a:lstStyle>
            <a:lvl1pPr algn="l">
              <a:defRPr b="1" i="0">
                <a:solidFill>
                  <a:schemeClr val="bg1"/>
                </a:solidFill>
                <a:latin typeface="+mj-lt"/>
                <a:cs typeface="DIN-Bold"/>
              </a:defRPr>
            </a:lvl1pPr>
          </a:lstStyle>
          <a:p>
            <a:r>
              <a:rPr lang="en-US"/>
              <a:t>Click to edit Master title style</a:t>
            </a:r>
          </a:p>
        </p:txBody>
      </p:sp>
      <p:sp>
        <p:nvSpPr>
          <p:cNvPr id="3075" name="Rectangle 3"/>
          <p:cNvSpPr>
            <a:spLocks noGrp="1" noChangeArrowheads="1"/>
          </p:cNvSpPr>
          <p:nvPr>
            <p:ph type="subTitle" idx="1"/>
          </p:nvPr>
        </p:nvSpPr>
        <p:spPr>
          <a:xfrm>
            <a:off x="609599" y="4461084"/>
            <a:ext cx="9441407" cy="455041"/>
          </a:xfrm>
          <a:effectLst/>
        </p:spPr>
        <p:txBody>
          <a:bodyPr/>
          <a:lstStyle>
            <a:lvl1pPr marL="0" indent="0" algn="l">
              <a:buFontTx/>
              <a:buNone/>
              <a:defRPr sz="2000" b="1" i="1">
                <a:solidFill>
                  <a:srgbClr val="FFFFFF"/>
                </a:solidFill>
                <a:latin typeface="+mj-lt"/>
                <a:cs typeface="DIN-Bold"/>
              </a:defRPr>
            </a:lvl1pPr>
          </a:lstStyle>
          <a:p>
            <a:r>
              <a:rPr lang="en-US"/>
              <a:t>Click to edit Master subtitle style</a:t>
            </a:r>
          </a:p>
        </p:txBody>
      </p:sp>
      <p:pic>
        <p:nvPicPr>
          <p:cNvPr id="9" name="Picture 8"/>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0278773" y="6090099"/>
            <a:ext cx="1561507" cy="638916"/>
          </a:xfrm>
          <a:prstGeom prst="rect">
            <a:avLst/>
          </a:prstGeom>
        </p:spPr>
      </p:pic>
    </p:spTree>
    <p:extLst>
      <p:ext uri="{BB962C8B-B14F-4D97-AF65-F5344CB8AC3E}">
        <p14:creationId xmlns:p14="http://schemas.microsoft.com/office/powerpoint/2010/main" val="145868847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type="title" preserve="1">
  <p:cSld name="1_Title Slide">
    <p:bg>
      <p:bgPr>
        <a:solidFill>
          <a:schemeClr val="accent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09599" y="3622783"/>
            <a:ext cx="9397991" cy="753136"/>
          </a:xfrm>
          <a:effectLst/>
        </p:spPr>
        <p:txBody>
          <a:bodyPr/>
          <a:lstStyle>
            <a:lvl1pPr algn="l">
              <a:defRPr b="1" i="0">
                <a:solidFill>
                  <a:schemeClr val="bg1"/>
                </a:solidFill>
                <a:latin typeface="+mj-lt"/>
                <a:cs typeface="DIN-Bold"/>
              </a:defRPr>
            </a:lvl1pPr>
          </a:lstStyle>
          <a:p>
            <a:r>
              <a:rPr lang="en-US"/>
              <a:t>Click to edit Master title style</a:t>
            </a:r>
          </a:p>
        </p:txBody>
      </p:sp>
      <p:sp>
        <p:nvSpPr>
          <p:cNvPr id="3075" name="Rectangle 3"/>
          <p:cNvSpPr>
            <a:spLocks noGrp="1" noChangeArrowheads="1"/>
          </p:cNvSpPr>
          <p:nvPr>
            <p:ph type="subTitle" idx="1"/>
          </p:nvPr>
        </p:nvSpPr>
        <p:spPr>
          <a:xfrm>
            <a:off x="609599" y="4461084"/>
            <a:ext cx="9441407" cy="455041"/>
          </a:xfrm>
          <a:effectLst/>
        </p:spPr>
        <p:txBody>
          <a:bodyPr/>
          <a:lstStyle>
            <a:lvl1pPr marL="0" indent="0" algn="l">
              <a:buFontTx/>
              <a:buNone/>
              <a:defRPr sz="2000" b="1" i="1">
                <a:solidFill>
                  <a:srgbClr val="FFFFFF"/>
                </a:solidFill>
                <a:latin typeface="+mn-lt"/>
                <a:cs typeface="DIN-Bold"/>
              </a:defRPr>
            </a:lvl1pPr>
          </a:lstStyle>
          <a:p>
            <a:r>
              <a:rPr lang="en-US"/>
              <a:t>Click to edit Master subtitle style</a:t>
            </a:r>
          </a:p>
        </p:txBody>
      </p:sp>
    </p:spTree>
    <p:extLst>
      <p:ext uri="{BB962C8B-B14F-4D97-AF65-F5344CB8AC3E}">
        <p14:creationId xmlns:p14="http://schemas.microsoft.com/office/powerpoint/2010/main" val="26297036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nSpc>
                <a:spcPct val="88000"/>
              </a:lnSpc>
              <a:defRPr sz="3200" cap="all" baseline="0"/>
            </a:lvl1pPr>
          </a:lstStyle>
          <a:p>
            <a:r>
              <a:rPr lang="en-US"/>
              <a:t>Click to edit Master title style</a:t>
            </a:r>
          </a:p>
        </p:txBody>
      </p:sp>
      <p:sp>
        <p:nvSpPr>
          <p:cNvPr id="8" name="Content Placeholder 7">
            <a:extLst>
              <a:ext uri="{FF2B5EF4-FFF2-40B4-BE49-F238E27FC236}">
                <a16:creationId xmlns:a16="http://schemas.microsoft.com/office/drawing/2014/main" id="{BFB64993-FC09-29C4-1ECA-14C1E70323D7}"/>
              </a:ext>
            </a:extLst>
          </p:cNvPr>
          <p:cNvSpPr>
            <a:spLocks noGrp="1"/>
          </p:cNvSpPr>
          <p:nvPr>
            <p:ph sz="quarter" idx="10"/>
          </p:nvPr>
        </p:nvSpPr>
        <p:spPr>
          <a:xfrm>
            <a:off x="611188" y="1554163"/>
            <a:ext cx="10971212" cy="4522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9">
            <a:extLst>
              <a:ext uri="{FF2B5EF4-FFF2-40B4-BE49-F238E27FC236}">
                <a16:creationId xmlns:a16="http://schemas.microsoft.com/office/drawing/2014/main" id="{681D3B4E-588A-CE42-3AEB-3CDD1A9831B8}"/>
              </a:ext>
            </a:extLst>
          </p:cNvPr>
          <p:cNvSpPr>
            <a:spLocks noGrp="1"/>
          </p:cNvSpPr>
          <p:nvPr>
            <p:ph sz="quarter" idx="11" hasCustomPrompt="1"/>
          </p:nvPr>
        </p:nvSpPr>
        <p:spPr>
          <a:xfrm>
            <a:off x="611187" y="6312048"/>
            <a:ext cx="10968037" cy="457200"/>
          </a:xfrm>
        </p:spPr>
        <p:txBody>
          <a:bodyPr anchor="b"/>
          <a:lstStyle>
            <a:lvl1pPr>
              <a:lnSpc>
                <a:spcPct val="110000"/>
              </a:lnSpc>
              <a:spcBef>
                <a:spcPts val="100"/>
              </a:spcBef>
              <a:defRPr sz="950" b="0"/>
            </a:lvl1pPr>
            <a:lvl2pPr marL="0" indent="0">
              <a:lnSpc>
                <a:spcPct val="110000"/>
              </a:lnSpc>
              <a:spcBef>
                <a:spcPts val="100"/>
              </a:spcBef>
              <a:buNone/>
              <a:defRPr sz="950" i="1"/>
            </a:lvl2pPr>
          </a:lstStyle>
          <a:p>
            <a:pPr lvl="0"/>
            <a:r>
              <a:rPr lang="en-US"/>
              <a:t>Footnotes</a:t>
            </a:r>
          </a:p>
          <a:p>
            <a:pPr lvl="1"/>
            <a:r>
              <a:rPr lang="en-US"/>
              <a:t>Abbreviations</a:t>
            </a:r>
            <a:endParaRPr lang="en-GB"/>
          </a:p>
        </p:txBody>
      </p:sp>
    </p:spTree>
    <p:extLst>
      <p:ext uri="{BB962C8B-B14F-4D97-AF65-F5344CB8AC3E}">
        <p14:creationId xmlns:p14="http://schemas.microsoft.com/office/powerpoint/2010/main" val="1959439587"/>
      </p:ext>
    </p:extLst>
  </p:cSld>
  <p:clrMapOvr>
    <a:masterClrMapping/>
  </p:clrMapOvr>
  <p:hf hdr="0"/>
</p:sldLayout>
</file>

<file path=ppt/slideLayouts/slideLayout79.xml><?xml version="1.0" encoding="utf-8"?>
<p:sldLayout xmlns:a="http://schemas.openxmlformats.org/drawingml/2006/main" xmlns:r="http://schemas.openxmlformats.org/officeDocument/2006/relationships" xmlns:p="http://schemas.openxmlformats.org/presentationml/2006/main">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1255184" y="1754219"/>
            <a:ext cx="9753600" cy="4203700"/>
          </a:xfrm>
        </p:spPr>
        <p:txBody>
          <a:bodyPr/>
          <a:lstStyle>
            <a:lvl1pPr marL="0" indent="0">
              <a:buNone/>
              <a:defRPr/>
            </a:lvl1pPr>
          </a:lstStyle>
          <a:p>
            <a:r>
              <a:rPr lang="en-US"/>
              <a:t>Click icon to add table</a:t>
            </a:r>
          </a:p>
        </p:txBody>
      </p:sp>
      <p:graphicFrame>
        <p:nvGraphicFramePr>
          <p:cNvPr id="5" name="Table 4"/>
          <p:cNvGraphicFramePr>
            <a:graphicFrameLocks noGrp="1"/>
          </p:cNvGraphicFramePr>
          <p:nvPr/>
        </p:nvGraphicFramePr>
        <p:xfrm>
          <a:off x="1959212" y="2558129"/>
          <a:ext cx="8128000" cy="25958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endParaRPr lang="en-US"/>
                    </a:p>
                  </a:txBody>
                  <a:tcPr marL="121920" marR="121920">
                    <a:solidFill>
                      <a:srgbClr val="A59D95"/>
                    </a:solidFill>
                  </a:tcPr>
                </a:tc>
                <a:tc>
                  <a:txBody>
                    <a:bodyPr/>
                    <a:lstStyle/>
                    <a:p>
                      <a:endParaRPr lang="en-US"/>
                    </a:p>
                  </a:txBody>
                  <a:tcPr marL="121920" marR="121920">
                    <a:solidFill>
                      <a:srgbClr val="A59D95"/>
                    </a:solidFill>
                  </a:tcPr>
                </a:tc>
                <a:extLst>
                  <a:ext uri="{0D108BD9-81ED-4DB2-BD59-A6C34878D82A}">
                    <a16:rowId xmlns:a16="http://schemas.microsoft.com/office/drawing/2014/main" val="10000"/>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1"/>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2"/>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3"/>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4"/>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5"/>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6"/>
                  </a:ext>
                </a:extLst>
              </a:tr>
            </a:tbl>
          </a:graphicData>
        </a:graphic>
      </p:graphicFrame>
      <p:sp>
        <p:nvSpPr>
          <p:cNvPr id="3" name="Content Placeholder 9">
            <a:extLst>
              <a:ext uri="{FF2B5EF4-FFF2-40B4-BE49-F238E27FC236}">
                <a16:creationId xmlns:a16="http://schemas.microsoft.com/office/drawing/2014/main" id="{75F2A538-9807-BF55-374E-9A1504834C2A}"/>
              </a:ext>
            </a:extLst>
          </p:cNvPr>
          <p:cNvSpPr>
            <a:spLocks noGrp="1"/>
          </p:cNvSpPr>
          <p:nvPr>
            <p:ph sz="quarter" idx="11" hasCustomPrompt="1"/>
          </p:nvPr>
        </p:nvSpPr>
        <p:spPr>
          <a:xfrm>
            <a:off x="611187" y="6312048"/>
            <a:ext cx="10968037" cy="457200"/>
          </a:xfrm>
        </p:spPr>
        <p:txBody>
          <a:bodyPr anchor="b"/>
          <a:lstStyle>
            <a:lvl1pPr>
              <a:lnSpc>
                <a:spcPct val="110000"/>
              </a:lnSpc>
              <a:spcBef>
                <a:spcPts val="100"/>
              </a:spcBef>
              <a:defRPr sz="950" b="0"/>
            </a:lvl1pPr>
            <a:lvl2pPr marL="0" indent="0">
              <a:lnSpc>
                <a:spcPct val="110000"/>
              </a:lnSpc>
              <a:spcBef>
                <a:spcPts val="100"/>
              </a:spcBef>
              <a:buNone/>
              <a:defRPr sz="950" i="1"/>
            </a:lvl2pPr>
          </a:lstStyle>
          <a:p>
            <a:pPr lvl="0"/>
            <a:r>
              <a:rPr lang="en-US"/>
              <a:t>Footnotes</a:t>
            </a:r>
          </a:p>
          <a:p>
            <a:pPr lvl="1"/>
            <a:r>
              <a:rPr lang="en-US"/>
              <a:t>Abbreviations</a:t>
            </a:r>
            <a:endParaRPr lang="en-GB"/>
          </a:p>
        </p:txBody>
      </p:sp>
    </p:spTree>
    <p:extLst>
      <p:ext uri="{BB962C8B-B14F-4D97-AF65-F5344CB8AC3E}">
        <p14:creationId xmlns:p14="http://schemas.microsoft.com/office/powerpoint/2010/main" val="22459329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1255184" y="1754219"/>
            <a:ext cx="9753600" cy="4203700"/>
          </a:xfrm>
        </p:spPr>
        <p:txBody>
          <a:bodyPr/>
          <a:lstStyle>
            <a:lvl1pPr marL="0" indent="0">
              <a:buNone/>
              <a:defRPr/>
            </a:lvl1pPr>
          </a:lstStyle>
          <a:p>
            <a:r>
              <a:rPr lang="en-US"/>
              <a:t>Click icon to add table</a:t>
            </a:r>
          </a:p>
        </p:txBody>
      </p:sp>
      <p:graphicFrame>
        <p:nvGraphicFramePr>
          <p:cNvPr id="5" name="Table 4"/>
          <p:cNvGraphicFramePr>
            <a:graphicFrameLocks noGrp="1"/>
          </p:cNvGraphicFramePr>
          <p:nvPr>
            <p:extLst>
              <p:ext uri="{D42A27DB-BD31-4B8C-83A1-F6EECF244321}">
                <p14:modId xmlns:p14="http://schemas.microsoft.com/office/powerpoint/2010/main" val="4235856942"/>
              </p:ext>
            </p:extLst>
          </p:nvPr>
        </p:nvGraphicFramePr>
        <p:xfrm>
          <a:off x="1959212" y="2558129"/>
          <a:ext cx="8128000" cy="25958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endParaRPr lang="en-US"/>
                    </a:p>
                  </a:txBody>
                  <a:tcPr marL="121920" marR="121920">
                    <a:solidFill>
                      <a:srgbClr val="A59D95"/>
                    </a:solidFill>
                  </a:tcPr>
                </a:tc>
                <a:tc>
                  <a:txBody>
                    <a:bodyPr/>
                    <a:lstStyle/>
                    <a:p>
                      <a:endParaRPr lang="en-US"/>
                    </a:p>
                  </a:txBody>
                  <a:tcPr marL="121920" marR="121920">
                    <a:solidFill>
                      <a:srgbClr val="A59D95"/>
                    </a:solidFill>
                  </a:tcPr>
                </a:tc>
                <a:extLst>
                  <a:ext uri="{0D108BD9-81ED-4DB2-BD59-A6C34878D82A}">
                    <a16:rowId xmlns:a16="http://schemas.microsoft.com/office/drawing/2014/main" val="10000"/>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1"/>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2"/>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3"/>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4"/>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5"/>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6"/>
                  </a:ext>
                </a:extLst>
              </a:tr>
            </a:tbl>
          </a:graphicData>
        </a:graphic>
      </p:graphicFrame>
      <p:sp>
        <p:nvSpPr>
          <p:cNvPr id="3" name="Content Placeholder 9">
            <a:extLst>
              <a:ext uri="{FF2B5EF4-FFF2-40B4-BE49-F238E27FC236}">
                <a16:creationId xmlns:a16="http://schemas.microsoft.com/office/drawing/2014/main" id="{75F2A538-9807-BF55-374E-9A1504834C2A}"/>
              </a:ext>
            </a:extLst>
          </p:cNvPr>
          <p:cNvSpPr>
            <a:spLocks noGrp="1"/>
          </p:cNvSpPr>
          <p:nvPr>
            <p:ph sz="quarter" idx="11" hasCustomPrompt="1"/>
          </p:nvPr>
        </p:nvSpPr>
        <p:spPr>
          <a:xfrm>
            <a:off x="611187" y="6312048"/>
            <a:ext cx="10968037" cy="457200"/>
          </a:xfrm>
        </p:spPr>
        <p:txBody>
          <a:bodyPr anchor="b"/>
          <a:lstStyle>
            <a:lvl1pPr>
              <a:lnSpc>
                <a:spcPct val="110000"/>
              </a:lnSpc>
              <a:spcBef>
                <a:spcPts val="100"/>
              </a:spcBef>
              <a:defRPr sz="950" b="0"/>
            </a:lvl1pPr>
            <a:lvl2pPr marL="0" indent="0">
              <a:lnSpc>
                <a:spcPct val="110000"/>
              </a:lnSpc>
              <a:spcBef>
                <a:spcPts val="100"/>
              </a:spcBef>
              <a:buNone/>
              <a:defRPr sz="950" i="1"/>
            </a:lvl2pPr>
          </a:lstStyle>
          <a:p>
            <a:pPr lvl="0"/>
            <a:r>
              <a:rPr lang="en-US"/>
              <a:t>Footnotes</a:t>
            </a:r>
          </a:p>
          <a:p>
            <a:pPr lvl="1"/>
            <a:r>
              <a:rPr lang="en-US"/>
              <a:t>Abbreviations</a:t>
            </a:r>
            <a:endParaRPr lang="en-GB"/>
          </a:p>
        </p:txBody>
      </p:sp>
    </p:spTree>
    <p:extLst>
      <p:ext uri="{BB962C8B-B14F-4D97-AF65-F5344CB8AC3E}">
        <p14:creationId xmlns:p14="http://schemas.microsoft.com/office/powerpoint/2010/main" val="59499595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cSld name="Title Slide 01 with Dark Background">
    <p:bg>
      <p:bgPr>
        <a:solidFill>
          <a:schemeClr val="accent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hasCustomPrompt="1"/>
          </p:nvPr>
        </p:nvSpPr>
        <p:spPr>
          <a:xfrm>
            <a:off x="593582" y="4127078"/>
            <a:ext cx="5572317" cy="402167"/>
          </a:xfrm>
          <a:prstGeom prst="rect">
            <a:avLst/>
          </a:prstGeom>
        </p:spPr>
        <p:txBody>
          <a:bodyPr lIns="0" tIns="0" rIns="0" bIns="0">
            <a:noAutofit/>
          </a:bodyPr>
          <a:lstStyle>
            <a:lvl1pPr marL="0" indent="0" algn="l">
              <a:lnSpc>
                <a:spcPts val="2667"/>
              </a:lnSpc>
              <a:buFontTx/>
              <a:buNone/>
              <a:defRPr sz="2667" b="0" i="0" cap="all" baseline="0">
                <a:solidFill>
                  <a:schemeClr val="tx1"/>
                </a:solidFill>
                <a:latin typeface="+mn-lt"/>
              </a:defRPr>
            </a:lvl1pPr>
            <a:lvl2pPr marL="795847" indent="0" algn="ctr">
              <a:lnSpc>
                <a:spcPts val="2667"/>
              </a:lnSpc>
              <a:buFontTx/>
              <a:buNone/>
              <a:defRPr sz="2667" b="1" i="0">
                <a:solidFill>
                  <a:schemeClr val="tx1"/>
                </a:solidFill>
                <a:latin typeface="Ringside Black" panose="02000500000000000000" pitchFamily="2" charset="0"/>
              </a:defRPr>
            </a:lvl2pPr>
            <a:lvl3pPr marL="1405432" indent="0" algn="ctr">
              <a:lnSpc>
                <a:spcPts val="2667"/>
              </a:lnSpc>
              <a:buFontTx/>
              <a:buNone/>
              <a:defRPr sz="2667" b="1" i="0">
                <a:solidFill>
                  <a:schemeClr val="tx1"/>
                </a:solidFill>
                <a:latin typeface="Ringside Black" panose="02000500000000000000" pitchFamily="2" charset="0"/>
              </a:defRPr>
            </a:lvl3pPr>
            <a:lvl4pPr marL="2015016" indent="0" algn="ctr">
              <a:lnSpc>
                <a:spcPts val="2667"/>
              </a:lnSpc>
              <a:buFontTx/>
              <a:buNone/>
              <a:defRPr sz="2667" b="1" i="0">
                <a:solidFill>
                  <a:schemeClr val="tx1"/>
                </a:solidFill>
                <a:latin typeface="Ringside Black" panose="02000500000000000000" pitchFamily="2" charset="0"/>
              </a:defRPr>
            </a:lvl4pPr>
            <a:lvl5pPr marL="2624601" indent="0" algn="ctr">
              <a:lnSpc>
                <a:spcPts val="2667"/>
              </a:lnSpc>
              <a:buFontTx/>
              <a:buNone/>
              <a:defRPr sz="2667" b="1" i="0">
                <a:solidFill>
                  <a:schemeClr val="tx1"/>
                </a:solidFill>
                <a:latin typeface="Ringside Black" panose="02000500000000000000" pitchFamily="2" charset="0"/>
              </a:defRPr>
            </a:lvl5pPr>
          </a:lstStyle>
          <a:p>
            <a:pPr lvl="0"/>
            <a:r>
              <a:rPr lang="en-US"/>
              <a:t>Click to insert date</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73024" y="1877569"/>
            <a:ext cx="10619517" cy="1837183"/>
          </a:xfrm>
        </p:spPr>
        <p:txBody>
          <a:bodyPr wrap="square" lIns="0" tIns="0" rIns="0" bIns="0">
            <a:noAutofit/>
          </a:bodyPr>
          <a:lstStyle>
            <a:lvl1pPr algn="l">
              <a:lnSpc>
                <a:spcPts val="6480"/>
              </a:lnSpc>
              <a:defRPr sz="8000" b="1" i="0" cap="all" baseline="0">
                <a:solidFill>
                  <a:schemeClr val="tx1"/>
                </a:solidFill>
                <a:latin typeface="Arial Black" panose="020B0A04020102020204" pitchFamily="34" charset="0"/>
              </a:defRPr>
            </a:lvl1pPr>
          </a:lstStyle>
          <a:p>
            <a:r>
              <a:rPr lang="en-US"/>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6035040" y="6217920"/>
            <a:ext cx="5572317" cy="115552"/>
          </a:xfrm>
        </p:spPr>
        <p:txBody>
          <a:bodyPr anchor="t" anchorCtr="0"/>
          <a:lstStyle>
            <a:lvl1pPr algn="r">
              <a:defRPr sz="1067" b="1" i="0">
                <a:latin typeface="Arial Black" panose="020B0A04020102020204" pitchFamily="34" charset="0"/>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0" y="6509572"/>
            <a:ext cx="140865" cy="109728"/>
          </a:xfrm>
        </p:spPr>
        <p:txBody>
          <a:bodyPr/>
          <a:lstStyle>
            <a:lvl1pPr>
              <a:defRPr>
                <a:latin typeface="Arial Black" panose="020B0A04020102020204" pitchFamily="34" charset="0"/>
              </a:defRPr>
            </a:lvl1pPr>
          </a:lstStyle>
          <a:p>
            <a:fld id="{00000000-1234-1234-1234-123412341234}" type="slidenum">
              <a:rPr lang="en" smtClean="0"/>
              <a:pPr/>
              <a:t>‹N›</a:t>
            </a:fld>
            <a:endParaRPr lang="en"/>
          </a:p>
        </p:txBody>
      </p:sp>
    </p:spTree>
    <p:extLst>
      <p:ext uri="{BB962C8B-B14F-4D97-AF65-F5344CB8AC3E}">
        <p14:creationId xmlns:p14="http://schemas.microsoft.com/office/powerpoint/2010/main" val="122858805"/>
      </p:ext>
    </p:extLst>
  </p:cSld>
  <p:clrMapOvr>
    <a:overrideClrMapping bg1="dk1" tx1="lt1" bg2="dk2" tx2="lt2" accent1="accent1" accent2="accent2" accent3="accent3" accent4="accent4" accent5="accent5" accent6="accent6" hlink="hlink" folHlink="folHlink"/>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p:cSld name="Title Slide 02 with Dark Background">
    <p:bg>
      <p:bgPr>
        <a:solidFill>
          <a:schemeClr val="accent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p:nvPr>
        </p:nvSpPr>
        <p:spPr>
          <a:xfrm>
            <a:off x="3310040" y="5608321"/>
            <a:ext cx="5572317" cy="402167"/>
          </a:xfrm>
          <a:prstGeom prst="rect">
            <a:avLst/>
          </a:prstGeom>
        </p:spPr>
        <p:txBody>
          <a:bodyPr lIns="0" tIns="0" rIns="0" bIns="0">
            <a:noAutofit/>
          </a:bodyPr>
          <a:lstStyle>
            <a:lvl1pPr marL="0" indent="0" algn="ctr">
              <a:lnSpc>
                <a:spcPts val="1600"/>
              </a:lnSpc>
              <a:buFontTx/>
              <a:buNone/>
              <a:defRPr sz="1600" b="1" i="0">
                <a:solidFill>
                  <a:schemeClr val="tx1"/>
                </a:solidFill>
                <a:latin typeface="Arial Black" panose="020B0A04020102020204" pitchFamily="34" charset="0"/>
              </a:defRPr>
            </a:lvl1pPr>
            <a:lvl2pPr marL="795847" indent="0" algn="ctr">
              <a:lnSpc>
                <a:spcPts val="2667"/>
              </a:lnSpc>
              <a:buFontTx/>
              <a:buNone/>
              <a:defRPr sz="2667" b="1" i="0">
                <a:solidFill>
                  <a:schemeClr val="tx1"/>
                </a:solidFill>
                <a:latin typeface="Ringside Black" panose="02000500000000000000" pitchFamily="2" charset="0"/>
              </a:defRPr>
            </a:lvl2pPr>
            <a:lvl3pPr marL="1405432" indent="0" algn="ctr">
              <a:lnSpc>
                <a:spcPts val="2667"/>
              </a:lnSpc>
              <a:buFontTx/>
              <a:buNone/>
              <a:defRPr sz="2667" b="1" i="0">
                <a:solidFill>
                  <a:schemeClr val="tx1"/>
                </a:solidFill>
                <a:latin typeface="Ringside Black" panose="02000500000000000000" pitchFamily="2" charset="0"/>
              </a:defRPr>
            </a:lvl3pPr>
            <a:lvl4pPr marL="2015016" indent="0" algn="ctr">
              <a:lnSpc>
                <a:spcPts val="2667"/>
              </a:lnSpc>
              <a:buFontTx/>
              <a:buNone/>
              <a:defRPr sz="2667" b="1" i="0">
                <a:solidFill>
                  <a:schemeClr val="tx1"/>
                </a:solidFill>
                <a:latin typeface="Ringside Black" panose="02000500000000000000" pitchFamily="2" charset="0"/>
              </a:defRPr>
            </a:lvl4pPr>
            <a:lvl5pPr marL="2624601" indent="0" algn="ctr">
              <a:lnSpc>
                <a:spcPts val="2667"/>
              </a:lnSpc>
              <a:buFontTx/>
              <a:buNone/>
              <a:defRPr sz="2667" b="1" i="0">
                <a:solidFill>
                  <a:schemeClr val="tx1"/>
                </a:solidFill>
                <a:latin typeface="Ringside Black" panose="02000500000000000000" pitchFamily="2" charset="0"/>
              </a:defRPr>
            </a:lvl5pPr>
          </a:lstStyle>
          <a:p>
            <a:pPr lvl="0"/>
            <a:r>
              <a:rPr lang="en-US"/>
              <a:t>Click to edit Master text styles</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41572" y="2548129"/>
            <a:ext cx="11109253" cy="1837183"/>
          </a:xfrm>
        </p:spPr>
        <p:txBody>
          <a:bodyPr wrap="square" lIns="0" tIns="0" rIns="0" bIns="0">
            <a:noAutofit/>
          </a:bodyPr>
          <a:lstStyle>
            <a:lvl1pPr algn="ctr">
              <a:lnSpc>
                <a:spcPts val="6480"/>
              </a:lnSpc>
              <a:defRPr sz="7200" b="1" i="0">
                <a:solidFill>
                  <a:schemeClr val="tx1"/>
                </a:solidFill>
                <a:latin typeface="Arial Black" panose="020B0A04020102020204" pitchFamily="34" charset="0"/>
              </a:defRPr>
            </a:lvl1pPr>
          </a:lstStyle>
          <a:p>
            <a:r>
              <a:rPr lang="en-US"/>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3562529" y="6237863"/>
            <a:ext cx="5067339" cy="501984"/>
          </a:xfrm>
          <a:prstGeom prst="rect">
            <a:avLst/>
          </a:prstGeom>
        </p:spPr>
        <p:txBody>
          <a:bodyPr/>
          <a:lstStyle>
            <a:lvl1pPr algn="ctr">
              <a:defRPr sz="1067" b="1" i="0">
                <a:latin typeface="Arial Black" panose="020B0A04020102020204" pitchFamily="34" charset="0"/>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0" y="6509572"/>
            <a:ext cx="140865" cy="109728"/>
          </a:xfrm>
          <a:prstGeom prst="rect">
            <a:avLst/>
          </a:prstGeom>
        </p:spPr>
        <p:txBody>
          <a:bodyPr/>
          <a:lstStyle/>
          <a:p>
            <a:fld id="{00000000-1234-1234-1234-123412341234}" type="slidenum">
              <a:rPr lang="en" smtClean="0"/>
              <a:pPr/>
              <a:t>‹N›</a:t>
            </a:fld>
            <a:endParaRPr lang="en"/>
          </a:p>
        </p:txBody>
      </p:sp>
      <p:pic>
        <p:nvPicPr>
          <p:cNvPr id="8" name="Graphic 7" descr="Lilly Logo">
            <a:extLst>
              <a:ext uri="{FF2B5EF4-FFF2-40B4-BE49-F238E27FC236}">
                <a16:creationId xmlns:a16="http://schemas.microsoft.com/office/drawing/2014/main" id="{15AACC26-79D4-FD98-8E90-375939F86186}"/>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5587323" y="534737"/>
            <a:ext cx="1027460" cy="561113"/>
          </a:xfrm>
          <a:prstGeom prst="rect">
            <a:avLst/>
          </a:prstGeom>
        </p:spPr>
      </p:pic>
    </p:spTree>
    <p:extLst>
      <p:ext uri="{BB962C8B-B14F-4D97-AF65-F5344CB8AC3E}">
        <p14:creationId xmlns:p14="http://schemas.microsoft.com/office/powerpoint/2010/main" val="890185343"/>
      </p:ext>
    </p:extLst>
  </p:cSld>
  <p:clrMapOvr>
    <a:overrideClrMapping bg1="dk1" tx1="lt1" bg2="dk2" tx2="lt2" accent1="accent1" accent2="accent2" accent3="accent3" accent4="accent4" accent5="accent5" accent6="accent6" hlink="hlink" folHlink="folHlink"/>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p:cSld name="Lilly Script Logo on Light Background">
    <p:bg>
      <p:bgRef idx="1001">
        <a:schemeClr val="bg1"/>
      </p:bgRef>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D3E22E6C-9A8A-E612-CB10-5F586CD9DB54}"/>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3220486" y="1855351"/>
            <a:ext cx="5759825" cy="3145536"/>
          </a:xfrm>
          <a:prstGeom prst="rect">
            <a:avLst/>
          </a:prstGeom>
        </p:spPr>
      </p:pic>
    </p:spTree>
    <p:extLst>
      <p:ext uri="{BB962C8B-B14F-4D97-AF65-F5344CB8AC3E}">
        <p14:creationId xmlns:p14="http://schemas.microsoft.com/office/powerpoint/2010/main" val="1103707413"/>
      </p:ext>
    </p:extLst>
  </p:cSld>
  <p:clrMapOvr>
    <a:overrideClrMapping bg1="lt1" tx1="dk1" bg2="lt2" tx2="dk2" accent1="accent1" accent2="accent2" accent3="accent3" accent4="accent4" accent5="accent5" accent6="accent6" hlink="hlink" folHlink="folHlink"/>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preserve="1">
  <p:cSld name="Lilly Script Logo on Dark Background">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44511BF0-FFC8-4F2F-0FB4-80139E702837}"/>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3220486" y="1855351"/>
            <a:ext cx="5759825" cy="3145536"/>
          </a:xfrm>
          <a:prstGeom prst="rect">
            <a:avLst/>
          </a:prstGeom>
        </p:spPr>
      </p:pic>
    </p:spTree>
    <p:extLst>
      <p:ext uri="{BB962C8B-B14F-4D97-AF65-F5344CB8AC3E}">
        <p14:creationId xmlns:p14="http://schemas.microsoft.com/office/powerpoint/2010/main" val="2222945118"/>
      </p:ext>
    </p:extLst>
  </p:cSld>
  <p:clrMapOvr>
    <a:overrideClrMapping bg1="dk1" tx1="lt1" bg2="dk2" tx2="lt2" accent1="accent1" accent2="accent2" accent3="accent3" accent4="accent4" accent5="accent5" accent6="accent6" hlink="hlink" folHlink="folHlink"/>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preserve="1">
  <p:cSld name="Lilly AMC Vertical Lockup on Light Background">
    <p:bg>
      <p:bgRef idx="1001">
        <a:schemeClr val="bg1"/>
      </p:bgRef>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C58687D6-21CA-9E97-A869-9175E8FC2D29}"/>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2749550" y="1924050"/>
            <a:ext cx="6692900" cy="3009900"/>
          </a:xfrm>
          <a:prstGeom prst="rect">
            <a:avLst/>
          </a:prstGeom>
        </p:spPr>
      </p:pic>
    </p:spTree>
    <p:extLst>
      <p:ext uri="{BB962C8B-B14F-4D97-AF65-F5344CB8AC3E}">
        <p14:creationId xmlns:p14="http://schemas.microsoft.com/office/powerpoint/2010/main" val="2863652059"/>
      </p:ext>
    </p:extLst>
  </p:cSld>
  <p:clrMapOvr>
    <a:overrideClrMapping bg1="lt1" tx1="dk1" bg2="lt2" tx2="dk2" accent1="accent1" accent2="accent2" accent3="accent3" accent4="accent4" accent5="accent5" accent6="accent6" hlink="hlink" folHlink="folHlink"/>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p:cSld name="Lilly AMC Vertical Lockup on Dark Background">
    <p:bg>
      <p:bgPr>
        <a:solidFill>
          <a:schemeClr val="accent1"/>
        </a:solidFill>
        <a:effectLst/>
      </p:bgPr>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E689AA62-884F-5503-10FE-F102255B9C96}"/>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2749550" y="1924050"/>
            <a:ext cx="6692900" cy="3009900"/>
          </a:xfrm>
          <a:prstGeom prst="rect">
            <a:avLst/>
          </a:prstGeom>
        </p:spPr>
      </p:pic>
    </p:spTree>
    <p:extLst>
      <p:ext uri="{BB962C8B-B14F-4D97-AF65-F5344CB8AC3E}">
        <p14:creationId xmlns:p14="http://schemas.microsoft.com/office/powerpoint/2010/main" val="3356876931"/>
      </p:ext>
    </p:extLst>
  </p:cSld>
  <p:clrMapOvr>
    <a:overrideClrMapping bg1="dk1" tx1="lt1" bg2="dk2" tx2="lt2" accent1="accent1" accent2="accent2" accent3="accent3" accent4="accent4" accent5="accent5" accent6="accent6" hlink="hlink" folHlink="folHlink"/>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p:cSld name="Lilly AMC Horizontal Lockup on Light Background">
    <p:bg>
      <p:bgRef idx="1001">
        <a:schemeClr val="bg1"/>
      </p:bgRef>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0014A565-5CFE-EEEF-9242-F9F55A73D782}"/>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709929" y="2596896"/>
            <a:ext cx="8769094" cy="1665018"/>
          </a:xfrm>
          <a:prstGeom prst="rect">
            <a:avLst/>
          </a:prstGeom>
        </p:spPr>
      </p:pic>
    </p:spTree>
    <p:extLst>
      <p:ext uri="{BB962C8B-B14F-4D97-AF65-F5344CB8AC3E}">
        <p14:creationId xmlns:p14="http://schemas.microsoft.com/office/powerpoint/2010/main" val="3724584755"/>
      </p:ext>
    </p:extLst>
  </p:cSld>
  <p:clrMapOvr>
    <a:overrideClrMapping bg1="lt1" tx1="dk1" bg2="lt2" tx2="dk2" accent1="accent1" accent2="accent2" accent3="accent3" accent4="accent4" accent5="accent5" accent6="accent6" hlink="hlink" folHlink="folHlink"/>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p:cSld name="Lilly AMC Horizontal Lockup on Dark Background">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19B9881-6D87-F82C-9EC5-8C94F5CEC277}"/>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709929" y="2596896"/>
            <a:ext cx="8769094" cy="1665018"/>
          </a:xfrm>
          <a:prstGeom prst="rect">
            <a:avLst/>
          </a:prstGeom>
        </p:spPr>
      </p:pic>
    </p:spTree>
    <p:extLst>
      <p:ext uri="{BB962C8B-B14F-4D97-AF65-F5344CB8AC3E}">
        <p14:creationId xmlns:p14="http://schemas.microsoft.com/office/powerpoint/2010/main" val="445423963"/>
      </p:ext>
    </p:extLst>
  </p:cSld>
  <p:clrMapOvr>
    <a:overrideClrMapping bg1="dk1" tx1="lt1" bg2="dk2" tx2="lt2" accent1="accent1" accent2="accent2" accent3="accent3" accent4="accent4" accent5="accent5" accent6="accent6" hlink="hlink" folHlink="folHlink"/>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cSld name="Neutral Stone">
    <p:bg>
      <p:bgPr>
        <a:solidFill>
          <a:srgbClr val="E4EBF1"/>
        </a:solidFill>
        <a:effectLst/>
      </p:bgPr>
    </p:bg>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15B2F4E6-CFEB-D921-4BBF-F716D58C4C17}"/>
              </a:ext>
            </a:extLst>
          </p:cNvPr>
          <p:cNvSpPr>
            <a:spLocks noGrp="1"/>
          </p:cNvSpPr>
          <p:nvPr>
            <p:ph type="ftr" sz="quarter" idx="10"/>
          </p:nvPr>
        </p:nvSpPr>
        <p:spPr>
          <a:xfrm>
            <a:off x="9192768" y="6510528"/>
            <a:ext cx="2438400" cy="121920"/>
          </a:xfrm>
          <a:prstGeom prst="rect">
            <a:avLst/>
          </a:prstGeom>
        </p:spPr>
        <p:txBody>
          <a:bodyPr/>
          <a:lstStyle/>
          <a:p>
            <a:r>
              <a:rPr lang="en-US"/>
              <a:t>Company Confidential © 2024 Eli Lilly and Company</a:t>
            </a:r>
          </a:p>
        </p:txBody>
      </p:sp>
      <p:sp>
        <p:nvSpPr>
          <p:cNvPr id="9" name="Slide Number Placeholder 8">
            <a:extLst>
              <a:ext uri="{FF2B5EF4-FFF2-40B4-BE49-F238E27FC236}">
                <a16:creationId xmlns:a16="http://schemas.microsoft.com/office/drawing/2014/main" id="{920E5A23-7457-D569-77A4-37A2D9A74B76}"/>
              </a:ext>
            </a:extLst>
          </p:cNvPr>
          <p:cNvSpPr>
            <a:spLocks noGrp="1"/>
          </p:cNvSpPr>
          <p:nvPr>
            <p:ph type="sldNum" idx="11"/>
          </p:nvPr>
        </p:nvSpPr>
        <p:spPr>
          <a:xfrm>
            <a:off x="11667744" y="6510528"/>
            <a:ext cx="304800" cy="121920"/>
          </a:xfrm>
          <a:prstGeom prst="rect">
            <a:avLst/>
          </a:prstGeom>
        </p:spPr>
        <p:txBody>
          <a:bodyPr/>
          <a:lstStyle/>
          <a:p>
            <a:fld id="{00000000-1234-1234-1234-123412341234}" type="slidenum">
              <a:rPr lang="en" smtClean="0"/>
              <a:pPr/>
              <a:t>‹N›</a:t>
            </a:fld>
            <a:endParaRPr lang="en"/>
          </a:p>
        </p:txBody>
      </p:sp>
    </p:spTree>
    <p:extLst>
      <p:ext uri="{BB962C8B-B14F-4D97-AF65-F5344CB8AC3E}">
        <p14:creationId xmlns:p14="http://schemas.microsoft.com/office/powerpoint/2010/main" val="3523144487"/>
      </p:ext>
    </p:extLst>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title" preserve="1">
  <p:cSld name="3_Title Slide">
    <p:bg>
      <p:bgPr>
        <a:solidFill>
          <a:schemeClr val="accent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09599" y="3622783"/>
            <a:ext cx="9397991" cy="753136"/>
          </a:xfrm>
          <a:effectLst/>
        </p:spPr>
        <p:txBody>
          <a:bodyPr/>
          <a:lstStyle>
            <a:lvl1pPr algn="l">
              <a:defRPr b="1" i="0">
                <a:solidFill>
                  <a:schemeClr val="bg1"/>
                </a:solidFill>
                <a:latin typeface="+mj-lt"/>
                <a:cs typeface="DIN-Bold"/>
              </a:defRPr>
            </a:lvl1pPr>
          </a:lstStyle>
          <a:p>
            <a:r>
              <a:rPr lang="en-US"/>
              <a:t>Click to edit Master title style</a:t>
            </a:r>
          </a:p>
        </p:txBody>
      </p:sp>
      <p:sp>
        <p:nvSpPr>
          <p:cNvPr id="3075" name="Rectangle 3"/>
          <p:cNvSpPr>
            <a:spLocks noGrp="1" noChangeArrowheads="1"/>
          </p:cNvSpPr>
          <p:nvPr>
            <p:ph type="subTitle" idx="1"/>
          </p:nvPr>
        </p:nvSpPr>
        <p:spPr>
          <a:xfrm>
            <a:off x="609599" y="4461084"/>
            <a:ext cx="9441407" cy="455041"/>
          </a:xfrm>
          <a:effectLst/>
        </p:spPr>
        <p:txBody>
          <a:bodyPr/>
          <a:lstStyle>
            <a:lvl1pPr marL="0" indent="0" algn="l">
              <a:buFontTx/>
              <a:buNone/>
              <a:defRPr sz="2000" b="1" i="1">
                <a:solidFill>
                  <a:srgbClr val="FFFFFF"/>
                </a:solidFill>
                <a:latin typeface="+mj-lt"/>
                <a:cs typeface="DIN-Bold"/>
              </a:defRPr>
            </a:lvl1pPr>
          </a:lstStyle>
          <a:p>
            <a:r>
              <a:rPr lang="en-US"/>
              <a:t>Click to edit Master subtitle style</a:t>
            </a:r>
          </a:p>
        </p:txBody>
      </p:sp>
      <p:pic>
        <p:nvPicPr>
          <p:cNvPr id="9" name="Picture 8"/>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0278773" y="6090099"/>
            <a:ext cx="1561507" cy="638916"/>
          </a:xfrm>
          <a:prstGeom prst="rect">
            <a:avLst/>
          </a:prstGeom>
        </p:spPr>
      </p:pic>
    </p:spTree>
    <p:extLst>
      <p:ext uri="{BB962C8B-B14F-4D97-AF65-F5344CB8AC3E}">
        <p14:creationId xmlns:p14="http://schemas.microsoft.com/office/powerpoint/2010/main" val="266352607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itle" preserve="1">
  <p:cSld name="2_Title Slide">
    <p:bg>
      <p:bgPr>
        <a:solidFill>
          <a:schemeClr val="accent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09599" y="3622783"/>
            <a:ext cx="9397991" cy="753136"/>
          </a:xfrm>
          <a:effectLst/>
        </p:spPr>
        <p:txBody>
          <a:bodyPr/>
          <a:lstStyle>
            <a:lvl1pPr algn="l">
              <a:defRPr b="1" i="0">
                <a:solidFill>
                  <a:schemeClr val="bg1"/>
                </a:solidFill>
                <a:latin typeface="+mj-lt"/>
                <a:cs typeface="DIN-Bold"/>
              </a:defRPr>
            </a:lvl1pPr>
          </a:lstStyle>
          <a:p>
            <a:r>
              <a:rPr lang="en-US"/>
              <a:t>Click to edit Master title style</a:t>
            </a:r>
          </a:p>
        </p:txBody>
      </p:sp>
      <p:sp>
        <p:nvSpPr>
          <p:cNvPr id="3075" name="Rectangle 3"/>
          <p:cNvSpPr>
            <a:spLocks noGrp="1" noChangeArrowheads="1"/>
          </p:cNvSpPr>
          <p:nvPr>
            <p:ph type="subTitle" idx="1"/>
          </p:nvPr>
        </p:nvSpPr>
        <p:spPr>
          <a:xfrm>
            <a:off x="609599" y="4461084"/>
            <a:ext cx="9441407" cy="455041"/>
          </a:xfrm>
          <a:effectLst/>
        </p:spPr>
        <p:txBody>
          <a:bodyPr/>
          <a:lstStyle>
            <a:lvl1pPr marL="0" indent="0" algn="l">
              <a:buFontTx/>
              <a:buNone/>
              <a:defRPr sz="2000" b="1" i="1">
                <a:solidFill>
                  <a:srgbClr val="FFFFFF"/>
                </a:solidFill>
                <a:latin typeface="+mn-lt"/>
                <a:cs typeface="DIN-Bold"/>
              </a:defRPr>
            </a:lvl1pPr>
          </a:lstStyle>
          <a:p>
            <a:r>
              <a:rPr lang="en-US"/>
              <a:t>Click to edit Master subtitle style</a:t>
            </a:r>
          </a:p>
        </p:txBody>
      </p:sp>
    </p:spTree>
    <p:extLst>
      <p:ext uri="{BB962C8B-B14F-4D97-AF65-F5344CB8AC3E}">
        <p14:creationId xmlns:p14="http://schemas.microsoft.com/office/powerpoint/2010/main" val="282263901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cap="all" baseline="0"/>
            </a:lvl1pPr>
          </a:lstStyle>
          <a:p>
            <a:r>
              <a:rPr lang="en-US"/>
              <a:t>Click to edit Master title style</a:t>
            </a:r>
          </a:p>
        </p:txBody>
      </p:sp>
      <p:sp>
        <p:nvSpPr>
          <p:cNvPr id="8" name="Content Placeholder 7">
            <a:extLst>
              <a:ext uri="{FF2B5EF4-FFF2-40B4-BE49-F238E27FC236}">
                <a16:creationId xmlns:a16="http://schemas.microsoft.com/office/drawing/2014/main" id="{BFB64993-FC09-29C4-1ECA-14C1E70323D7}"/>
              </a:ext>
            </a:extLst>
          </p:cNvPr>
          <p:cNvSpPr>
            <a:spLocks noGrp="1"/>
          </p:cNvSpPr>
          <p:nvPr>
            <p:ph sz="quarter" idx="10"/>
          </p:nvPr>
        </p:nvSpPr>
        <p:spPr>
          <a:xfrm>
            <a:off x="611188" y="1554163"/>
            <a:ext cx="10971212" cy="4522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9">
            <a:extLst>
              <a:ext uri="{FF2B5EF4-FFF2-40B4-BE49-F238E27FC236}">
                <a16:creationId xmlns:a16="http://schemas.microsoft.com/office/drawing/2014/main" id="{681D3B4E-588A-CE42-3AEB-3CDD1A9831B8}"/>
              </a:ext>
            </a:extLst>
          </p:cNvPr>
          <p:cNvSpPr>
            <a:spLocks noGrp="1"/>
          </p:cNvSpPr>
          <p:nvPr>
            <p:ph sz="quarter" idx="11" hasCustomPrompt="1"/>
          </p:nvPr>
        </p:nvSpPr>
        <p:spPr>
          <a:xfrm>
            <a:off x="611187" y="6312048"/>
            <a:ext cx="10968037" cy="457200"/>
          </a:xfrm>
        </p:spPr>
        <p:txBody>
          <a:bodyPr anchor="b"/>
          <a:lstStyle>
            <a:lvl1pPr>
              <a:lnSpc>
                <a:spcPct val="110000"/>
              </a:lnSpc>
              <a:spcBef>
                <a:spcPts val="100"/>
              </a:spcBef>
              <a:defRPr sz="950" b="0"/>
            </a:lvl1pPr>
            <a:lvl2pPr marL="0" indent="0">
              <a:lnSpc>
                <a:spcPct val="110000"/>
              </a:lnSpc>
              <a:spcBef>
                <a:spcPts val="100"/>
              </a:spcBef>
              <a:buNone/>
              <a:defRPr sz="950" i="1"/>
            </a:lvl2pPr>
          </a:lstStyle>
          <a:p>
            <a:pPr lvl="0"/>
            <a:r>
              <a:rPr lang="en-US"/>
              <a:t>Footnotes</a:t>
            </a:r>
          </a:p>
          <a:p>
            <a:pPr lvl="1"/>
            <a:r>
              <a:rPr lang="en-US"/>
              <a:t>Abbreviations</a:t>
            </a:r>
            <a:endParaRPr lang="en-GB"/>
          </a:p>
        </p:txBody>
      </p:sp>
    </p:spTree>
    <p:extLst>
      <p:ext uri="{BB962C8B-B14F-4D97-AF65-F5344CB8AC3E}">
        <p14:creationId xmlns:p14="http://schemas.microsoft.com/office/powerpoint/2010/main" val="2379142725"/>
      </p:ext>
    </p:extLst>
  </p:cSld>
  <p:clrMapOvr>
    <a:masterClrMapping/>
  </p:clrMapOvr>
  <p:hf hdr="0"/>
</p:sldLayout>
</file>

<file path=ppt/slideLayouts/slideLayout93.xml><?xml version="1.0" encoding="utf-8"?>
<p:sldLayout xmlns:a="http://schemas.openxmlformats.org/drawingml/2006/main" xmlns:r="http://schemas.openxmlformats.org/officeDocument/2006/relationships" xmlns:p="http://schemas.openxmlformats.org/presentationml/2006/main">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1255184" y="1754219"/>
            <a:ext cx="9753600" cy="4203700"/>
          </a:xfrm>
        </p:spPr>
        <p:txBody>
          <a:bodyPr/>
          <a:lstStyle>
            <a:lvl1pPr marL="0" indent="0">
              <a:buNone/>
              <a:defRPr/>
            </a:lvl1pPr>
          </a:lstStyle>
          <a:p>
            <a:r>
              <a:rPr lang="en-US"/>
              <a:t>Click icon to add table</a:t>
            </a:r>
          </a:p>
        </p:txBody>
      </p:sp>
      <p:graphicFrame>
        <p:nvGraphicFramePr>
          <p:cNvPr id="5" name="Table 4"/>
          <p:cNvGraphicFramePr>
            <a:graphicFrameLocks noGrp="1"/>
          </p:cNvGraphicFramePr>
          <p:nvPr/>
        </p:nvGraphicFramePr>
        <p:xfrm>
          <a:off x="1959212" y="2558129"/>
          <a:ext cx="8128000" cy="25958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endParaRPr lang="en-US"/>
                    </a:p>
                  </a:txBody>
                  <a:tcPr marL="121920" marR="121920">
                    <a:solidFill>
                      <a:srgbClr val="A59D95"/>
                    </a:solidFill>
                  </a:tcPr>
                </a:tc>
                <a:tc>
                  <a:txBody>
                    <a:bodyPr/>
                    <a:lstStyle/>
                    <a:p>
                      <a:endParaRPr lang="en-US"/>
                    </a:p>
                  </a:txBody>
                  <a:tcPr marL="121920" marR="121920">
                    <a:solidFill>
                      <a:srgbClr val="A59D95"/>
                    </a:solidFill>
                  </a:tcPr>
                </a:tc>
                <a:extLst>
                  <a:ext uri="{0D108BD9-81ED-4DB2-BD59-A6C34878D82A}">
                    <a16:rowId xmlns:a16="http://schemas.microsoft.com/office/drawing/2014/main" val="10000"/>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1"/>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2"/>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3"/>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4"/>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5"/>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6"/>
                  </a:ext>
                </a:extLst>
              </a:tr>
            </a:tbl>
          </a:graphicData>
        </a:graphic>
      </p:graphicFrame>
      <p:sp>
        <p:nvSpPr>
          <p:cNvPr id="3" name="Content Placeholder 9">
            <a:extLst>
              <a:ext uri="{FF2B5EF4-FFF2-40B4-BE49-F238E27FC236}">
                <a16:creationId xmlns:a16="http://schemas.microsoft.com/office/drawing/2014/main" id="{75F2A538-9807-BF55-374E-9A1504834C2A}"/>
              </a:ext>
            </a:extLst>
          </p:cNvPr>
          <p:cNvSpPr>
            <a:spLocks noGrp="1"/>
          </p:cNvSpPr>
          <p:nvPr>
            <p:ph sz="quarter" idx="11" hasCustomPrompt="1"/>
          </p:nvPr>
        </p:nvSpPr>
        <p:spPr>
          <a:xfrm>
            <a:off x="611187" y="6312048"/>
            <a:ext cx="10968037" cy="457200"/>
          </a:xfrm>
        </p:spPr>
        <p:txBody>
          <a:bodyPr anchor="b"/>
          <a:lstStyle>
            <a:lvl1pPr>
              <a:lnSpc>
                <a:spcPct val="110000"/>
              </a:lnSpc>
              <a:spcBef>
                <a:spcPts val="100"/>
              </a:spcBef>
              <a:defRPr sz="950" b="0"/>
            </a:lvl1pPr>
            <a:lvl2pPr marL="0" indent="0">
              <a:lnSpc>
                <a:spcPct val="110000"/>
              </a:lnSpc>
              <a:spcBef>
                <a:spcPts val="100"/>
              </a:spcBef>
              <a:buNone/>
              <a:defRPr sz="950" i="1"/>
            </a:lvl2pPr>
          </a:lstStyle>
          <a:p>
            <a:pPr lvl="0"/>
            <a:r>
              <a:rPr lang="en-US"/>
              <a:t>Footnotes</a:t>
            </a:r>
          </a:p>
          <a:p>
            <a:pPr lvl="1"/>
            <a:r>
              <a:rPr lang="en-US"/>
              <a:t>Abbreviations</a:t>
            </a:r>
            <a:endParaRPr lang="en-GB"/>
          </a:p>
        </p:txBody>
      </p:sp>
    </p:spTree>
    <p:extLst>
      <p:ext uri="{BB962C8B-B14F-4D97-AF65-F5344CB8AC3E}">
        <p14:creationId xmlns:p14="http://schemas.microsoft.com/office/powerpoint/2010/main" val="458552623"/>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1255184" y="1754219"/>
            <a:ext cx="9753600" cy="4203700"/>
          </a:xfrm>
        </p:spPr>
        <p:txBody>
          <a:bodyPr/>
          <a:lstStyle>
            <a:lvl1pPr marL="0" indent="0">
              <a:buNone/>
              <a:defRPr/>
            </a:lvl1pPr>
          </a:lstStyle>
          <a:p>
            <a:r>
              <a:rPr lang="en-US"/>
              <a:t>Click icon to add table</a:t>
            </a:r>
          </a:p>
        </p:txBody>
      </p:sp>
      <p:graphicFrame>
        <p:nvGraphicFramePr>
          <p:cNvPr id="5" name="Table 4"/>
          <p:cNvGraphicFramePr>
            <a:graphicFrameLocks noGrp="1"/>
          </p:cNvGraphicFramePr>
          <p:nvPr>
            <p:extLst>
              <p:ext uri="{D42A27DB-BD31-4B8C-83A1-F6EECF244321}">
                <p14:modId xmlns:p14="http://schemas.microsoft.com/office/powerpoint/2010/main" val="4235856942"/>
              </p:ext>
            </p:extLst>
          </p:nvPr>
        </p:nvGraphicFramePr>
        <p:xfrm>
          <a:off x="1959212" y="2558129"/>
          <a:ext cx="8128000" cy="25958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endParaRPr lang="en-US"/>
                    </a:p>
                  </a:txBody>
                  <a:tcPr marL="121920" marR="121920">
                    <a:solidFill>
                      <a:srgbClr val="A59D95"/>
                    </a:solidFill>
                  </a:tcPr>
                </a:tc>
                <a:tc>
                  <a:txBody>
                    <a:bodyPr/>
                    <a:lstStyle/>
                    <a:p>
                      <a:endParaRPr lang="en-US"/>
                    </a:p>
                  </a:txBody>
                  <a:tcPr marL="121920" marR="121920">
                    <a:solidFill>
                      <a:srgbClr val="A59D95"/>
                    </a:solidFill>
                  </a:tcPr>
                </a:tc>
                <a:extLst>
                  <a:ext uri="{0D108BD9-81ED-4DB2-BD59-A6C34878D82A}">
                    <a16:rowId xmlns:a16="http://schemas.microsoft.com/office/drawing/2014/main" val="10000"/>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1"/>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2"/>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3"/>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4"/>
                  </a:ext>
                </a:extLst>
              </a:tr>
              <a:tr h="370840">
                <a:tc>
                  <a:txBody>
                    <a:bodyPr/>
                    <a:lstStyle/>
                    <a:p>
                      <a:endParaRPr lang="en-US"/>
                    </a:p>
                  </a:txBody>
                  <a:tcPr marL="121920" marR="121920">
                    <a:solidFill>
                      <a:srgbClr val="E1DFDD"/>
                    </a:solidFill>
                  </a:tcPr>
                </a:tc>
                <a:tc>
                  <a:txBody>
                    <a:bodyPr/>
                    <a:lstStyle/>
                    <a:p>
                      <a:endParaRPr lang="en-US"/>
                    </a:p>
                  </a:txBody>
                  <a:tcPr marL="121920" marR="121920">
                    <a:solidFill>
                      <a:srgbClr val="E1DFDD"/>
                    </a:solidFill>
                  </a:tcPr>
                </a:tc>
                <a:extLst>
                  <a:ext uri="{0D108BD9-81ED-4DB2-BD59-A6C34878D82A}">
                    <a16:rowId xmlns:a16="http://schemas.microsoft.com/office/drawing/2014/main" val="10005"/>
                  </a:ext>
                </a:extLst>
              </a:tr>
              <a:tr h="370840">
                <a:tc>
                  <a:txBody>
                    <a:bodyPr/>
                    <a:lstStyle/>
                    <a:p>
                      <a:endParaRPr lang="en-US"/>
                    </a:p>
                  </a:txBody>
                  <a:tcPr marL="121920" marR="121920">
                    <a:solidFill>
                      <a:srgbClr val="F0F0EF"/>
                    </a:solidFill>
                  </a:tcPr>
                </a:tc>
                <a:tc>
                  <a:txBody>
                    <a:bodyPr/>
                    <a:lstStyle/>
                    <a:p>
                      <a:endParaRPr lang="en-US"/>
                    </a:p>
                  </a:txBody>
                  <a:tcPr marL="121920" marR="121920">
                    <a:solidFill>
                      <a:srgbClr val="F0F0EF"/>
                    </a:solidFill>
                  </a:tcPr>
                </a:tc>
                <a:extLst>
                  <a:ext uri="{0D108BD9-81ED-4DB2-BD59-A6C34878D82A}">
                    <a16:rowId xmlns:a16="http://schemas.microsoft.com/office/drawing/2014/main" val="10006"/>
                  </a:ext>
                </a:extLst>
              </a:tr>
            </a:tbl>
          </a:graphicData>
        </a:graphic>
      </p:graphicFrame>
      <p:sp>
        <p:nvSpPr>
          <p:cNvPr id="3" name="Content Placeholder 9">
            <a:extLst>
              <a:ext uri="{FF2B5EF4-FFF2-40B4-BE49-F238E27FC236}">
                <a16:creationId xmlns:a16="http://schemas.microsoft.com/office/drawing/2014/main" id="{75F2A538-9807-BF55-374E-9A1504834C2A}"/>
              </a:ext>
            </a:extLst>
          </p:cNvPr>
          <p:cNvSpPr>
            <a:spLocks noGrp="1"/>
          </p:cNvSpPr>
          <p:nvPr>
            <p:ph sz="quarter" idx="11" hasCustomPrompt="1"/>
          </p:nvPr>
        </p:nvSpPr>
        <p:spPr>
          <a:xfrm>
            <a:off x="611187" y="6312048"/>
            <a:ext cx="10968037" cy="457200"/>
          </a:xfrm>
        </p:spPr>
        <p:txBody>
          <a:bodyPr anchor="b"/>
          <a:lstStyle>
            <a:lvl1pPr>
              <a:lnSpc>
                <a:spcPct val="110000"/>
              </a:lnSpc>
              <a:spcBef>
                <a:spcPts val="100"/>
              </a:spcBef>
              <a:defRPr sz="950" b="0"/>
            </a:lvl1pPr>
            <a:lvl2pPr marL="0" indent="0">
              <a:lnSpc>
                <a:spcPct val="110000"/>
              </a:lnSpc>
              <a:spcBef>
                <a:spcPts val="100"/>
              </a:spcBef>
              <a:buNone/>
              <a:defRPr sz="950" i="1"/>
            </a:lvl2pPr>
          </a:lstStyle>
          <a:p>
            <a:pPr lvl="0"/>
            <a:r>
              <a:rPr lang="en-US"/>
              <a:t>Footnotes</a:t>
            </a:r>
          </a:p>
          <a:p>
            <a:pPr lvl="1"/>
            <a:r>
              <a:rPr lang="en-US"/>
              <a:t>Abbreviations</a:t>
            </a:r>
            <a:endParaRPr lang="en-GB"/>
          </a:p>
        </p:txBody>
      </p:sp>
    </p:spTree>
    <p:extLst>
      <p:ext uri="{BB962C8B-B14F-4D97-AF65-F5344CB8AC3E}">
        <p14:creationId xmlns:p14="http://schemas.microsoft.com/office/powerpoint/2010/main" val="205607142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p:cSld name="1_Title Slide 01 with Dark Background">
    <p:bg>
      <p:bgPr>
        <a:solidFill>
          <a:schemeClr val="accent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hasCustomPrompt="1"/>
          </p:nvPr>
        </p:nvSpPr>
        <p:spPr>
          <a:xfrm>
            <a:off x="593582" y="4127078"/>
            <a:ext cx="5572317" cy="402167"/>
          </a:xfrm>
          <a:prstGeom prst="rect">
            <a:avLst/>
          </a:prstGeom>
        </p:spPr>
        <p:txBody>
          <a:bodyPr lIns="0" tIns="0" rIns="0" bIns="0">
            <a:noAutofit/>
          </a:bodyPr>
          <a:lstStyle>
            <a:lvl1pPr marL="0" indent="0" algn="l">
              <a:lnSpc>
                <a:spcPts val="2667"/>
              </a:lnSpc>
              <a:buFontTx/>
              <a:buNone/>
              <a:defRPr sz="2667" b="0" i="0" cap="all" baseline="0">
                <a:solidFill>
                  <a:schemeClr val="tx1"/>
                </a:solidFill>
                <a:latin typeface="+mn-lt"/>
              </a:defRPr>
            </a:lvl1pPr>
            <a:lvl2pPr marL="795847" indent="0" algn="ctr">
              <a:lnSpc>
                <a:spcPts val="2667"/>
              </a:lnSpc>
              <a:buFontTx/>
              <a:buNone/>
              <a:defRPr sz="2667" b="1" i="0">
                <a:solidFill>
                  <a:schemeClr val="tx1"/>
                </a:solidFill>
                <a:latin typeface="Ringside Black" panose="02000500000000000000" pitchFamily="2" charset="0"/>
              </a:defRPr>
            </a:lvl2pPr>
            <a:lvl3pPr marL="1405432" indent="0" algn="ctr">
              <a:lnSpc>
                <a:spcPts val="2667"/>
              </a:lnSpc>
              <a:buFontTx/>
              <a:buNone/>
              <a:defRPr sz="2667" b="1" i="0">
                <a:solidFill>
                  <a:schemeClr val="tx1"/>
                </a:solidFill>
                <a:latin typeface="Ringside Black" panose="02000500000000000000" pitchFamily="2" charset="0"/>
              </a:defRPr>
            </a:lvl3pPr>
            <a:lvl4pPr marL="2015016" indent="0" algn="ctr">
              <a:lnSpc>
                <a:spcPts val="2667"/>
              </a:lnSpc>
              <a:buFontTx/>
              <a:buNone/>
              <a:defRPr sz="2667" b="1" i="0">
                <a:solidFill>
                  <a:schemeClr val="tx1"/>
                </a:solidFill>
                <a:latin typeface="Ringside Black" panose="02000500000000000000" pitchFamily="2" charset="0"/>
              </a:defRPr>
            </a:lvl4pPr>
            <a:lvl5pPr marL="2624601" indent="0" algn="ctr">
              <a:lnSpc>
                <a:spcPts val="2667"/>
              </a:lnSpc>
              <a:buFontTx/>
              <a:buNone/>
              <a:defRPr sz="2667" b="1" i="0">
                <a:solidFill>
                  <a:schemeClr val="tx1"/>
                </a:solidFill>
                <a:latin typeface="Ringside Black" panose="02000500000000000000" pitchFamily="2" charset="0"/>
              </a:defRPr>
            </a:lvl5pPr>
          </a:lstStyle>
          <a:p>
            <a:pPr lvl="0"/>
            <a:r>
              <a:rPr lang="en-US"/>
              <a:t>Click to insert date</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73024" y="1877569"/>
            <a:ext cx="10619517" cy="1837183"/>
          </a:xfrm>
        </p:spPr>
        <p:txBody>
          <a:bodyPr wrap="square" lIns="0" tIns="0" rIns="0" bIns="0">
            <a:noAutofit/>
          </a:bodyPr>
          <a:lstStyle>
            <a:lvl1pPr algn="l">
              <a:lnSpc>
                <a:spcPts val="6480"/>
              </a:lnSpc>
              <a:defRPr sz="8000" b="1" i="0" cap="all" baseline="0">
                <a:solidFill>
                  <a:schemeClr val="tx1"/>
                </a:solidFill>
                <a:latin typeface="Arial Black" panose="020B0A04020102020204" pitchFamily="34" charset="0"/>
              </a:defRPr>
            </a:lvl1pPr>
          </a:lstStyle>
          <a:p>
            <a:r>
              <a:rPr lang="en-US"/>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6035040" y="6217920"/>
            <a:ext cx="5572317" cy="115552"/>
          </a:xfrm>
        </p:spPr>
        <p:txBody>
          <a:bodyPr anchor="t" anchorCtr="0"/>
          <a:lstStyle>
            <a:lvl1pPr algn="r">
              <a:defRPr sz="1067" b="1" i="0">
                <a:latin typeface="Arial Black" panose="020B0A04020102020204" pitchFamily="34" charset="0"/>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0" y="6509572"/>
            <a:ext cx="140865" cy="109728"/>
          </a:xfrm>
        </p:spPr>
        <p:txBody>
          <a:bodyPr/>
          <a:lstStyle>
            <a:lvl1pPr>
              <a:defRPr>
                <a:latin typeface="Arial Black" panose="020B0A04020102020204" pitchFamily="34" charset="0"/>
              </a:defRPr>
            </a:lvl1pPr>
          </a:lstStyle>
          <a:p>
            <a:fld id="{00000000-1234-1234-1234-123412341234}" type="slidenum">
              <a:rPr lang="en" smtClean="0"/>
              <a:pPr/>
              <a:t>‹N›</a:t>
            </a:fld>
            <a:endParaRPr lang="en"/>
          </a:p>
        </p:txBody>
      </p:sp>
    </p:spTree>
    <p:extLst>
      <p:ext uri="{BB962C8B-B14F-4D97-AF65-F5344CB8AC3E}">
        <p14:creationId xmlns:p14="http://schemas.microsoft.com/office/powerpoint/2010/main" val="2926348521"/>
      </p:ext>
    </p:extLst>
  </p:cSld>
  <p:clrMapOvr>
    <a:overrideClrMapping bg1="dk1" tx1="lt1" bg2="dk2" tx2="lt2" accent1="accent1" accent2="accent2" accent3="accent3" accent4="accent4" accent5="accent5" accent6="accent6" hlink="hlink" folHlink="folHlink"/>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preserve="1">
  <p:cSld name="1_Title Slide 02 with Dark Background">
    <p:bg>
      <p:bgPr>
        <a:solidFill>
          <a:schemeClr val="accent1"/>
        </a:solid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8C52379E-98ED-92BA-94F1-0722B2D750F8}"/>
              </a:ext>
            </a:extLst>
          </p:cNvPr>
          <p:cNvSpPr>
            <a:spLocks noGrp="1"/>
          </p:cNvSpPr>
          <p:nvPr>
            <p:ph type="body" sz="quarter" idx="11"/>
          </p:nvPr>
        </p:nvSpPr>
        <p:spPr>
          <a:xfrm>
            <a:off x="3310040" y="5608321"/>
            <a:ext cx="5572317" cy="402167"/>
          </a:xfrm>
          <a:prstGeom prst="rect">
            <a:avLst/>
          </a:prstGeom>
        </p:spPr>
        <p:txBody>
          <a:bodyPr lIns="0" tIns="0" rIns="0" bIns="0">
            <a:noAutofit/>
          </a:bodyPr>
          <a:lstStyle>
            <a:lvl1pPr marL="0" indent="0" algn="ctr">
              <a:lnSpc>
                <a:spcPts val="1600"/>
              </a:lnSpc>
              <a:buFontTx/>
              <a:buNone/>
              <a:defRPr sz="1600" b="1" i="0">
                <a:solidFill>
                  <a:schemeClr val="tx1"/>
                </a:solidFill>
                <a:latin typeface="Arial Black" panose="020B0A04020102020204" pitchFamily="34" charset="0"/>
              </a:defRPr>
            </a:lvl1pPr>
            <a:lvl2pPr marL="795847" indent="0" algn="ctr">
              <a:lnSpc>
                <a:spcPts val="2667"/>
              </a:lnSpc>
              <a:buFontTx/>
              <a:buNone/>
              <a:defRPr sz="2667" b="1" i="0">
                <a:solidFill>
                  <a:schemeClr val="tx1"/>
                </a:solidFill>
                <a:latin typeface="Ringside Black" panose="02000500000000000000" pitchFamily="2" charset="0"/>
              </a:defRPr>
            </a:lvl2pPr>
            <a:lvl3pPr marL="1405432" indent="0" algn="ctr">
              <a:lnSpc>
                <a:spcPts val="2667"/>
              </a:lnSpc>
              <a:buFontTx/>
              <a:buNone/>
              <a:defRPr sz="2667" b="1" i="0">
                <a:solidFill>
                  <a:schemeClr val="tx1"/>
                </a:solidFill>
                <a:latin typeface="Ringside Black" panose="02000500000000000000" pitchFamily="2" charset="0"/>
              </a:defRPr>
            </a:lvl3pPr>
            <a:lvl4pPr marL="2015016" indent="0" algn="ctr">
              <a:lnSpc>
                <a:spcPts val="2667"/>
              </a:lnSpc>
              <a:buFontTx/>
              <a:buNone/>
              <a:defRPr sz="2667" b="1" i="0">
                <a:solidFill>
                  <a:schemeClr val="tx1"/>
                </a:solidFill>
                <a:latin typeface="Ringside Black" panose="02000500000000000000" pitchFamily="2" charset="0"/>
              </a:defRPr>
            </a:lvl4pPr>
            <a:lvl5pPr marL="2624601" indent="0" algn="ctr">
              <a:lnSpc>
                <a:spcPts val="2667"/>
              </a:lnSpc>
              <a:buFontTx/>
              <a:buNone/>
              <a:defRPr sz="2667" b="1" i="0">
                <a:solidFill>
                  <a:schemeClr val="tx1"/>
                </a:solidFill>
                <a:latin typeface="Ringside Black" panose="02000500000000000000" pitchFamily="2" charset="0"/>
              </a:defRPr>
            </a:lvl5pPr>
          </a:lstStyle>
          <a:p>
            <a:pPr lvl="0"/>
            <a:r>
              <a:rPr lang="en-US"/>
              <a:t>Click to edit Master text styles</a:t>
            </a:r>
          </a:p>
        </p:txBody>
      </p:sp>
      <p:sp>
        <p:nvSpPr>
          <p:cNvPr id="5" name="Title 4">
            <a:extLst>
              <a:ext uri="{FF2B5EF4-FFF2-40B4-BE49-F238E27FC236}">
                <a16:creationId xmlns:a16="http://schemas.microsoft.com/office/drawing/2014/main" id="{6BD48296-BE07-8E79-0A75-61231A9CE9C8}"/>
              </a:ext>
            </a:extLst>
          </p:cNvPr>
          <p:cNvSpPr>
            <a:spLocks noGrp="1"/>
          </p:cNvSpPr>
          <p:nvPr>
            <p:ph type="title"/>
          </p:nvPr>
        </p:nvSpPr>
        <p:spPr>
          <a:xfrm>
            <a:off x="541572" y="2548129"/>
            <a:ext cx="11109253" cy="1837183"/>
          </a:xfrm>
        </p:spPr>
        <p:txBody>
          <a:bodyPr wrap="square" lIns="0" tIns="0" rIns="0" bIns="0">
            <a:noAutofit/>
          </a:bodyPr>
          <a:lstStyle>
            <a:lvl1pPr algn="ctr">
              <a:lnSpc>
                <a:spcPts val="6480"/>
              </a:lnSpc>
              <a:defRPr sz="7200" b="1" i="0">
                <a:solidFill>
                  <a:schemeClr val="tx1"/>
                </a:solidFill>
                <a:latin typeface="Arial Black" panose="020B0A04020102020204" pitchFamily="34" charset="0"/>
              </a:defRPr>
            </a:lvl1pPr>
          </a:lstStyle>
          <a:p>
            <a:r>
              <a:rPr lang="en-US"/>
              <a:t>Click to edit Master title style</a:t>
            </a:r>
          </a:p>
        </p:txBody>
      </p:sp>
      <p:sp>
        <p:nvSpPr>
          <p:cNvPr id="3" name="Footer Placeholder 2">
            <a:extLst>
              <a:ext uri="{FF2B5EF4-FFF2-40B4-BE49-F238E27FC236}">
                <a16:creationId xmlns:a16="http://schemas.microsoft.com/office/drawing/2014/main" id="{742DE5E3-743C-3C79-855B-1421A3FC403F}"/>
              </a:ext>
            </a:extLst>
          </p:cNvPr>
          <p:cNvSpPr>
            <a:spLocks noGrp="1"/>
          </p:cNvSpPr>
          <p:nvPr>
            <p:ph type="ftr" sz="quarter" idx="12"/>
          </p:nvPr>
        </p:nvSpPr>
        <p:spPr>
          <a:xfrm>
            <a:off x="3562529" y="6237863"/>
            <a:ext cx="5067339" cy="501984"/>
          </a:xfrm>
          <a:prstGeom prst="rect">
            <a:avLst/>
          </a:prstGeom>
        </p:spPr>
        <p:txBody>
          <a:bodyPr/>
          <a:lstStyle>
            <a:lvl1pPr algn="ctr">
              <a:defRPr sz="1067" b="1" i="0">
                <a:latin typeface="Arial Black" panose="020B0A04020102020204" pitchFamily="34" charset="0"/>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FFC28A9B-8A03-9509-31AE-FD0FD8D531B3}"/>
              </a:ext>
            </a:extLst>
          </p:cNvPr>
          <p:cNvSpPr>
            <a:spLocks noGrp="1"/>
          </p:cNvSpPr>
          <p:nvPr>
            <p:ph type="sldNum" idx="13"/>
          </p:nvPr>
        </p:nvSpPr>
        <p:spPr>
          <a:xfrm>
            <a:off x="12317360" y="6509572"/>
            <a:ext cx="140865" cy="109728"/>
          </a:xfrm>
          <a:prstGeom prst="rect">
            <a:avLst/>
          </a:prstGeom>
        </p:spPr>
        <p:txBody>
          <a:bodyPr/>
          <a:lstStyle/>
          <a:p>
            <a:fld id="{00000000-1234-1234-1234-123412341234}" type="slidenum">
              <a:rPr lang="en" smtClean="0"/>
              <a:pPr/>
              <a:t>‹N›</a:t>
            </a:fld>
            <a:endParaRPr lang="en"/>
          </a:p>
        </p:txBody>
      </p:sp>
      <p:pic>
        <p:nvPicPr>
          <p:cNvPr id="8" name="Graphic 7" descr="Lilly Logo">
            <a:extLst>
              <a:ext uri="{FF2B5EF4-FFF2-40B4-BE49-F238E27FC236}">
                <a16:creationId xmlns:a16="http://schemas.microsoft.com/office/drawing/2014/main" id="{15AACC26-79D4-FD98-8E90-375939F86186}"/>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5587323" y="534737"/>
            <a:ext cx="1027460" cy="561113"/>
          </a:xfrm>
          <a:prstGeom prst="rect">
            <a:avLst/>
          </a:prstGeom>
        </p:spPr>
      </p:pic>
    </p:spTree>
    <p:extLst>
      <p:ext uri="{BB962C8B-B14F-4D97-AF65-F5344CB8AC3E}">
        <p14:creationId xmlns:p14="http://schemas.microsoft.com/office/powerpoint/2010/main" val="2314834559"/>
      </p:ext>
    </p:extLst>
  </p:cSld>
  <p:clrMapOvr>
    <a:overrideClrMapping bg1="dk1" tx1="lt1" bg2="dk2" tx2="lt2" accent1="accent1" accent2="accent2" accent3="accent3" accent4="accent4" accent5="accent5" accent6="accent6" hlink="hlink" folHlink="folHlink"/>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preserve="1">
  <p:cSld name="1_Lilly Script Logo on Light Background">
    <p:bg>
      <p:bgRef idx="1001">
        <a:schemeClr val="bg1"/>
      </p:bgRef>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D3E22E6C-9A8A-E612-CB10-5F586CD9DB54}"/>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3220486" y="1855351"/>
            <a:ext cx="5759825" cy="3145536"/>
          </a:xfrm>
          <a:prstGeom prst="rect">
            <a:avLst/>
          </a:prstGeom>
        </p:spPr>
      </p:pic>
    </p:spTree>
    <p:extLst>
      <p:ext uri="{BB962C8B-B14F-4D97-AF65-F5344CB8AC3E}">
        <p14:creationId xmlns:p14="http://schemas.microsoft.com/office/powerpoint/2010/main" val="1321858640"/>
      </p:ext>
    </p:extLst>
  </p:cSld>
  <p:clrMapOvr>
    <a:overrideClrMapping bg1="lt1" tx1="dk1" bg2="lt2" tx2="dk2" accent1="accent1" accent2="accent2" accent3="accent3" accent4="accent4" accent5="accent5" accent6="accent6" hlink="hlink" folHlink="folHlink"/>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preserve="1">
  <p:cSld name="1_Lilly Script Logo on Dark Background">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44511BF0-FFC8-4F2F-0FB4-80139E702837}"/>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3220486" y="1855351"/>
            <a:ext cx="5759825" cy="3145536"/>
          </a:xfrm>
          <a:prstGeom prst="rect">
            <a:avLst/>
          </a:prstGeom>
        </p:spPr>
      </p:pic>
    </p:spTree>
    <p:extLst>
      <p:ext uri="{BB962C8B-B14F-4D97-AF65-F5344CB8AC3E}">
        <p14:creationId xmlns:p14="http://schemas.microsoft.com/office/powerpoint/2010/main" val="3529875057"/>
      </p:ext>
    </p:extLst>
  </p:cSld>
  <p:clrMapOvr>
    <a:overrideClrMapping bg1="dk1" tx1="lt1" bg2="dk2" tx2="lt2" accent1="accent1" accent2="accent2" accent3="accent3" accent4="accent4" accent5="accent5" accent6="accent6" hlink="hlink" folHlink="folHlink"/>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1_Lilly AMC Vertical Lockup on Light Background">
    <p:bg>
      <p:bgRef idx="1001">
        <a:schemeClr val="bg1"/>
      </p:bgRef>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C58687D6-21CA-9E97-A869-9175E8FC2D29}"/>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2749550" y="1924050"/>
            <a:ext cx="6692900" cy="3009900"/>
          </a:xfrm>
          <a:prstGeom prst="rect">
            <a:avLst/>
          </a:prstGeom>
        </p:spPr>
      </p:pic>
    </p:spTree>
    <p:extLst>
      <p:ext uri="{BB962C8B-B14F-4D97-AF65-F5344CB8AC3E}">
        <p14:creationId xmlns:p14="http://schemas.microsoft.com/office/powerpoint/2010/main" val="2705572443"/>
      </p:ext>
    </p:extLst>
  </p:cSld>
  <p:clrMapOvr>
    <a:overrideClrMapping bg1="lt1" tx1="dk1" bg2="lt2" tx2="dk2" accent1="accent1" accent2="accent2" accent3="accent3" accent4="accent4" accent5="accent5" accent6="accent6" hlink="hlink" folHlink="folHlink"/>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p:cSld name="1_Lilly AMC Vertical Lockup on Dark Background">
    <p:bg>
      <p:bgPr>
        <a:solidFill>
          <a:schemeClr val="accent1"/>
        </a:solidFill>
        <a:effectLst/>
      </p:bgPr>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E689AA62-884F-5503-10FE-F102255B9C96}"/>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2749550" y="1924050"/>
            <a:ext cx="6692900" cy="3009900"/>
          </a:xfrm>
          <a:prstGeom prst="rect">
            <a:avLst/>
          </a:prstGeom>
        </p:spPr>
      </p:pic>
    </p:spTree>
    <p:extLst>
      <p:ext uri="{BB962C8B-B14F-4D97-AF65-F5344CB8AC3E}">
        <p14:creationId xmlns:p14="http://schemas.microsoft.com/office/powerpoint/2010/main" val="1876894477"/>
      </p:ext>
    </p:extLst>
  </p:cSld>
  <p:clrMapOvr>
    <a:overrideClrMapping bg1="dk1" tx1="lt1" bg2="dk2" tx2="lt2" accent1="accent1" accent2="accent2" accent3="accent3" accent4="accent4" accent5="accent5" accent6="accent6" hlink="hlink" folHlink="folHlink"/>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p:cSld name="1_Lilly AMC Horizontal Lockup on Light Background">
    <p:bg>
      <p:bgRef idx="1001">
        <a:schemeClr val="bg1"/>
      </p:bgRef>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0014A565-5CFE-EEEF-9242-F9F55A73D782}"/>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709929" y="2596896"/>
            <a:ext cx="8769094" cy="1665018"/>
          </a:xfrm>
          <a:prstGeom prst="rect">
            <a:avLst/>
          </a:prstGeom>
        </p:spPr>
      </p:pic>
    </p:spTree>
    <p:extLst>
      <p:ext uri="{BB962C8B-B14F-4D97-AF65-F5344CB8AC3E}">
        <p14:creationId xmlns:p14="http://schemas.microsoft.com/office/powerpoint/2010/main" val="1372201288"/>
      </p:ext>
    </p:extLst>
  </p:cSld>
  <p:clrMapOvr>
    <a:overrideClrMapping bg1="lt1" tx1="dk1" bg2="lt2" tx2="dk2" accent1="accent1" accent2="accent2" accent3="accent3" accent4="accent4" accent5="accent5" accent6="accent6" hlink="hlink" folHlink="folHlink"/>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preserve="1">
  <p:cSld name="1_Lilly AMC Horizontal Lockup on Dark Background">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19B9881-6D87-F82C-9EC5-8C94F5CEC277}"/>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709929" y="2596896"/>
            <a:ext cx="8769094" cy="1665018"/>
          </a:xfrm>
          <a:prstGeom prst="rect">
            <a:avLst/>
          </a:prstGeom>
        </p:spPr>
      </p:pic>
    </p:spTree>
    <p:extLst>
      <p:ext uri="{BB962C8B-B14F-4D97-AF65-F5344CB8AC3E}">
        <p14:creationId xmlns:p14="http://schemas.microsoft.com/office/powerpoint/2010/main" val="823030168"/>
      </p:ext>
    </p:extLst>
  </p:cSld>
  <p:clrMapOvr>
    <a:overrideClrMapping bg1="dk1" tx1="lt1" bg2="dk2" tx2="lt2" accent1="accent1" accent2="accent2" accent3="accent3" accent4="accent4" accent5="accent5" accent6="accent6" hlink="hlink" folHlink="folHlink"/>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cSld name="1_Neutral Stone">
    <p:bg>
      <p:bgPr>
        <a:solidFill>
          <a:srgbClr val="E4EBF1"/>
        </a:solidFill>
        <a:effectLst/>
      </p:bgPr>
    </p:bg>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15B2F4E6-CFEB-D921-4BBF-F716D58C4C17}"/>
              </a:ext>
            </a:extLst>
          </p:cNvPr>
          <p:cNvSpPr>
            <a:spLocks noGrp="1"/>
          </p:cNvSpPr>
          <p:nvPr>
            <p:ph type="ftr" sz="quarter" idx="10"/>
          </p:nvPr>
        </p:nvSpPr>
        <p:spPr>
          <a:xfrm>
            <a:off x="9192768" y="6510528"/>
            <a:ext cx="2438400" cy="121920"/>
          </a:xfrm>
          <a:prstGeom prst="rect">
            <a:avLst/>
          </a:prstGeom>
        </p:spPr>
        <p:txBody>
          <a:bodyPr/>
          <a:lstStyle/>
          <a:p>
            <a:r>
              <a:rPr lang="en-US"/>
              <a:t>Company Confidential © 2024 Eli Lilly and Company</a:t>
            </a:r>
          </a:p>
        </p:txBody>
      </p:sp>
      <p:sp>
        <p:nvSpPr>
          <p:cNvPr id="9" name="Slide Number Placeholder 8">
            <a:extLst>
              <a:ext uri="{FF2B5EF4-FFF2-40B4-BE49-F238E27FC236}">
                <a16:creationId xmlns:a16="http://schemas.microsoft.com/office/drawing/2014/main" id="{920E5A23-7457-D569-77A4-37A2D9A74B76}"/>
              </a:ext>
            </a:extLst>
          </p:cNvPr>
          <p:cNvSpPr>
            <a:spLocks noGrp="1"/>
          </p:cNvSpPr>
          <p:nvPr>
            <p:ph type="sldNum" idx="11"/>
          </p:nvPr>
        </p:nvSpPr>
        <p:spPr>
          <a:xfrm>
            <a:off x="11667744" y="6510528"/>
            <a:ext cx="304800" cy="121920"/>
          </a:xfrm>
          <a:prstGeom prst="rect">
            <a:avLst/>
          </a:prstGeom>
        </p:spPr>
        <p:txBody>
          <a:bodyPr/>
          <a:lstStyle/>
          <a:p>
            <a:fld id="{00000000-1234-1234-1234-123412341234}" type="slidenum">
              <a:rPr lang="en" smtClean="0"/>
              <a:pPr/>
              <a:t>‹N›</a:t>
            </a:fld>
            <a:endParaRPr lang="en"/>
          </a:p>
        </p:txBody>
      </p:sp>
    </p:spTree>
    <p:extLst>
      <p:ext uri="{BB962C8B-B14F-4D97-AF65-F5344CB8AC3E}">
        <p14:creationId xmlns:p14="http://schemas.microsoft.com/office/powerpoint/2010/main" val="338205605"/>
      </p:ext>
    </p:extLst>
  </p:cSld>
  <p:clrMapOvr>
    <a:overrideClrMapping bg1="lt1" tx1="dk1" bg2="lt2" tx2="dk2" accent1="accent1" accent2="accent2" accent3="accent3" accent4="accent4" accent5="accent5" accent6="accent6" hlink="hlink" folHlink="folHlink"/>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B7AAA-2EF3-DE8F-616E-A4AA13A12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DE8686-8566-703A-6075-00288C005CF8}"/>
              </a:ext>
            </a:extLst>
          </p:cNvPr>
          <p:cNvSpPr>
            <a:spLocks noGrp="1"/>
          </p:cNvSpPr>
          <p:nvPr>
            <p:ph idx="1"/>
          </p:nvPr>
        </p:nvSpPr>
        <p:spPr>
          <a:xfrm>
            <a:off x="316839" y="1543050"/>
            <a:ext cx="11562292" cy="475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8">
            <a:extLst>
              <a:ext uri="{FF2B5EF4-FFF2-40B4-BE49-F238E27FC236}">
                <a16:creationId xmlns:a16="http://schemas.microsoft.com/office/drawing/2014/main" id="{B286E78C-B77B-1769-37F0-A5D3DBDD8CB3}"/>
              </a:ext>
            </a:extLst>
          </p:cNvPr>
          <p:cNvSpPr>
            <a:spLocks noGrp="1"/>
          </p:cNvSpPr>
          <p:nvPr>
            <p:ph sz="quarter" idx="12"/>
          </p:nvPr>
        </p:nvSpPr>
        <p:spPr>
          <a:xfrm>
            <a:off x="312209" y="6444606"/>
            <a:ext cx="11566922" cy="230832"/>
          </a:xfrm>
        </p:spPr>
        <p:txBody>
          <a:bodyPr anchor="b">
            <a:spAutoFit/>
          </a:bodyPr>
          <a:lstStyle>
            <a:lvl1pPr>
              <a:defRPr sz="900" b="0">
                <a:latin typeface="Arial" panose="020B0604020202020204" pitchFamily="34" charset="0"/>
                <a:cs typeface="Arial" panose="020B0604020202020204" pitchFamily="34" charset="0"/>
              </a:defRPr>
            </a:lvl1pPr>
            <a:lvl2pPr>
              <a:defRPr sz="1000" b="0"/>
            </a:lvl2pPr>
            <a:lvl3pPr>
              <a:defRPr sz="1000" b="0"/>
            </a:lvl3pPr>
            <a:lvl4pPr>
              <a:defRPr sz="1000" b="0"/>
            </a:lvl4pPr>
            <a:lvl5pPr>
              <a:defRPr sz="1000" b="0"/>
            </a:lvl5pPr>
          </a:lstStyle>
          <a:p>
            <a:pPr lvl="0"/>
            <a:r>
              <a:rPr lang="en-US"/>
              <a:t>Click to edit Master text styles</a:t>
            </a:r>
          </a:p>
        </p:txBody>
      </p:sp>
    </p:spTree>
    <p:extLst>
      <p:ext uri="{BB962C8B-B14F-4D97-AF65-F5344CB8AC3E}">
        <p14:creationId xmlns:p14="http://schemas.microsoft.com/office/powerpoint/2010/main" val="137659151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Diapositiva titol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423181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7AAB724-6FED-9868-A0F3-EDE55AF08378}"/>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2129E219-5A55-699C-DF0E-E99326FD2EB5}"/>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Tree>
    <p:extLst>
      <p:ext uri="{BB962C8B-B14F-4D97-AF65-F5344CB8AC3E}">
        <p14:creationId xmlns:p14="http://schemas.microsoft.com/office/powerpoint/2010/main" val="370806951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secHead" preserve="1">
  <p:cSld name="Intestazione sezion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D969675-D4C1-A77F-D0AD-F63A7F348273}"/>
              </a:ext>
            </a:extLst>
          </p:cNvPr>
          <p:cNvSpPr>
            <a:spLocks noGrp="1"/>
          </p:cNvSpPr>
          <p:nvPr>
            <p:ph type="title"/>
          </p:nvPr>
        </p:nvSpPr>
        <p:spPr>
          <a:xfrm>
            <a:off x="381000" y="1067482"/>
            <a:ext cx="9361714" cy="2852737"/>
          </a:xfrm>
        </p:spPr>
        <p:txBody>
          <a:bodyPr anchor="b"/>
          <a:lstStyle>
            <a:lvl1pPr>
              <a:defRPr sz="4400">
                <a:solidFill>
                  <a:schemeClr val="bg2"/>
                </a:solidFill>
              </a:defRPr>
            </a:lvl1pPr>
          </a:lstStyle>
          <a:p>
            <a:r>
              <a:rPr lang="it-IT"/>
              <a:t>Fare clic per modificare lo stile del titolo dello schema</a:t>
            </a:r>
          </a:p>
        </p:txBody>
      </p:sp>
      <p:sp>
        <p:nvSpPr>
          <p:cNvPr id="3" name="Segnaposto testo 2">
            <a:extLst>
              <a:ext uri="{FF2B5EF4-FFF2-40B4-BE49-F238E27FC236}">
                <a16:creationId xmlns:a16="http://schemas.microsoft.com/office/drawing/2014/main" id="{0E76DB72-8C02-BE4B-6302-75EEA3FF0FEE}"/>
              </a:ext>
            </a:extLst>
          </p:cNvPr>
          <p:cNvSpPr>
            <a:spLocks noGrp="1"/>
          </p:cNvSpPr>
          <p:nvPr>
            <p:ph type="body" idx="1"/>
          </p:nvPr>
        </p:nvSpPr>
        <p:spPr>
          <a:xfrm>
            <a:off x="381000" y="4077834"/>
            <a:ext cx="9361714" cy="1500187"/>
          </a:xfrm>
        </p:spPr>
        <p:txBody>
          <a:bodyPr/>
          <a:lstStyle>
            <a:lvl1pPr marL="0" indent="0">
              <a:buNone/>
              <a:defRPr sz="1800">
                <a:solidFill>
                  <a:schemeClr val="bg1"/>
                </a:solidFill>
              </a:defRPr>
            </a:lvl1pPr>
            <a:lvl2pPr marL="457169" indent="0">
              <a:buNone/>
              <a:defRPr sz="2000">
                <a:solidFill>
                  <a:schemeClr val="tx1">
                    <a:tint val="82000"/>
                  </a:schemeClr>
                </a:solidFill>
              </a:defRPr>
            </a:lvl2pPr>
            <a:lvl3pPr marL="914338" indent="0">
              <a:buNone/>
              <a:defRPr sz="1800">
                <a:solidFill>
                  <a:schemeClr val="tx1">
                    <a:tint val="82000"/>
                  </a:schemeClr>
                </a:solidFill>
              </a:defRPr>
            </a:lvl3pPr>
            <a:lvl4pPr marL="1371507" indent="0">
              <a:buNone/>
              <a:defRPr sz="1600">
                <a:solidFill>
                  <a:schemeClr val="tx1">
                    <a:tint val="82000"/>
                  </a:schemeClr>
                </a:solidFill>
              </a:defRPr>
            </a:lvl4pPr>
            <a:lvl5pPr marL="1828676" indent="0">
              <a:buNone/>
              <a:defRPr sz="1600">
                <a:solidFill>
                  <a:schemeClr val="tx1">
                    <a:tint val="82000"/>
                  </a:schemeClr>
                </a:solidFill>
              </a:defRPr>
            </a:lvl5pPr>
            <a:lvl6pPr marL="2285845" indent="0">
              <a:buNone/>
              <a:defRPr sz="1600">
                <a:solidFill>
                  <a:schemeClr val="tx1">
                    <a:tint val="82000"/>
                  </a:schemeClr>
                </a:solidFill>
              </a:defRPr>
            </a:lvl6pPr>
            <a:lvl7pPr marL="2743014" indent="0">
              <a:buNone/>
              <a:defRPr sz="1600">
                <a:solidFill>
                  <a:schemeClr val="tx1">
                    <a:tint val="82000"/>
                  </a:schemeClr>
                </a:solidFill>
              </a:defRPr>
            </a:lvl7pPr>
            <a:lvl8pPr marL="3200182" indent="0">
              <a:buNone/>
              <a:defRPr sz="1600">
                <a:solidFill>
                  <a:schemeClr val="tx1">
                    <a:tint val="82000"/>
                  </a:schemeClr>
                </a:solidFill>
              </a:defRPr>
            </a:lvl8pPr>
            <a:lvl9pPr marL="3657351" indent="0">
              <a:buNone/>
              <a:defRPr sz="1600">
                <a:solidFill>
                  <a:schemeClr val="tx1">
                    <a:tint val="82000"/>
                  </a:schemeClr>
                </a:solidFill>
              </a:defRPr>
            </a:lvl9pPr>
          </a:lstStyle>
          <a:p>
            <a:pPr lvl="0"/>
            <a:r>
              <a:rPr lang="it-IT"/>
              <a:t>Fare clic per modificare gli stili del testo dello schema</a:t>
            </a:r>
          </a:p>
        </p:txBody>
      </p:sp>
    </p:spTree>
    <p:extLst>
      <p:ext uri="{BB962C8B-B14F-4D97-AF65-F5344CB8AC3E}">
        <p14:creationId xmlns:p14="http://schemas.microsoft.com/office/powerpoint/2010/main" val="93294749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6D584DA-1D69-5367-72D3-EC7EAB68FB4D}"/>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0E4059A0-8A36-AB59-942E-1FBD5DF1B4B7}"/>
              </a:ext>
            </a:extLst>
          </p:cNvPr>
          <p:cNvSpPr>
            <a:spLocks noGrp="1"/>
          </p:cNvSpPr>
          <p:nvPr>
            <p:ph sz="half" idx="1"/>
          </p:nvPr>
        </p:nvSpPr>
        <p:spPr>
          <a:xfrm>
            <a:off x="263526" y="1177129"/>
            <a:ext cx="5756275" cy="4520410"/>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a:extLst>
              <a:ext uri="{FF2B5EF4-FFF2-40B4-BE49-F238E27FC236}">
                <a16:creationId xmlns:a16="http://schemas.microsoft.com/office/drawing/2014/main" id="{B61D8DA9-85D8-833D-9994-088B8DE533A6}"/>
              </a:ext>
            </a:extLst>
          </p:cNvPr>
          <p:cNvSpPr>
            <a:spLocks noGrp="1"/>
          </p:cNvSpPr>
          <p:nvPr>
            <p:ph sz="half" idx="2"/>
          </p:nvPr>
        </p:nvSpPr>
        <p:spPr>
          <a:xfrm>
            <a:off x="6172201" y="1177129"/>
            <a:ext cx="5756274" cy="4520410"/>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Tree>
    <p:extLst>
      <p:ext uri="{BB962C8B-B14F-4D97-AF65-F5344CB8AC3E}">
        <p14:creationId xmlns:p14="http://schemas.microsoft.com/office/powerpoint/2010/main" val="3274224010"/>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B199DE3-5A25-F42C-A34F-365DBFDBAB7A}"/>
              </a:ext>
            </a:extLst>
          </p:cNvPr>
          <p:cNvSpPr>
            <a:spLocks noGrp="1"/>
          </p:cNvSpPr>
          <p:nvPr>
            <p:ph type="title"/>
          </p:nvPr>
        </p:nvSpPr>
        <p:spPr/>
        <p:txBody>
          <a:bodyPr/>
          <a:lstStyle/>
          <a:p>
            <a:r>
              <a:rPr lang="it-IT"/>
              <a:t>Fare clic per modificare lo stile del titolo dello schema</a:t>
            </a:r>
          </a:p>
        </p:txBody>
      </p:sp>
    </p:spTree>
    <p:extLst>
      <p:ext uri="{BB962C8B-B14F-4D97-AF65-F5344CB8AC3E}">
        <p14:creationId xmlns:p14="http://schemas.microsoft.com/office/powerpoint/2010/main" val="297276843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843667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cSld name="1_Diapositiva titolo">
    <p:spTree>
      <p:nvGrpSpPr>
        <p:cNvPr id="1" name=""/>
        <p:cNvGrpSpPr/>
        <p:nvPr/>
      </p:nvGrpSpPr>
      <p:grpSpPr>
        <a:xfrm>
          <a:off x="0" y="0"/>
          <a:ext cx="0" cy="0"/>
          <a:chOff x="0" y="0"/>
          <a:chExt cx="0" cy="0"/>
        </a:xfrm>
      </p:grpSpPr>
      <p:sp>
        <p:nvSpPr>
          <p:cNvPr id="2" name="Titolo 1"/>
          <p:cNvSpPr>
            <a:spLocks noGrp="1"/>
          </p:cNvSpPr>
          <p:nvPr>
            <p:ph type="ctrTitle"/>
          </p:nvPr>
        </p:nvSpPr>
        <p:spPr>
          <a:xfrm>
            <a:off x="1524481" y="1123161"/>
            <a:ext cx="9143040" cy="2386476"/>
          </a:xfrm>
        </p:spPr>
        <p:txBody>
          <a:bodyPr anchor="b"/>
          <a:lstStyle>
            <a:lvl1pPr algn="ctr">
              <a:defRPr sz="7256"/>
            </a:lvl1pPr>
          </a:lstStyle>
          <a:p>
            <a:r>
              <a:rPr lang="it-IT"/>
              <a:t>Fare clic per modificare lo stile del titolo dello schema</a:t>
            </a:r>
          </a:p>
        </p:txBody>
      </p:sp>
      <p:sp>
        <p:nvSpPr>
          <p:cNvPr id="3" name="Sottotitolo 2"/>
          <p:cNvSpPr>
            <a:spLocks noGrp="1"/>
          </p:cNvSpPr>
          <p:nvPr>
            <p:ph type="subTitle" idx="1"/>
          </p:nvPr>
        </p:nvSpPr>
        <p:spPr>
          <a:xfrm>
            <a:off x="1524481" y="3601794"/>
            <a:ext cx="9143040" cy="1656903"/>
          </a:xfrm>
        </p:spPr>
        <p:txBody>
          <a:bodyPr/>
          <a:lstStyle>
            <a:lvl1pPr marL="0" indent="0" algn="ctr">
              <a:buNone/>
              <a:defRPr sz="2903"/>
            </a:lvl1pPr>
            <a:lvl2pPr marL="552938" indent="0" algn="ctr">
              <a:buNone/>
              <a:defRPr sz="2419"/>
            </a:lvl2pPr>
            <a:lvl3pPr marL="1105875" indent="0" algn="ctr">
              <a:buNone/>
              <a:defRPr sz="2177"/>
            </a:lvl3pPr>
            <a:lvl4pPr marL="1658813" indent="0" algn="ctr">
              <a:buNone/>
              <a:defRPr sz="1935"/>
            </a:lvl4pPr>
            <a:lvl5pPr marL="2211751" indent="0" algn="ctr">
              <a:buNone/>
              <a:defRPr sz="1935"/>
            </a:lvl5pPr>
            <a:lvl6pPr marL="2764688" indent="0" algn="ctr">
              <a:buNone/>
              <a:defRPr sz="1935"/>
            </a:lvl6pPr>
            <a:lvl7pPr marL="3317626" indent="0" algn="ctr">
              <a:buNone/>
              <a:defRPr sz="1935"/>
            </a:lvl7pPr>
            <a:lvl8pPr marL="3870564" indent="0" algn="ctr">
              <a:buNone/>
              <a:defRPr sz="1935"/>
            </a:lvl8pPr>
            <a:lvl9pPr marL="4423501" indent="0" algn="ctr">
              <a:buNone/>
              <a:defRPr sz="1935"/>
            </a:lvl9pPr>
          </a:lstStyle>
          <a:p>
            <a:r>
              <a:rPr lang="it-IT"/>
              <a:t>Fare clic per modificare lo stile del sottotitolo dello schema</a:t>
            </a:r>
          </a:p>
        </p:txBody>
      </p:sp>
    </p:spTree>
    <p:extLst>
      <p:ext uri="{BB962C8B-B14F-4D97-AF65-F5344CB8AC3E}">
        <p14:creationId xmlns:p14="http://schemas.microsoft.com/office/powerpoint/2010/main" val="395043947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userDrawn="1">
  <p:cSld name="2_Diapositiva titolo">
    <p:spTree>
      <p:nvGrpSpPr>
        <p:cNvPr id="1" name=""/>
        <p:cNvGrpSpPr/>
        <p:nvPr/>
      </p:nvGrpSpPr>
      <p:grpSpPr>
        <a:xfrm>
          <a:off x="0" y="0"/>
          <a:ext cx="0" cy="0"/>
          <a:chOff x="0" y="0"/>
          <a:chExt cx="0" cy="0"/>
        </a:xfrm>
      </p:grpSpPr>
      <p:sp>
        <p:nvSpPr>
          <p:cNvPr id="7" name="Titolo 1">
            <a:extLst>
              <a:ext uri="{FF2B5EF4-FFF2-40B4-BE49-F238E27FC236}">
                <a16:creationId xmlns:a16="http://schemas.microsoft.com/office/drawing/2014/main" id="{755809F4-08FA-D97F-9C7C-47EB34601522}"/>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
        <p:nvSpPr>
          <p:cNvPr id="8" name="Sottotitolo 2">
            <a:extLst>
              <a:ext uri="{FF2B5EF4-FFF2-40B4-BE49-F238E27FC236}">
                <a16:creationId xmlns:a16="http://schemas.microsoft.com/office/drawing/2014/main" id="{A497FC87-75CA-D7A4-1249-E763C964A2CF}"/>
              </a:ext>
            </a:extLst>
          </p:cNvPr>
          <p:cNvSpPr>
            <a:spLocks noGrp="1"/>
          </p:cNvSpPr>
          <p:nvPr>
            <p:ph type="subTitle" idx="1"/>
          </p:nvPr>
        </p:nvSpPr>
        <p:spPr>
          <a:xfrm>
            <a:off x="178422" y="1341122"/>
            <a:ext cx="11845073" cy="4567312"/>
          </a:xfrm>
          <a:prstGeom prst="rect">
            <a:avLst/>
          </a:prstGeom>
        </p:spPr>
        <p:txBody>
          <a:bodyPr/>
          <a:lstStyle>
            <a:lvl1pPr marL="0" indent="0" algn="l">
              <a:buNone/>
              <a:defRPr sz="1600">
                <a:solidFill>
                  <a:schemeClr val="tx1"/>
                </a:solidFill>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9" name="Segnaposto testo 7">
            <a:extLst>
              <a:ext uri="{FF2B5EF4-FFF2-40B4-BE49-F238E27FC236}">
                <a16:creationId xmlns:a16="http://schemas.microsoft.com/office/drawing/2014/main" id="{B9F99D94-5324-C87B-8975-254A5146422B}"/>
              </a:ext>
            </a:extLst>
          </p:cNvPr>
          <p:cNvSpPr>
            <a:spLocks noGrp="1"/>
          </p:cNvSpPr>
          <p:nvPr>
            <p:ph type="body" sz="quarter" idx="10" hasCustomPrompt="1"/>
          </p:nvPr>
        </p:nvSpPr>
        <p:spPr>
          <a:xfrm>
            <a:off x="178422" y="6078970"/>
            <a:ext cx="11845073" cy="476249"/>
          </a:xfrm>
          <a:prstGeom prst="rect">
            <a:avLst/>
          </a:prstGeom>
        </p:spPr>
        <p:txBody>
          <a:bodyPr/>
          <a:lstStyle>
            <a:lvl1pPr marL="0" indent="0">
              <a:buNone/>
              <a:defRPr sz="932">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Tree>
    <p:extLst>
      <p:ext uri="{BB962C8B-B14F-4D97-AF65-F5344CB8AC3E}">
        <p14:creationId xmlns:p14="http://schemas.microsoft.com/office/powerpoint/2010/main" val="165031679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userDrawn="1">
  <p:cSld name="1_Due contenuti">
    <p:spTree>
      <p:nvGrpSpPr>
        <p:cNvPr id="1" name=""/>
        <p:cNvGrpSpPr/>
        <p:nvPr/>
      </p:nvGrpSpPr>
      <p:grpSpPr>
        <a:xfrm>
          <a:off x="0" y="0"/>
          <a:ext cx="0" cy="0"/>
          <a:chOff x="0" y="0"/>
          <a:chExt cx="0" cy="0"/>
        </a:xfrm>
      </p:grpSpPr>
      <p:sp>
        <p:nvSpPr>
          <p:cNvPr id="8" name="Segnaposto contenuto 2">
            <a:extLst>
              <a:ext uri="{FF2B5EF4-FFF2-40B4-BE49-F238E27FC236}">
                <a16:creationId xmlns:a16="http://schemas.microsoft.com/office/drawing/2014/main" id="{CBAE240A-F62E-EA50-BE10-6267F77BB3D3}"/>
              </a:ext>
            </a:extLst>
          </p:cNvPr>
          <p:cNvSpPr>
            <a:spLocks noGrp="1"/>
          </p:cNvSpPr>
          <p:nvPr>
            <p:ph idx="1"/>
          </p:nvPr>
        </p:nvSpPr>
        <p:spPr>
          <a:xfrm>
            <a:off x="6185212" y="1328930"/>
            <a:ext cx="5838280" cy="4563873"/>
          </a:xfrm>
          <a:prstGeom prst="rect">
            <a:avLst/>
          </a:prstGeom>
          <a:ln w="19050">
            <a:solidFill>
              <a:srgbClr val="144B2D"/>
            </a:solidFill>
          </a:ln>
        </p:spPr>
        <p:txBody>
          <a:bodyPr/>
          <a:lstStyle>
            <a:lvl1pPr marL="0" indent="0">
              <a:buNone/>
              <a:defRPr sz="1600">
                <a:latin typeface="Arial" panose="020B0604020202020204" pitchFamily="34" charset="0"/>
                <a:cs typeface="Arial" panose="020B0604020202020204" pitchFamily="34" charset="0"/>
              </a:defRPr>
            </a:lvl1pPr>
            <a:lvl2pPr>
              <a:defRPr sz="1867">
                <a:latin typeface="Arial" panose="020B0604020202020204" pitchFamily="34" charset="0"/>
                <a:cs typeface="Arial" panose="020B0604020202020204" pitchFamily="34" charset="0"/>
              </a:defRPr>
            </a:lvl2pPr>
            <a:lvl3pPr>
              <a:defRPr sz="1867">
                <a:latin typeface="Arial" panose="020B0604020202020204" pitchFamily="34" charset="0"/>
                <a:cs typeface="Arial" panose="020B0604020202020204" pitchFamily="34" charset="0"/>
              </a:defRPr>
            </a:lvl3pPr>
            <a:lvl4pPr>
              <a:defRPr sz="1867">
                <a:latin typeface="Arial" panose="020B0604020202020204" pitchFamily="34" charset="0"/>
                <a:cs typeface="Arial" panose="020B0604020202020204" pitchFamily="34" charset="0"/>
              </a:defRPr>
            </a:lvl4pPr>
            <a:lvl5pPr>
              <a:defRPr sz="1867">
                <a:latin typeface="Arial" panose="020B0604020202020204" pitchFamily="34" charset="0"/>
                <a:cs typeface="Arial" panose="020B0604020202020204" pitchFamily="34" charset="0"/>
              </a:defRPr>
            </a:lvl5pPr>
          </a:lstStyle>
          <a:p>
            <a:pPr lvl="0"/>
            <a:r>
              <a:rPr lang="it-IT"/>
              <a:t>Fare clic per modificare gli stili del testo dello schema</a:t>
            </a:r>
          </a:p>
        </p:txBody>
      </p:sp>
      <p:sp>
        <p:nvSpPr>
          <p:cNvPr id="9" name="Sottotitolo 2">
            <a:extLst>
              <a:ext uri="{FF2B5EF4-FFF2-40B4-BE49-F238E27FC236}">
                <a16:creationId xmlns:a16="http://schemas.microsoft.com/office/drawing/2014/main" id="{63A775A3-16C8-AD95-1980-B52DBF500CAC}"/>
              </a:ext>
            </a:extLst>
          </p:cNvPr>
          <p:cNvSpPr>
            <a:spLocks noGrp="1"/>
          </p:cNvSpPr>
          <p:nvPr>
            <p:ph type="subTitle" idx="11"/>
          </p:nvPr>
        </p:nvSpPr>
        <p:spPr>
          <a:xfrm>
            <a:off x="168509" y="1328932"/>
            <a:ext cx="5838283" cy="4563873"/>
          </a:xfrm>
          <a:prstGeom prst="rect">
            <a:avLst/>
          </a:prstGeom>
        </p:spPr>
        <p:txBody>
          <a:bodyPr/>
          <a:lstStyle>
            <a:lvl1pPr marL="0" indent="0" algn="l">
              <a:buNone/>
              <a:defRPr sz="1600">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3" name="Segnaposto testo 7">
            <a:extLst>
              <a:ext uri="{FF2B5EF4-FFF2-40B4-BE49-F238E27FC236}">
                <a16:creationId xmlns:a16="http://schemas.microsoft.com/office/drawing/2014/main" id="{0B57A6BB-1B33-8A84-B075-D536B8D7452B}"/>
              </a:ext>
            </a:extLst>
          </p:cNvPr>
          <p:cNvSpPr>
            <a:spLocks noGrp="1"/>
          </p:cNvSpPr>
          <p:nvPr>
            <p:ph type="body" sz="quarter" idx="10" hasCustomPrompt="1"/>
          </p:nvPr>
        </p:nvSpPr>
        <p:spPr>
          <a:xfrm>
            <a:off x="178421" y="6078970"/>
            <a:ext cx="11840114" cy="476249"/>
          </a:xfrm>
          <a:prstGeom prst="rect">
            <a:avLst/>
          </a:prstGeom>
        </p:spPr>
        <p:txBody>
          <a:bodyPr/>
          <a:lstStyle>
            <a:lvl1pPr marL="0" indent="0">
              <a:buNone/>
              <a:defRPr sz="1067">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
        <p:nvSpPr>
          <p:cNvPr id="4" name="Titolo 1">
            <a:extLst>
              <a:ext uri="{FF2B5EF4-FFF2-40B4-BE49-F238E27FC236}">
                <a16:creationId xmlns:a16="http://schemas.microsoft.com/office/drawing/2014/main" id="{ED505051-BF08-10A5-98C5-D6A30DDEEBE0}"/>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Tree>
    <p:extLst>
      <p:ext uri="{BB962C8B-B14F-4D97-AF65-F5344CB8AC3E}">
        <p14:creationId xmlns:p14="http://schemas.microsoft.com/office/powerpoint/2010/main" val="27755698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userDrawn="1">
  <p:cSld name="10_Diapositiva titolo">
    <p:spTree>
      <p:nvGrpSpPr>
        <p:cNvPr id="1" name=""/>
        <p:cNvGrpSpPr/>
        <p:nvPr/>
      </p:nvGrpSpPr>
      <p:grpSpPr>
        <a:xfrm>
          <a:off x="0" y="0"/>
          <a:ext cx="0" cy="0"/>
          <a:chOff x="0" y="0"/>
          <a:chExt cx="0" cy="0"/>
        </a:xfrm>
      </p:grpSpPr>
      <p:sp>
        <p:nvSpPr>
          <p:cNvPr id="7" name="Titolo 1">
            <a:extLst>
              <a:ext uri="{FF2B5EF4-FFF2-40B4-BE49-F238E27FC236}">
                <a16:creationId xmlns:a16="http://schemas.microsoft.com/office/drawing/2014/main" id="{755809F4-08FA-D97F-9C7C-47EB34601522}"/>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
        <p:nvSpPr>
          <p:cNvPr id="8" name="Sottotitolo 2">
            <a:extLst>
              <a:ext uri="{FF2B5EF4-FFF2-40B4-BE49-F238E27FC236}">
                <a16:creationId xmlns:a16="http://schemas.microsoft.com/office/drawing/2014/main" id="{A497FC87-75CA-D7A4-1249-E763C964A2CF}"/>
              </a:ext>
            </a:extLst>
          </p:cNvPr>
          <p:cNvSpPr>
            <a:spLocks noGrp="1"/>
          </p:cNvSpPr>
          <p:nvPr>
            <p:ph type="subTitle" idx="1"/>
          </p:nvPr>
        </p:nvSpPr>
        <p:spPr>
          <a:xfrm>
            <a:off x="178422" y="1341122"/>
            <a:ext cx="11845073" cy="4567312"/>
          </a:xfrm>
          <a:prstGeom prst="rect">
            <a:avLst/>
          </a:prstGeom>
        </p:spPr>
        <p:txBody>
          <a:bodyPr/>
          <a:lstStyle>
            <a:lvl1pPr marL="0" indent="0" algn="l">
              <a:buNone/>
              <a:defRPr sz="1600">
                <a:solidFill>
                  <a:schemeClr val="tx1"/>
                </a:solidFill>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9" name="Segnaposto testo 7">
            <a:extLst>
              <a:ext uri="{FF2B5EF4-FFF2-40B4-BE49-F238E27FC236}">
                <a16:creationId xmlns:a16="http://schemas.microsoft.com/office/drawing/2014/main" id="{B9F99D94-5324-C87B-8975-254A5146422B}"/>
              </a:ext>
            </a:extLst>
          </p:cNvPr>
          <p:cNvSpPr>
            <a:spLocks noGrp="1"/>
          </p:cNvSpPr>
          <p:nvPr>
            <p:ph type="body" sz="quarter" idx="10" hasCustomPrompt="1"/>
          </p:nvPr>
        </p:nvSpPr>
        <p:spPr>
          <a:xfrm>
            <a:off x="178422" y="6078970"/>
            <a:ext cx="11845073" cy="476249"/>
          </a:xfrm>
          <a:prstGeom prst="rect">
            <a:avLst/>
          </a:prstGeom>
        </p:spPr>
        <p:txBody>
          <a:bodyPr/>
          <a:lstStyle>
            <a:lvl1pPr marL="0" indent="0">
              <a:buNone/>
              <a:defRPr sz="932">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Tree>
    <p:extLst>
      <p:ext uri="{BB962C8B-B14F-4D97-AF65-F5344CB8AC3E}">
        <p14:creationId xmlns:p14="http://schemas.microsoft.com/office/powerpoint/2010/main" val="1681330290"/>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userDrawn="1">
  <p:cSld name="6_Titolo e contenuto">
    <p:spTree>
      <p:nvGrpSpPr>
        <p:cNvPr id="1" name=""/>
        <p:cNvGrpSpPr/>
        <p:nvPr/>
      </p:nvGrpSpPr>
      <p:grpSpPr>
        <a:xfrm>
          <a:off x="0" y="0"/>
          <a:ext cx="0" cy="0"/>
          <a:chOff x="0" y="0"/>
          <a:chExt cx="0" cy="0"/>
        </a:xfrm>
      </p:grpSpPr>
      <p:sp>
        <p:nvSpPr>
          <p:cNvPr id="7" name="Segnaposto contenuto 2">
            <a:extLst>
              <a:ext uri="{FF2B5EF4-FFF2-40B4-BE49-F238E27FC236}">
                <a16:creationId xmlns:a16="http://schemas.microsoft.com/office/drawing/2014/main" id="{2B831A0C-1875-E5B8-8DEE-6CCC1D198D46}"/>
              </a:ext>
            </a:extLst>
          </p:cNvPr>
          <p:cNvSpPr>
            <a:spLocks noGrp="1"/>
          </p:cNvSpPr>
          <p:nvPr>
            <p:ph idx="1"/>
          </p:nvPr>
        </p:nvSpPr>
        <p:spPr>
          <a:xfrm>
            <a:off x="168508" y="1304545"/>
            <a:ext cx="11854987" cy="4635148"/>
          </a:xfrm>
          <a:prstGeom prst="rect">
            <a:avLst/>
          </a:prstGeom>
        </p:spPr>
        <p:txBody>
          <a:bodyPr/>
          <a:lstStyle>
            <a:lvl1pPr marL="0" indent="0">
              <a:buNone/>
              <a:defRPr sz="1600">
                <a:latin typeface="Arial" panose="020B0604020202020204" pitchFamily="34" charset="0"/>
                <a:cs typeface="Arial" panose="020B0604020202020204" pitchFamily="34" charset="0"/>
              </a:defRPr>
            </a:lvl1pPr>
            <a:lvl2pPr>
              <a:defRPr sz="1867">
                <a:latin typeface="Arial" panose="020B0604020202020204" pitchFamily="34" charset="0"/>
                <a:cs typeface="Arial" panose="020B0604020202020204" pitchFamily="34" charset="0"/>
              </a:defRPr>
            </a:lvl2pPr>
            <a:lvl3pPr>
              <a:defRPr sz="1867">
                <a:latin typeface="Arial" panose="020B0604020202020204" pitchFamily="34" charset="0"/>
                <a:cs typeface="Arial" panose="020B0604020202020204" pitchFamily="34" charset="0"/>
              </a:defRPr>
            </a:lvl3pPr>
            <a:lvl4pPr>
              <a:defRPr sz="1867">
                <a:latin typeface="Arial" panose="020B0604020202020204" pitchFamily="34" charset="0"/>
                <a:cs typeface="Arial" panose="020B0604020202020204" pitchFamily="34" charset="0"/>
              </a:defRPr>
            </a:lvl4pPr>
            <a:lvl5pPr>
              <a:defRPr sz="1867">
                <a:latin typeface="Arial" panose="020B0604020202020204" pitchFamily="34" charset="0"/>
                <a:cs typeface="Arial" panose="020B0604020202020204" pitchFamily="34" charset="0"/>
              </a:defRPr>
            </a:lvl5pPr>
          </a:lstStyle>
          <a:p>
            <a:pPr lvl="0"/>
            <a:r>
              <a:rPr lang="it-IT"/>
              <a:t>Fare clic per modificare gli stili del testo dello schema</a:t>
            </a:r>
          </a:p>
        </p:txBody>
      </p:sp>
      <p:sp>
        <p:nvSpPr>
          <p:cNvPr id="3" name="Segnaposto testo 7">
            <a:extLst>
              <a:ext uri="{FF2B5EF4-FFF2-40B4-BE49-F238E27FC236}">
                <a16:creationId xmlns:a16="http://schemas.microsoft.com/office/drawing/2014/main" id="{2141676B-E73A-1CB5-5F52-6BDB3AF51BA7}"/>
              </a:ext>
            </a:extLst>
          </p:cNvPr>
          <p:cNvSpPr>
            <a:spLocks noGrp="1"/>
          </p:cNvSpPr>
          <p:nvPr>
            <p:ph type="body" sz="quarter" idx="10" hasCustomPrompt="1"/>
          </p:nvPr>
        </p:nvSpPr>
        <p:spPr>
          <a:xfrm>
            <a:off x="178422" y="6078970"/>
            <a:ext cx="11845073" cy="476249"/>
          </a:xfrm>
          <a:prstGeom prst="rect">
            <a:avLst/>
          </a:prstGeom>
        </p:spPr>
        <p:txBody>
          <a:bodyPr/>
          <a:lstStyle>
            <a:lvl1pPr marL="0" indent="0">
              <a:buNone/>
              <a:defRPr sz="1067">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
        <p:nvSpPr>
          <p:cNvPr id="4" name="Titolo 1">
            <a:extLst>
              <a:ext uri="{FF2B5EF4-FFF2-40B4-BE49-F238E27FC236}">
                <a16:creationId xmlns:a16="http://schemas.microsoft.com/office/drawing/2014/main" id="{62D87439-B371-0DAD-5CA5-F2B4DCCDC57F}"/>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Tree>
    <p:extLst>
      <p:ext uri="{BB962C8B-B14F-4D97-AF65-F5344CB8AC3E}">
        <p14:creationId xmlns:p14="http://schemas.microsoft.com/office/powerpoint/2010/main" val="34733095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userDrawn="1">
  <p:cSld name="13_Due contenuti">
    <p:spTree>
      <p:nvGrpSpPr>
        <p:cNvPr id="1" name=""/>
        <p:cNvGrpSpPr/>
        <p:nvPr/>
      </p:nvGrpSpPr>
      <p:grpSpPr>
        <a:xfrm>
          <a:off x="0" y="0"/>
          <a:ext cx="0" cy="0"/>
          <a:chOff x="0" y="0"/>
          <a:chExt cx="0" cy="0"/>
        </a:xfrm>
      </p:grpSpPr>
      <p:sp>
        <p:nvSpPr>
          <p:cNvPr id="8" name="Segnaposto contenuto 2">
            <a:extLst>
              <a:ext uri="{FF2B5EF4-FFF2-40B4-BE49-F238E27FC236}">
                <a16:creationId xmlns:a16="http://schemas.microsoft.com/office/drawing/2014/main" id="{CBAE240A-F62E-EA50-BE10-6267F77BB3D3}"/>
              </a:ext>
            </a:extLst>
          </p:cNvPr>
          <p:cNvSpPr>
            <a:spLocks noGrp="1"/>
          </p:cNvSpPr>
          <p:nvPr>
            <p:ph idx="1"/>
          </p:nvPr>
        </p:nvSpPr>
        <p:spPr>
          <a:xfrm>
            <a:off x="6185212" y="1328930"/>
            <a:ext cx="5838280" cy="4563873"/>
          </a:xfrm>
          <a:prstGeom prst="rect">
            <a:avLst/>
          </a:prstGeom>
          <a:ln w="19050">
            <a:solidFill>
              <a:srgbClr val="144B2D"/>
            </a:solidFill>
          </a:ln>
        </p:spPr>
        <p:txBody>
          <a:bodyPr/>
          <a:lstStyle>
            <a:lvl1pPr marL="0" indent="0">
              <a:buNone/>
              <a:defRPr sz="1600">
                <a:latin typeface="Arial" panose="020B0604020202020204" pitchFamily="34" charset="0"/>
                <a:cs typeface="Arial" panose="020B0604020202020204" pitchFamily="34" charset="0"/>
              </a:defRPr>
            </a:lvl1pPr>
            <a:lvl2pPr>
              <a:defRPr sz="1867">
                <a:latin typeface="Arial" panose="020B0604020202020204" pitchFamily="34" charset="0"/>
                <a:cs typeface="Arial" panose="020B0604020202020204" pitchFamily="34" charset="0"/>
              </a:defRPr>
            </a:lvl2pPr>
            <a:lvl3pPr>
              <a:defRPr sz="1867">
                <a:latin typeface="Arial" panose="020B0604020202020204" pitchFamily="34" charset="0"/>
                <a:cs typeface="Arial" panose="020B0604020202020204" pitchFamily="34" charset="0"/>
              </a:defRPr>
            </a:lvl3pPr>
            <a:lvl4pPr>
              <a:defRPr sz="1867">
                <a:latin typeface="Arial" panose="020B0604020202020204" pitchFamily="34" charset="0"/>
                <a:cs typeface="Arial" panose="020B0604020202020204" pitchFamily="34" charset="0"/>
              </a:defRPr>
            </a:lvl4pPr>
            <a:lvl5pPr>
              <a:defRPr sz="1867">
                <a:latin typeface="Arial" panose="020B0604020202020204" pitchFamily="34" charset="0"/>
                <a:cs typeface="Arial" panose="020B0604020202020204" pitchFamily="34" charset="0"/>
              </a:defRPr>
            </a:lvl5pPr>
          </a:lstStyle>
          <a:p>
            <a:pPr lvl="0"/>
            <a:r>
              <a:rPr lang="it-IT"/>
              <a:t>Fare clic per modificare gli stili del testo dello schema</a:t>
            </a:r>
          </a:p>
        </p:txBody>
      </p:sp>
      <p:sp>
        <p:nvSpPr>
          <p:cNvPr id="9" name="Sottotitolo 2">
            <a:extLst>
              <a:ext uri="{FF2B5EF4-FFF2-40B4-BE49-F238E27FC236}">
                <a16:creationId xmlns:a16="http://schemas.microsoft.com/office/drawing/2014/main" id="{63A775A3-16C8-AD95-1980-B52DBF500CAC}"/>
              </a:ext>
            </a:extLst>
          </p:cNvPr>
          <p:cNvSpPr>
            <a:spLocks noGrp="1"/>
          </p:cNvSpPr>
          <p:nvPr>
            <p:ph type="subTitle" idx="11"/>
          </p:nvPr>
        </p:nvSpPr>
        <p:spPr>
          <a:xfrm>
            <a:off x="168509" y="1328932"/>
            <a:ext cx="5838283" cy="4563873"/>
          </a:xfrm>
          <a:prstGeom prst="rect">
            <a:avLst/>
          </a:prstGeom>
        </p:spPr>
        <p:txBody>
          <a:bodyPr/>
          <a:lstStyle>
            <a:lvl1pPr marL="0" indent="0" algn="l">
              <a:buNone/>
              <a:defRPr sz="1600">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3" name="Segnaposto testo 7">
            <a:extLst>
              <a:ext uri="{FF2B5EF4-FFF2-40B4-BE49-F238E27FC236}">
                <a16:creationId xmlns:a16="http://schemas.microsoft.com/office/drawing/2014/main" id="{0B57A6BB-1B33-8A84-B075-D536B8D7452B}"/>
              </a:ext>
            </a:extLst>
          </p:cNvPr>
          <p:cNvSpPr>
            <a:spLocks noGrp="1"/>
          </p:cNvSpPr>
          <p:nvPr>
            <p:ph type="body" sz="quarter" idx="10" hasCustomPrompt="1"/>
          </p:nvPr>
        </p:nvSpPr>
        <p:spPr>
          <a:xfrm>
            <a:off x="178421" y="6078970"/>
            <a:ext cx="11840114" cy="476249"/>
          </a:xfrm>
          <a:prstGeom prst="rect">
            <a:avLst/>
          </a:prstGeom>
        </p:spPr>
        <p:txBody>
          <a:bodyPr/>
          <a:lstStyle>
            <a:lvl1pPr marL="0" indent="0">
              <a:buNone/>
              <a:defRPr sz="1067">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
        <p:nvSpPr>
          <p:cNvPr id="4" name="Titolo 1">
            <a:extLst>
              <a:ext uri="{FF2B5EF4-FFF2-40B4-BE49-F238E27FC236}">
                <a16:creationId xmlns:a16="http://schemas.microsoft.com/office/drawing/2014/main" id="{ED505051-BF08-10A5-98C5-D6A30DDEEBE0}"/>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Tree>
    <p:extLst>
      <p:ext uri="{BB962C8B-B14F-4D97-AF65-F5344CB8AC3E}">
        <p14:creationId xmlns:p14="http://schemas.microsoft.com/office/powerpoint/2010/main" val="62594994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userDrawn="1">
  <p:cSld name="14_Due contenuti">
    <p:spTree>
      <p:nvGrpSpPr>
        <p:cNvPr id="1" name=""/>
        <p:cNvGrpSpPr/>
        <p:nvPr/>
      </p:nvGrpSpPr>
      <p:grpSpPr>
        <a:xfrm>
          <a:off x="0" y="0"/>
          <a:ext cx="0" cy="0"/>
          <a:chOff x="0" y="0"/>
          <a:chExt cx="0" cy="0"/>
        </a:xfrm>
      </p:grpSpPr>
      <p:sp>
        <p:nvSpPr>
          <p:cNvPr id="8" name="Segnaposto contenuto 2">
            <a:extLst>
              <a:ext uri="{FF2B5EF4-FFF2-40B4-BE49-F238E27FC236}">
                <a16:creationId xmlns:a16="http://schemas.microsoft.com/office/drawing/2014/main" id="{CBAE240A-F62E-EA50-BE10-6267F77BB3D3}"/>
              </a:ext>
            </a:extLst>
          </p:cNvPr>
          <p:cNvSpPr>
            <a:spLocks noGrp="1"/>
          </p:cNvSpPr>
          <p:nvPr>
            <p:ph idx="1"/>
          </p:nvPr>
        </p:nvSpPr>
        <p:spPr>
          <a:xfrm>
            <a:off x="6185212" y="1328930"/>
            <a:ext cx="5838280" cy="4563873"/>
          </a:xfrm>
          <a:prstGeom prst="rect">
            <a:avLst/>
          </a:prstGeom>
          <a:ln w="19050">
            <a:solidFill>
              <a:srgbClr val="144B2D"/>
            </a:solidFill>
          </a:ln>
        </p:spPr>
        <p:txBody>
          <a:bodyPr/>
          <a:lstStyle>
            <a:lvl1pPr marL="0" indent="0">
              <a:buNone/>
              <a:defRPr sz="1600">
                <a:latin typeface="Arial" panose="020B0604020202020204" pitchFamily="34" charset="0"/>
                <a:cs typeface="Arial" panose="020B0604020202020204" pitchFamily="34" charset="0"/>
              </a:defRPr>
            </a:lvl1pPr>
            <a:lvl2pPr>
              <a:defRPr sz="1867">
                <a:latin typeface="Arial" panose="020B0604020202020204" pitchFamily="34" charset="0"/>
                <a:cs typeface="Arial" panose="020B0604020202020204" pitchFamily="34" charset="0"/>
              </a:defRPr>
            </a:lvl2pPr>
            <a:lvl3pPr>
              <a:defRPr sz="1867">
                <a:latin typeface="Arial" panose="020B0604020202020204" pitchFamily="34" charset="0"/>
                <a:cs typeface="Arial" panose="020B0604020202020204" pitchFamily="34" charset="0"/>
              </a:defRPr>
            </a:lvl3pPr>
            <a:lvl4pPr>
              <a:defRPr sz="1867">
                <a:latin typeface="Arial" panose="020B0604020202020204" pitchFamily="34" charset="0"/>
                <a:cs typeface="Arial" panose="020B0604020202020204" pitchFamily="34" charset="0"/>
              </a:defRPr>
            </a:lvl4pPr>
            <a:lvl5pPr>
              <a:defRPr sz="1867">
                <a:latin typeface="Arial" panose="020B0604020202020204" pitchFamily="34" charset="0"/>
                <a:cs typeface="Arial" panose="020B0604020202020204" pitchFamily="34" charset="0"/>
              </a:defRPr>
            </a:lvl5pPr>
          </a:lstStyle>
          <a:p>
            <a:pPr lvl="0"/>
            <a:r>
              <a:rPr lang="it-IT"/>
              <a:t>Fare clic per modificare gli stili del testo dello schema</a:t>
            </a:r>
          </a:p>
        </p:txBody>
      </p:sp>
      <p:sp>
        <p:nvSpPr>
          <p:cNvPr id="9" name="Sottotitolo 2">
            <a:extLst>
              <a:ext uri="{FF2B5EF4-FFF2-40B4-BE49-F238E27FC236}">
                <a16:creationId xmlns:a16="http://schemas.microsoft.com/office/drawing/2014/main" id="{63A775A3-16C8-AD95-1980-B52DBF500CAC}"/>
              </a:ext>
            </a:extLst>
          </p:cNvPr>
          <p:cNvSpPr>
            <a:spLocks noGrp="1"/>
          </p:cNvSpPr>
          <p:nvPr>
            <p:ph type="subTitle" idx="11"/>
          </p:nvPr>
        </p:nvSpPr>
        <p:spPr>
          <a:xfrm>
            <a:off x="168509" y="1328932"/>
            <a:ext cx="5838283" cy="4563873"/>
          </a:xfrm>
          <a:prstGeom prst="rect">
            <a:avLst/>
          </a:prstGeom>
        </p:spPr>
        <p:txBody>
          <a:bodyPr/>
          <a:lstStyle>
            <a:lvl1pPr marL="0" indent="0" algn="l">
              <a:buNone/>
              <a:defRPr sz="1600">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3" name="Segnaposto testo 7">
            <a:extLst>
              <a:ext uri="{FF2B5EF4-FFF2-40B4-BE49-F238E27FC236}">
                <a16:creationId xmlns:a16="http://schemas.microsoft.com/office/drawing/2014/main" id="{0B57A6BB-1B33-8A84-B075-D536B8D7452B}"/>
              </a:ext>
            </a:extLst>
          </p:cNvPr>
          <p:cNvSpPr>
            <a:spLocks noGrp="1"/>
          </p:cNvSpPr>
          <p:nvPr>
            <p:ph type="body" sz="quarter" idx="10" hasCustomPrompt="1"/>
          </p:nvPr>
        </p:nvSpPr>
        <p:spPr>
          <a:xfrm>
            <a:off x="178421" y="6078970"/>
            <a:ext cx="11840114" cy="476249"/>
          </a:xfrm>
          <a:prstGeom prst="rect">
            <a:avLst/>
          </a:prstGeom>
        </p:spPr>
        <p:txBody>
          <a:bodyPr/>
          <a:lstStyle>
            <a:lvl1pPr marL="0" indent="0">
              <a:buNone/>
              <a:defRPr sz="1067">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
        <p:nvSpPr>
          <p:cNvPr id="4" name="Titolo 1">
            <a:extLst>
              <a:ext uri="{FF2B5EF4-FFF2-40B4-BE49-F238E27FC236}">
                <a16:creationId xmlns:a16="http://schemas.microsoft.com/office/drawing/2014/main" id="{ED505051-BF08-10A5-98C5-D6A30DDEEBE0}"/>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Tree>
    <p:extLst>
      <p:ext uri="{BB962C8B-B14F-4D97-AF65-F5344CB8AC3E}">
        <p14:creationId xmlns:p14="http://schemas.microsoft.com/office/powerpoint/2010/main" val="78807409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userDrawn="1">
  <p:cSld name="15_Due contenuti">
    <p:spTree>
      <p:nvGrpSpPr>
        <p:cNvPr id="1" name=""/>
        <p:cNvGrpSpPr/>
        <p:nvPr/>
      </p:nvGrpSpPr>
      <p:grpSpPr>
        <a:xfrm>
          <a:off x="0" y="0"/>
          <a:ext cx="0" cy="0"/>
          <a:chOff x="0" y="0"/>
          <a:chExt cx="0" cy="0"/>
        </a:xfrm>
      </p:grpSpPr>
      <p:sp>
        <p:nvSpPr>
          <p:cNvPr id="8" name="Segnaposto contenuto 2">
            <a:extLst>
              <a:ext uri="{FF2B5EF4-FFF2-40B4-BE49-F238E27FC236}">
                <a16:creationId xmlns:a16="http://schemas.microsoft.com/office/drawing/2014/main" id="{CBAE240A-F62E-EA50-BE10-6267F77BB3D3}"/>
              </a:ext>
            </a:extLst>
          </p:cNvPr>
          <p:cNvSpPr>
            <a:spLocks noGrp="1"/>
          </p:cNvSpPr>
          <p:nvPr>
            <p:ph idx="1"/>
          </p:nvPr>
        </p:nvSpPr>
        <p:spPr>
          <a:xfrm>
            <a:off x="6185212" y="1328930"/>
            <a:ext cx="5838280" cy="4563873"/>
          </a:xfrm>
          <a:prstGeom prst="rect">
            <a:avLst/>
          </a:prstGeom>
          <a:ln w="19050">
            <a:solidFill>
              <a:srgbClr val="144B2D"/>
            </a:solidFill>
          </a:ln>
        </p:spPr>
        <p:txBody>
          <a:bodyPr/>
          <a:lstStyle>
            <a:lvl1pPr marL="0" indent="0">
              <a:buNone/>
              <a:defRPr sz="1600">
                <a:latin typeface="Arial" panose="020B0604020202020204" pitchFamily="34" charset="0"/>
                <a:cs typeface="Arial" panose="020B0604020202020204" pitchFamily="34" charset="0"/>
              </a:defRPr>
            </a:lvl1pPr>
            <a:lvl2pPr>
              <a:defRPr sz="1867">
                <a:latin typeface="Arial" panose="020B0604020202020204" pitchFamily="34" charset="0"/>
                <a:cs typeface="Arial" panose="020B0604020202020204" pitchFamily="34" charset="0"/>
              </a:defRPr>
            </a:lvl2pPr>
            <a:lvl3pPr>
              <a:defRPr sz="1867">
                <a:latin typeface="Arial" panose="020B0604020202020204" pitchFamily="34" charset="0"/>
                <a:cs typeface="Arial" panose="020B0604020202020204" pitchFamily="34" charset="0"/>
              </a:defRPr>
            </a:lvl3pPr>
            <a:lvl4pPr>
              <a:defRPr sz="1867">
                <a:latin typeface="Arial" panose="020B0604020202020204" pitchFamily="34" charset="0"/>
                <a:cs typeface="Arial" panose="020B0604020202020204" pitchFamily="34" charset="0"/>
              </a:defRPr>
            </a:lvl4pPr>
            <a:lvl5pPr>
              <a:defRPr sz="1867">
                <a:latin typeface="Arial" panose="020B0604020202020204" pitchFamily="34" charset="0"/>
                <a:cs typeface="Arial" panose="020B0604020202020204" pitchFamily="34" charset="0"/>
              </a:defRPr>
            </a:lvl5pPr>
          </a:lstStyle>
          <a:p>
            <a:pPr lvl="0"/>
            <a:r>
              <a:rPr lang="it-IT"/>
              <a:t>Fare clic per modificare gli stili del testo dello schema</a:t>
            </a:r>
          </a:p>
        </p:txBody>
      </p:sp>
      <p:sp>
        <p:nvSpPr>
          <p:cNvPr id="9" name="Sottotitolo 2">
            <a:extLst>
              <a:ext uri="{FF2B5EF4-FFF2-40B4-BE49-F238E27FC236}">
                <a16:creationId xmlns:a16="http://schemas.microsoft.com/office/drawing/2014/main" id="{63A775A3-16C8-AD95-1980-B52DBF500CAC}"/>
              </a:ext>
            </a:extLst>
          </p:cNvPr>
          <p:cNvSpPr>
            <a:spLocks noGrp="1"/>
          </p:cNvSpPr>
          <p:nvPr>
            <p:ph type="subTitle" idx="11"/>
          </p:nvPr>
        </p:nvSpPr>
        <p:spPr>
          <a:xfrm>
            <a:off x="168509" y="1328932"/>
            <a:ext cx="5838283" cy="4563873"/>
          </a:xfrm>
          <a:prstGeom prst="rect">
            <a:avLst/>
          </a:prstGeom>
        </p:spPr>
        <p:txBody>
          <a:bodyPr/>
          <a:lstStyle>
            <a:lvl1pPr marL="0" indent="0" algn="l">
              <a:buNone/>
              <a:defRPr sz="1600">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3" name="Segnaposto testo 7">
            <a:extLst>
              <a:ext uri="{FF2B5EF4-FFF2-40B4-BE49-F238E27FC236}">
                <a16:creationId xmlns:a16="http://schemas.microsoft.com/office/drawing/2014/main" id="{0B57A6BB-1B33-8A84-B075-D536B8D7452B}"/>
              </a:ext>
            </a:extLst>
          </p:cNvPr>
          <p:cNvSpPr>
            <a:spLocks noGrp="1"/>
          </p:cNvSpPr>
          <p:nvPr>
            <p:ph type="body" sz="quarter" idx="10" hasCustomPrompt="1"/>
          </p:nvPr>
        </p:nvSpPr>
        <p:spPr>
          <a:xfrm>
            <a:off x="178421" y="6078970"/>
            <a:ext cx="11840114" cy="476249"/>
          </a:xfrm>
          <a:prstGeom prst="rect">
            <a:avLst/>
          </a:prstGeom>
        </p:spPr>
        <p:txBody>
          <a:bodyPr/>
          <a:lstStyle>
            <a:lvl1pPr marL="0" indent="0">
              <a:buNone/>
              <a:defRPr sz="1067">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
        <p:nvSpPr>
          <p:cNvPr id="4" name="Titolo 1">
            <a:extLst>
              <a:ext uri="{FF2B5EF4-FFF2-40B4-BE49-F238E27FC236}">
                <a16:creationId xmlns:a16="http://schemas.microsoft.com/office/drawing/2014/main" id="{ED505051-BF08-10A5-98C5-D6A30DDEEBE0}"/>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Tree>
    <p:extLst>
      <p:ext uri="{BB962C8B-B14F-4D97-AF65-F5344CB8AC3E}">
        <p14:creationId xmlns:p14="http://schemas.microsoft.com/office/powerpoint/2010/main" val="182999199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userDrawn="1">
  <p:cSld name="16_Due contenuti">
    <p:spTree>
      <p:nvGrpSpPr>
        <p:cNvPr id="1" name=""/>
        <p:cNvGrpSpPr/>
        <p:nvPr/>
      </p:nvGrpSpPr>
      <p:grpSpPr>
        <a:xfrm>
          <a:off x="0" y="0"/>
          <a:ext cx="0" cy="0"/>
          <a:chOff x="0" y="0"/>
          <a:chExt cx="0" cy="0"/>
        </a:xfrm>
      </p:grpSpPr>
      <p:sp>
        <p:nvSpPr>
          <p:cNvPr id="8" name="Segnaposto contenuto 2">
            <a:extLst>
              <a:ext uri="{FF2B5EF4-FFF2-40B4-BE49-F238E27FC236}">
                <a16:creationId xmlns:a16="http://schemas.microsoft.com/office/drawing/2014/main" id="{CBAE240A-F62E-EA50-BE10-6267F77BB3D3}"/>
              </a:ext>
            </a:extLst>
          </p:cNvPr>
          <p:cNvSpPr>
            <a:spLocks noGrp="1"/>
          </p:cNvSpPr>
          <p:nvPr>
            <p:ph idx="1"/>
          </p:nvPr>
        </p:nvSpPr>
        <p:spPr>
          <a:xfrm>
            <a:off x="6185212" y="1328930"/>
            <a:ext cx="5838280" cy="4563873"/>
          </a:xfrm>
          <a:prstGeom prst="rect">
            <a:avLst/>
          </a:prstGeom>
          <a:ln w="19050">
            <a:solidFill>
              <a:srgbClr val="144B2D"/>
            </a:solidFill>
          </a:ln>
        </p:spPr>
        <p:txBody>
          <a:bodyPr/>
          <a:lstStyle>
            <a:lvl1pPr marL="0" indent="0">
              <a:buNone/>
              <a:defRPr sz="1600">
                <a:latin typeface="Arial" panose="020B0604020202020204" pitchFamily="34" charset="0"/>
                <a:cs typeface="Arial" panose="020B0604020202020204" pitchFamily="34" charset="0"/>
              </a:defRPr>
            </a:lvl1pPr>
            <a:lvl2pPr>
              <a:defRPr sz="1867">
                <a:latin typeface="Arial" panose="020B0604020202020204" pitchFamily="34" charset="0"/>
                <a:cs typeface="Arial" panose="020B0604020202020204" pitchFamily="34" charset="0"/>
              </a:defRPr>
            </a:lvl2pPr>
            <a:lvl3pPr>
              <a:defRPr sz="1867">
                <a:latin typeface="Arial" panose="020B0604020202020204" pitchFamily="34" charset="0"/>
                <a:cs typeface="Arial" panose="020B0604020202020204" pitchFamily="34" charset="0"/>
              </a:defRPr>
            </a:lvl3pPr>
            <a:lvl4pPr>
              <a:defRPr sz="1867">
                <a:latin typeface="Arial" panose="020B0604020202020204" pitchFamily="34" charset="0"/>
                <a:cs typeface="Arial" panose="020B0604020202020204" pitchFamily="34" charset="0"/>
              </a:defRPr>
            </a:lvl4pPr>
            <a:lvl5pPr>
              <a:defRPr sz="1867">
                <a:latin typeface="Arial" panose="020B0604020202020204" pitchFamily="34" charset="0"/>
                <a:cs typeface="Arial" panose="020B0604020202020204" pitchFamily="34" charset="0"/>
              </a:defRPr>
            </a:lvl5pPr>
          </a:lstStyle>
          <a:p>
            <a:pPr lvl="0"/>
            <a:r>
              <a:rPr lang="it-IT"/>
              <a:t>Fare clic per modificare gli stili del testo dello schema</a:t>
            </a:r>
          </a:p>
        </p:txBody>
      </p:sp>
      <p:sp>
        <p:nvSpPr>
          <p:cNvPr id="9" name="Sottotitolo 2">
            <a:extLst>
              <a:ext uri="{FF2B5EF4-FFF2-40B4-BE49-F238E27FC236}">
                <a16:creationId xmlns:a16="http://schemas.microsoft.com/office/drawing/2014/main" id="{63A775A3-16C8-AD95-1980-B52DBF500CAC}"/>
              </a:ext>
            </a:extLst>
          </p:cNvPr>
          <p:cNvSpPr>
            <a:spLocks noGrp="1"/>
          </p:cNvSpPr>
          <p:nvPr>
            <p:ph type="subTitle" idx="11"/>
          </p:nvPr>
        </p:nvSpPr>
        <p:spPr>
          <a:xfrm>
            <a:off x="168509" y="1328932"/>
            <a:ext cx="5838283" cy="4563873"/>
          </a:xfrm>
          <a:prstGeom prst="rect">
            <a:avLst/>
          </a:prstGeom>
        </p:spPr>
        <p:txBody>
          <a:bodyPr/>
          <a:lstStyle>
            <a:lvl1pPr marL="0" indent="0" algn="l">
              <a:buNone/>
              <a:defRPr sz="1600">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3" name="Segnaposto testo 7">
            <a:extLst>
              <a:ext uri="{FF2B5EF4-FFF2-40B4-BE49-F238E27FC236}">
                <a16:creationId xmlns:a16="http://schemas.microsoft.com/office/drawing/2014/main" id="{0B57A6BB-1B33-8A84-B075-D536B8D7452B}"/>
              </a:ext>
            </a:extLst>
          </p:cNvPr>
          <p:cNvSpPr>
            <a:spLocks noGrp="1"/>
          </p:cNvSpPr>
          <p:nvPr>
            <p:ph type="body" sz="quarter" idx="10" hasCustomPrompt="1"/>
          </p:nvPr>
        </p:nvSpPr>
        <p:spPr>
          <a:xfrm>
            <a:off x="178421" y="6078970"/>
            <a:ext cx="11840114" cy="476249"/>
          </a:xfrm>
          <a:prstGeom prst="rect">
            <a:avLst/>
          </a:prstGeom>
        </p:spPr>
        <p:txBody>
          <a:bodyPr/>
          <a:lstStyle>
            <a:lvl1pPr marL="0" indent="0">
              <a:buNone/>
              <a:defRPr sz="1067">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
        <p:nvSpPr>
          <p:cNvPr id="4" name="Titolo 1">
            <a:extLst>
              <a:ext uri="{FF2B5EF4-FFF2-40B4-BE49-F238E27FC236}">
                <a16:creationId xmlns:a16="http://schemas.microsoft.com/office/drawing/2014/main" id="{ED505051-BF08-10A5-98C5-D6A30DDEEBE0}"/>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Tree>
    <p:extLst>
      <p:ext uri="{BB962C8B-B14F-4D97-AF65-F5344CB8AC3E}">
        <p14:creationId xmlns:p14="http://schemas.microsoft.com/office/powerpoint/2010/main" val="250382330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userDrawn="1">
  <p:cSld name="11_Diapositiva titolo">
    <p:spTree>
      <p:nvGrpSpPr>
        <p:cNvPr id="1" name=""/>
        <p:cNvGrpSpPr/>
        <p:nvPr/>
      </p:nvGrpSpPr>
      <p:grpSpPr>
        <a:xfrm>
          <a:off x="0" y="0"/>
          <a:ext cx="0" cy="0"/>
          <a:chOff x="0" y="0"/>
          <a:chExt cx="0" cy="0"/>
        </a:xfrm>
      </p:grpSpPr>
      <p:sp>
        <p:nvSpPr>
          <p:cNvPr id="7" name="Titolo 1">
            <a:extLst>
              <a:ext uri="{FF2B5EF4-FFF2-40B4-BE49-F238E27FC236}">
                <a16:creationId xmlns:a16="http://schemas.microsoft.com/office/drawing/2014/main" id="{755809F4-08FA-D97F-9C7C-47EB34601522}"/>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
        <p:nvSpPr>
          <p:cNvPr id="8" name="Sottotitolo 2">
            <a:extLst>
              <a:ext uri="{FF2B5EF4-FFF2-40B4-BE49-F238E27FC236}">
                <a16:creationId xmlns:a16="http://schemas.microsoft.com/office/drawing/2014/main" id="{A497FC87-75CA-D7A4-1249-E763C964A2CF}"/>
              </a:ext>
            </a:extLst>
          </p:cNvPr>
          <p:cNvSpPr>
            <a:spLocks noGrp="1"/>
          </p:cNvSpPr>
          <p:nvPr>
            <p:ph type="subTitle" idx="1"/>
          </p:nvPr>
        </p:nvSpPr>
        <p:spPr>
          <a:xfrm>
            <a:off x="178422" y="1341122"/>
            <a:ext cx="11845073" cy="4567312"/>
          </a:xfrm>
          <a:prstGeom prst="rect">
            <a:avLst/>
          </a:prstGeom>
        </p:spPr>
        <p:txBody>
          <a:bodyPr/>
          <a:lstStyle>
            <a:lvl1pPr marL="0" indent="0" algn="l">
              <a:buNone/>
              <a:defRPr sz="1600">
                <a:solidFill>
                  <a:schemeClr val="tx1"/>
                </a:solidFill>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9" name="Segnaposto testo 7">
            <a:extLst>
              <a:ext uri="{FF2B5EF4-FFF2-40B4-BE49-F238E27FC236}">
                <a16:creationId xmlns:a16="http://schemas.microsoft.com/office/drawing/2014/main" id="{B9F99D94-5324-C87B-8975-254A5146422B}"/>
              </a:ext>
            </a:extLst>
          </p:cNvPr>
          <p:cNvSpPr>
            <a:spLocks noGrp="1"/>
          </p:cNvSpPr>
          <p:nvPr>
            <p:ph type="body" sz="quarter" idx="10" hasCustomPrompt="1"/>
          </p:nvPr>
        </p:nvSpPr>
        <p:spPr>
          <a:xfrm>
            <a:off x="178422" y="6078970"/>
            <a:ext cx="11845073" cy="476249"/>
          </a:xfrm>
          <a:prstGeom prst="rect">
            <a:avLst/>
          </a:prstGeom>
        </p:spPr>
        <p:txBody>
          <a:bodyPr/>
          <a:lstStyle>
            <a:lvl1pPr marL="0" indent="0">
              <a:buNone/>
              <a:defRPr sz="932">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Tree>
    <p:extLst>
      <p:ext uri="{BB962C8B-B14F-4D97-AF65-F5344CB8AC3E}">
        <p14:creationId xmlns:p14="http://schemas.microsoft.com/office/powerpoint/2010/main" val="99116116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userDrawn="1">
  <p:cSld name="12_Diapositiva titolo">
    <p:spTree>
      <p:nvGrpSpPr>
        <p:cNvPr id="1" name=""/>
        <p:cNvGrpSpPr/>
        <p:nvPr/>
      </p:nvGrpSpPr>
      <p:grpSpPr>
        <a:xfrm>
          <a:off x="0" y="0"/>
          <a:ext cx="0" cy="0"/>
          <a:chOff x="0" y="0"/>
          <a:chExt cx="0" cy="0"/>
        </a:xfrm>
      </p:grpSpPr>
      <p:sp>
        <p:nvSpPr>
          <p:cNvPr id="7" name="Titolo 1">
            <a:extLst>
              <a:ext uri="{FF2B5EF4-FFF2-40B4-BE49-F238E27FC236}">
                <a16:creationId xmlns:a16="http://schemas.microsoft.com/office/drawing/2014/main" id="{755809F4-08FA-D97F-9C7C-47EB34601522}"/>
              </a:ext>
            </a:extLst>
          </p:cNvPr>
          <p:cNvSpPr>
            <a:spLocks noGrp="1"/>
          </p:cNvSpPr>
          <p:nvPr>
            <p:ph type="ctrTitle"/>
          </p:nvPr>
        </p:nvSpPr>
        <p:spPr>
          <a:xfrm>
            <a:off x="168508" y="162572"/>
            <a:ext cx="9767973" cy="946901"/>
          </a:xfrm>
          <a:prstGeom prst="rect">
            <a:avLst/>
          </a:prstGeom>
        </p:spPr>
        <p:txBody>
          <a:bodyPr anchor="t"/>
          <a:lstStyle>
            <a:lvl1pPr algn="l">
              <a:defRPr sz="2399" b="1">
                <a:solidFill>
                  <a:schemeClr val="bg1"/>
                </a:solidFill>
                <a:latin typeface="Arial" panose="020B0604020202020204" pitchFamily="34" charset="0"/>
                <a:cs typeface="Arial" panose="020B0604020202020204" pitchFamily="34" charset="0"/>
              </a:defRPr>
            </a:lvl1pPr>
          </a:lstStyle>
          <a:p>
            <a:r>
              <a:rPr lang="it-IT"/>
              <a:t>Fare clic per modificare lo stile del titolo dello schema</a:t>
            </a:r>
          </a:p>
        </p:txBody>
      </p:sp>
      <p:sp>
        <p:nvSpPr>
          <p:cNvPr id="8" name="Sottotitolo 2">
            <a:extLst>
              <a:ext uri="{FF2B5EF4-FFF2-40B4-BE49-F238E27FC236}">
                <a16:creationId xmlns:a16="http://schemas.microsoft.com/office/drawing/2014/main" id="{A497FC87-75CA-D7A4-1249-E763C964A2CF}"/>
              </a:ext>
            </a:extLst>
          </p:cNvPr>
          <p:cNvSpPr>
            <a:spLocks noGrp="1"/>
          </p:cNvSpPr>
          <p:nvPr>
            <p:ph type="subTitle" idx="1"/>
          </p:nvPr>
        </p:nvSpPr>
        <p:spPr>
          <a:xfrm>
            <a:off x="178422" y="1341122"/>
            <a:ext cx="11845073" cy="4567312"/>
          </a:xfrm>
          <a:prstGeom prst="rect">
            <a:avLst/>
          </a:prstGeom>
        </p:spPr>
        <p:txBody>
          <a:bodyPr/>
          <a:lstStyle>
            <a:lvl1pPr marL="0" indent="0" algn="l">
              <a:buNone/>
              <a:defRPr sz="1600">
                <a:solidFill>
                  <a:schemeClr val="tx1"/>
                </a:solidFill>
                <a:latin typeface="Arial" panose="020B0604020202020204" pitchFamily="34" charset="0"/>
                <a:cs typeface="Arial" panose="020B0604020202020204" pitchFamily="34" charset="0"/>
              </a:defRPr>
            </a:lvl1pPr>
            <a:lvl2pPr marL="609544" indent="0" algn="ctr">
              <a:buNone/>
              <a:defRPr sz="2667"/>
            </a:lvl2pPr>
            <a:lvl3pPr marL="1219087" indent="0" algn="ctr">
              <a:buNone/>
              <a:defRPr sz="2399"/>
            </a:lvl3pPr>
            <a:lvl4pPr marL="1828630" indent="0" algn="ctr">
              <a:buNone/>
              <a:defRPr sz="2133"/>
            </a:lvl4pPr>
            <a:lvl5pPr marL="2438173" indent="0" algn="ctr">
              <a:buNone/>
              <a:defRPr sz="2133"/>
            </a:lvl5pPr>
            <a:lvl6pPr marL="3047717" indent="0" algn="ctr">
              <a:buNone/>
              <a:defRPr sz="2133"/>
            </a:lvl6pPr>
            <a:lvl7pPr marL="3657259" indent="0" algn="ctr">
              <a:buNone/>
              <a:defRPr sz="2133"/>
            </a:lvl7pPr>
            <a:lvl8pPr marL="4266802" indent="0" algn="ctr">
              <a:buNone/>
              <a:defRPr sz="2133"/>
            </a:lvl8pPr>
            <a:lvl9pPr marL="4876346" indent="0" algn="ctr">
              <a:buNone/>
              <a:defRPr sz="2133"/>
            </a:lvl9pPr>
          </a:lstStyle>
          <a:p>
            <a:r>
              <a:rPr lang="it-IT"/>
              <a:t>Fare clic per modificare lo stile del sottotitolo dello schema</a:t>
            </a:r>
          </a:p>
        </p:txBody>
      </p:sp>
      <p:sp>
        <p:nvSpPr>
          <p:cNvPr id="9" name="Segnaposto testo 7">
            <a:extLst>
              <a:ext uri="{FF2B5EF4-FFF2-40B4-BE49-F238E27FC236}">
                <a16:creationId xmlns:a16="http://schemas.microsoft.com/office/drawing/2014/main" id="{B9F99D94-5324-C87B-8975-254A5146422B}"/>
              </a:ext>
            </a:extLst>
          </p:cNvPr>
          <p:cNvSpPr>
            <a:spLocks noGrp="1"/>
          </p:cNvSpPr>
          <p:nvPr>
            <p:ph type="body" sz="quarter" idx="10" hasCustomPrompt="1"/>
          </p:nvPr>
        </p:nvSpPr>
        <p:spPr>
          <a:xfrm>
            <a:off x="178422" y="6078970"/>
            <a:ext cx="11845073" cy="476249"/>
          </a:xfrm>
          <a:prstGeom prst="rect">
            <a:avLst/>
          </a:prstGeom>
        </p:spPr>
        <p:txBody>
          <a:bodyPr/>
          <a:lstStyle>
            <a:lvl1pPr marL="0" indent="0">
              <a:buNone/>
              <a:defRPr sz="932">
                <a:solidFill>
                  <a:schemeClr val="tx1">
                    <a:lumMod val="65000"/>
                    <a:lumOff val="35000"/>
                  </a:schemeClr>
                </a:solidFill>
                <a:latin typeface="Arial" panose="020B0604020202020204" pitchFamily="34" charset="0"/>
                <a:cs typeface="Arial" panose="020B0604020202020204" pitchFamily="34" charset="0"/>
              </a:defRPr>
            </a:lvl1pPr>
          </a:lstStyle>
          <a:p>
            <a:pPr lvl="0"/>
            <a:r>
              <a:rPr lang="it-IT"/>
              <a:t>Note</a:t>
            </a:r>
          </a:p>
        </p:txBody>
      </p:sp>
    </p:spTree>
    <p:extLst>
      <p:ext uri="{BB962C8B-B14F-4D97-AF65-F5344CB8AC3E}">
        <p14:creationId xmlns:p14="http://schemas.microsoft.com/office/powerpoint/2010/main" val="375735280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userDrawn="1">
  <p:cSld name="3_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3C5FE16C-755E-69D7-1D61-5F38DDA44257}"/>
              </a:ext>
            </a:extLst>
          </p:cNvPr>
          <p:cNvSpPr>
            <a:spLocks noGrp="1"/>
          </p:cNvSpPr>
          <p:nvPr>
            <p:ph type="ctrTitle"/>
          </p:nvPr>
        </p:nvSpPr>
        <p:spPr>
          <a:xfrm>
            <a:off x="272716" y="151348"/>
            <a:ext cx="11234820" cy="1085400"/>
          </a:xfrm>
          <a:prstGeom prst="rect">
            <a:avLst/>
          </a:prstGeom>
        </p:spPr>
        <p:txBody>
          <a:bodyPr anchor="t"/>
          <a:lstStyle>
            <a:lvl1pPr algn="l">
              <a:defRPr sz="3599" b="1" i="0">
                <a:solidFill>
                  <a:srgbClr val="DB0003"/>
                </a:solidFill>
                <a:latin typeface="Arial" panose="020B0604020202020204" pitchFamily="34" charset="0"/>
                <a:cs typeface="Arial" panose="020B0604020202020204" pitchFamily="34" charset="0"/>
              </a:defRPr>
            </a:lvl1pPr>
          </a:lstStyle>
          <a:p>
            <a:endParaRPr lang="it-IT"/>
          </a:p>
        </p:txBody>
      </p:sp>
      <p:sp>
        <p:nvSpPr>
          <p:cNvPr id="3" name="Sottotitolo 2">
            <a:extLst>
              <a:ext uri="{FF2B5EF4-FFF2-40B4-BE49-F238E27FC236}">
                <a16:creationId xmlns:a16="http://schemas.microsoft.com/office/drawing/2014/main" id="{5572FA97-EAC9-CAE8-6126-072B1CBB07BC}"/>
              </a:ext>
            </a:extLst>
          </p:cNvPr>
          <p:cNvSpPr>
            <a:spLocks noGrp="1"/>
          </p:cNvSpPr>
          <p:nvPr>
            <p:ph type="subTitle" idx="1"/>
          </p:nvPr>
        </p:nvSpPr>
        <p:spPr>
          <a:xfrm>
            <a:off x="272716" y="1258324"/>
            <a:ext cx="9144000" cy="482823"/>
          </a:xfrm>
          <a:prstGeom prst="rect">
            <a:avLst/>
          </a:prstGeom>
        </p:spPr>
        <p:txBody>
          <a:bodyPr/>
          <a:lstStyle>
            <a:lvl1pPr marL="0" indent="0" algn="l">
              <a:buNone/>
              <a:defRPr sz="2399" b="1" i="0">
                <a:solidFill>
                  <a:srgbClr val="610400"/>
                </a:solidFill>
                <a:latin typeface="Arial" panose="020B0604020202020204" pitchFamily="34" charset="0"/>
                <a:cs typeface="Arial" panose="020B0604020202020204" pitchFamily="34" charset="0"/>
              </a:defRPr>
            </a:lvl1pPr>
            <a:lvl2pPr marL="609558" indent="0" algn="ctr">
              <a:buNone/>
              <a:defRPr sz="2667"/>
            </a:lvl2pPr>
            <a:lvl3pPr marL="1219118" indent="0" algn="ctr">
              <a:buNone/>
              <a:defRPr sz="2399"/>
            </a:lvl3pPr>
            <a:lvl4pPr marL="1828676" indent="0" algn="ctr">
              <a:buNone/>
              <a:defRPr sz="2133"/>
            </a:lvl4pPr>
            <a:lvl5pPr marL="2438234" indent="0" algn="ctr">
              <a:buNone/>
              <a:defRPr sz="2133"/>
            </a:lvl5pPr>
            <a:lvl6pPr marL="3047792" indent="0" algn="ctr">
              <a:buNone/>
              <a:defRPr sz="2133"/>
            </a:lvl6pPr>
            <a:lvl7pPr marL="3657351" indent="0" algn="ctr">
              <a:buNone/>
              <a:defRPr sz="2133"/>
            </a:lvl7pPr>
            <a:lvl8pPr marL="4266910" indent="0" algn="ctr">
              <a:buNone/>
              <a:defRPr sz="2133"/>
            </a:lvl8pPr>
            <a:lvl9pPr marL="4876468" indent="0" algn="ctr">
              <a:buNone/>
              <a:defRPr sz="2133"/>
            </a:lvl9pPr>
          </a:lstStyle>
          <a:p>
            <a:r>
              <a:rPr lang="it-IT"/>
              <a:t>Fare clic per modificare lo stile del sottotitolo dello schema</a:t>
            </a:r>
          </a:p>
        </p:txBody>
      </p:sp>
      <p:sp>
        <p:nvSpPr>
          <p:cNvPr id="5" name="Segnaposto piè di pagina 4">
            <a:extLst>
              <a:ext uri="{FF2B5EF4-FFF2-40B4-BE49-F238E27FC236}">
                <a16:creationId xmlns:a16="http://schemas.microsoft.com/office/drawing/2014/main" id="{B7D44C36-6850-F979-0B78-4D0EB9C44716}"/>
              </a:ext>
            </a:extLst>
          </p:cNvPr>
          <p:cNvSpPr>
            <a:spLocks noGrp="1"/>
          </p:cNvSpPr>
          <p:nvPr>
            <p:ph type="ftr" sz="quarter" idx="11"/>
          </p:nvPr>
        </p:nvSpPr>
        <p:spPr>
          <a:xfrm>
            <a:off x="344432" y="5968377"/>
            <a:ext cx="11234819" cy="284386"/>
          </a:xfrm>
          <a:prstGeom prst="rect">
            <a:avLst/>
          </a:prstGeom>
        </p:spPr>
        <p:txBody>
          <a:bodyPr/>
          <a:lstStyle>
            <a:lvl1pPr>
              <a:defRPr sz="1067"/>
            </a:lvl1pPr>
          </a:lstStyle>
          <a:p>
            <a:endParaRPr lang="it-IT"/>
          </a:p>
        </p:txBody>
      </p:sp>
      <p:sp>
        <p:nvSpPr>
          <p:cNvPr id="6" name="Segnaposto numero diapositiva 5">
            <a:extLst>
              <a:ext uri="{FF2B5EF4-FFF2-40B4-BE49-F238E27FC236}">
                <a16:creationId xmlns:a16="http://schemas.microsoft.com/office/drawing/2014/main" id="{B90748BD-3291-CF72-6EAB-2882981A4ECD}"/>
              </a:ext>
            </a:extLst>
          </p:cNvPr>
          <p:cNvSpPr>
            <a:spLocks noGrp="1"/>
          </p:cNvSpPr>
          <p:nvPr>
            <p:ph type="sldNum" sz="quarter" idx="12"/>
          </p:nvPr>
        </p:nvSpPr>
        <p:spPr>
          <a:xfrm>
            <a:off x="334186" y="6425737"/>
            <a:ext cx="2743200" cy="366183"/>
          </a:xfrm>
          <a:prstGeom prst="rect">
            <a:avLst/>
          </a:prstGeom>
        </p:spPr>
        <p:txBody>
          <a:bodyPr/>
          <a:lstStyle>
            <a:lvl1pPr>
              <a:defRPr sz="1067">
                <a:solidFill>
                  <a:schemeClr val="bg1"/>
                </a:solidFill>
              </a:defRPr>
            </a:lvl1pPr>
          </a:lstStyle>
          <a:p>
            <a:fld id="{A7F97874-9DB8-F342-A4CE-D7BE4110FDF1}" type="slidenum">
              <a:rPr lang="it-IT" smtClean="0"/>
              <a:pPr/>
              <a:t>‹N›</a:t>
            </a:fld>
            <a:endParaRPr lang="it-IT"/>
          </a:p>
        </p:txBody>
      </p:sp>
      <p:sp>
        <p:nvSpPr>
          <p:cNvPr id="8" name="Segnaposto testo 3">
            <a:extLst>
              <a:ext uri="{FF2B5EF4-FFF2-40B4-BE49-F238E27FC236}">
                <a16:creationId xmlns:a16="http://schemas.microsoft.com/office/drawing/2014/main" id="{1367BCD4-F6FA-43D7-CC5F-FB0527C37C8B}"/>
              </a:ext>
            </a:extLst>
          </p:cNvPr>
          <p:cNvSpPr>
            <a:spLocks noGrp="1"/>
          </p:cNvSpPr>
          <p:nvPr>
            <p:ph type="body" sz="half" idx="2"/>
          </p:nvPr>
        </p:nvSpPr>
        <p:spPr>
          <a:xfrm>
            <a:off x="262471" y="1914121"/>
            <a:ext cx="11234820" cy="4054256"/>
          </a:xfrm>
          <a:prstGeom prst="rect">
            <a:avLst/>
          </a:prstGeom>
        </p:spPr>
        <p:txBody>
          <a:bodyPr/>
          <a:lstStyle>
            <a:lvl1pPr marL="0" indent="0">
              <a:buNone/>
              <a:defRPr sz="1866">
                <a:solidFill>
                  <a:schemeClr val="tx1">
                    <a:lumMod val="75000"/>
                    <a:lumOff val="25000"/>
                  </a:schemeClr>
                </a:solidFill>
                <a:latin typeface="Arial" panose="020B0604020202020204" pitchFamily="34" charset="0"/>
                <a:cs typeface="Arial" panose="020B0604020202020204" pitchFamily="34" charset="0"/>
              </a:defRPr>
            </a:lvl1pPr>
            <a:lvl2pPr marL="609558" indent="0">
              <a:buNone/>
              <a:defRPr sz="1866"/>
            </a:lvl2pPr>
            <a:lvl3pPr marL="1219118" indent="0">
              <a:buNone/>
              <a:defRPr sz="1600"/>
            </a:lvl3pPr>
            <a:lvl4pPr marL="1828676" indent="0">
              <a:buNone/>
              <a:defRPr sz="1333"/>
            </a:lvl4pPr>
            <a:lvl5pPr marL="2438234" indent="0">
              <a:buNone/>
              <a:defRPr sz="1333"/>
            </a:lvl5pPr>
            <a:lvl6pPr marL="3047792" indent="0">
              <a:buNone/>
              <a:defRPr sz="1333"/>
            </a:lvl6pPr>
            <a:lvl7pPr marL="3657351" indent="0">
              <a:buNone/>
              <a:defRPr sz="1333"/>
            </a:lvl7pPr>
            <a:lvl8pPr marL="4266910" indent="0">
              <a:buNone/>
              <a:defRPr sz="1333"/>
            </a:lvl8pPr>
            <a:lvl9pPr marL="4876468" indent="0">
              <a:buNone/>
              <a:defRPr sz="1333"/>
            </a:lvl9pPr>
          </a:lstStyle>
          <a:p>
            <a:pPr lvl="0"/>
            <a:r>
              <a:rPr lang="it-IT"/>
              <a:t>Fare clic per modificare gli stili del testo dello schema</a:t>
            </a:r>
          </a:p>
        </p:txBody>
      </p:sp>
    </p:spTree>
    <p:extLst>
      <p:ext uri="{BB962C8B-B14F-4D97-AF65-F5344CB8AC3E}">
        <p14:creationId xmlns:p14="http://schemas.microsoft.com/office/powerpoint/2010/main" val="2701799830"/>
      </p:ext>
    </p:extLst>
  </p:cSld>
  <p:clrMapOvr>
    <a:masterClrMapping/>
  </p:clrMapOvr>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75" y="1309505"/>
            <a:ext cx="10904520" cy="644929"/>
          </a:xfrm>
        </p:spPr>
        <p:txBody>
          <a:bodyPr/>
          <a:lstStyle/>
          <a:p>
            <a:r>
              <a:rPr lang="en-US"/>
              <a:t>Click to edit Master title style</a:t>
            </a: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r>
              <a:rPr lang="en-US">
                <a:solidFill>
                  <a:srgbClr val="000000"/>
                </a:solidFill>
              </a:rPr>
              <a:t> </a:t>
            </a:r>
          </a:p>
        </p:txBody>
      </p:sp>
    </p:spTree>
    <p:extLst>
      <p:ext uri="{BB962C8B-B14F-4D97-AF65-F5344CB8AC3E}">
        <p14:creationId xmlns:p14="http://schemas.microsoft.com/office/powerpoint/2010/main" val="3217828653"/>
      </p:ext>
    </p:extLst>
  </p:cSld>
  <p:clrMapOvr>
    <a:masterClrMapping/>
  </p:clrMapOvr>
  <p:hf sldNum="0" hdr="0" dt="0"/>
</p:sldLayout>
</file>

<file path=ppt/slideLayouts/slideLayout124.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575" y="1309505"/>
            <a:ext cx="10904520" cy="644929"/>
          </a:xfrm>
        </p:spPr>
        <p:txBody>
          <a:bodyPr/>
          <a:lstStyle/>
          <a:p>
            <a:r>
              <a:rPr lang="en-GB" noProof="0"/>
              <a:t>Click to add title</a:t>
            </a:r>
            <a:endParaRPr lang="en-GB"/>
          </a:p>
        </p:txBody>
      </p:sp>
      <p:sp>
        <p:nvSpPr>
          <p:cNvPr id="6" name="Date Placeholder 5">
            <a:extLst>
              <a:ext uri="{FF2B5EF4-FFF2-40B4-BE49-F238E27FC236}">
                <a16:creationId xmlns:a16="http://schemas.microsoft.com/office/drawing/2014/main" id="{B83BF171-11B0-4BBC-A5E0-54E06540B5CB}"/>
              </a:ext>
            </a:extLst>
          </p:cNvPr>
          <p:cNvSpPr>
            <a:spLocks noGrp="1"/>
          </p:cNvSpPr>
          <p:nvPr>
            <p:ph type="dt" sz="half" idx="10"/>
          </p:nvPr>
        </p:nvSpPr>
        <p:spPr/>
        <p:txBody>
          <a:bodyPr/>
          <a:lstStyle/>
          <a:p>
            <a:fld id="{D8EFBA9E-C030-444A-9468-E2FEE5B115AE}" type="datetime3">
              <a:rPr lang="en-US" smtClean="0"/>
              <a:t>18 September 2026</a:t>
            </a:fld>
            <a:endParaRPr lang="en-GB"/>
          </a:p>
        </p:txBody>
      </p:sp>
      <p:sp>
        <p:nvSpPr>
          <p:cNvPr id="7" name="Footer Placeholder 6">
            <a:extLst>
              <a:ext uri="{FF2B5EF4-FFF2-40B4-BE49-F238E27FC236}">
                <a16:creationId xmlns:a16="http://schemas.microsoft.com/office/drawing/2014/main" id="{DD4BEBA1-3B3D-4B4B-9C17-2B3431510A67}"/>
              </a:ext>
            </a:extLst>
          </p:cNvPr>
          <p:cNvSpPr>
            <a:spLocks noGrp="1"/>
          </p:cNvSpPr>
          <p:nvPr>
            <p:ph type="ftr" sz="quarter" idx="11"/>
          </p:nvPr>
        </p:nvSpPr>
        <p:spPr/>
        <p:txBody>
          <a:bodyPr/>
          <a:lstStyle/>
          <a:p>
            <a:endParaRPr lang="en-GB"/>
          </a:p>
        </p:txBody>
      </p:sp>
      <p:sp>
        <p:nvSpPr>
          <p:cNvPr id="8" name="Slide Number Placeholder 7">
            <a:extLst>
              <a:ext uri="{FF2B5EF4-FFF2-40B4-BE49-F238E27FC236}">
                <a16:creationId xmlns:a16="http://schemas.microsoft.com/office/drawing/2014/main" id="{E4A63ACE-2F21-4C6E-8E2B-F2CF74469B96}"/>
              </a:ext>
            </a:extLst>
          </p:cNvPr>
          <p:cNvSpPr>
            <a:spLocks noGrp="1"/>
          </p:cNvSpPr>
          <p:nvPr>
            <p:ph type="sldNum" sz="quarter" idx="12"/>
          </p:nvPr>
        </p:nvSpPr>
        <p:spPr/>
        <p:txBody>
          <a:bodyPr/>
          <a:lstStyle/>
          <a:p>
            <a:fld id="{23AA811B-2EBD-4900-905E-5BE206449611}" type="slidenum">
              <a:rPr lang="en-GB" smtClean="0"/>
              <a:t>‹N›</a:t>
            </a:fld>
            <a:endParaRPr lang="en-GB"/>
          </a:p>
        </p:txBody>
      </p:sp>
      <p:sp>
        <p:nvSpPr>
          <p:cNvPr id="10" name="Text Placeholder 4">
            <a:extLst>
              <a:ext uri="{FF2B5EF4-FFF2-40B4-BE49-F238E27FC236}">
                <a16:creationId xmlns:a16="http://schemas.microsoft.com/office/drawing/2014/main" id="{C135AE9C-0192-4702-9483-2D7F66625848}"/>
              </a:ext>
            </a:extLst>
          </p:cNvPr>
          <p:cNvSpPr>
            <a:spLocks noGrp="1"/>
          </p:cNvSpPr>
          <p:nvPr>
            <p:ph type="body" sz="quarter" idx="13" hasCustomPrompt="1"/>
          </p:nvPr>
        </p:nvSpPr>
        <p:spPr>
          <a:xfrm>
            <a:off x="648000" y="6210000"/>
            <a:ext cx="8652000" cy="324000"/>
          </a:xfrm>
        </p:spPr>
        <p:txBody>
          <a:bodyPr vert="horz" lIns="0" tIns="0" rIns="0" bIns="0" rtlCol="0" anchor="b">
            <a:noAutofit/>
          </a:bodyPr>
          <a:lstStyle>
            <a:lvl1pPr marL="0" indent="0">
              <a:buNone/>
              <a:defRPr lang="en-GB" sz="1067" i="1" dirty="0"/>
            </a:lvl1pPr>
          </a:lstStyle>
          <a:p>
            <a:pPr marL="269971" lvl="0" indent="-269971"/>
            <a:r>
              <a:rPr lang="en-GB"/>
              <a:t>Insert notes</a:t>
            </a:r>
          </a:p>
        </p:txBody>
      </p:sp>
    </p:spTree>
    <p:extLst>
      <p:ext uri="{BB962C8B-B14F-4D97-AF65-F5344CB8AC3E}">
        <p14:creationId xmlns:p14="http://schemas.microsoft.com/office/powerpoint/2010/main" val="1205765652"/>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cSld name="Text Full">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BA36928B-65C5-6102-4B19-ED508E4E7A77}"/>
              </a:ext>
            </a:extLst>
          </p:cNvPr>
          <p:cNvGraphicFramePr>
            <a:graphicFrameLocks noChangeAspect="1"/>
          </p:cNvGraphicFramePr>
          <p:nvPr>
            <p:custDataLst>
              <p:tags r:id="rId1"/>
            </p:custData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3" imgW="513" imgH="513" progId="TCLayout.ActiveDocument.1">
                  <p:embed/>
                </p:oleObj>
              </mc:Choice>
              <mc:Fallback>
                <p:oleObj name="think-cell Slide" r:id="rId3" imgW="513" imgH="513" progId="TCLayout.ActiveDocument.1">
                  <p:embed/>
                  <p:pic>
                    <p:nvPicPr>
                      <p:cNvPr id="5" name="think-cell data - do not delete" hidden="1">
                        <a:extLst>
                          <a:ext uri="{FF2B5EF4-FFF2-40B4-BE49-F238E27FC236}">
                            <a16:creationId xmlns:a16="http://schemas.microsoft.com/office/drawing/2014/main" id="{BA36928B-65C5-6102-4B19-ED508E4E7A77}"/>
                          </a:ext>
                        </a:extLst>
                      </p:cNvPr>
                      <p:cNvPicPr/>
                      <p:nvPr/>
                    </p:nvPicPr>
                    <p:blipFill>
                      <a:blip r:embed="rId4"/>
                      <a:stretch>
                        <a:fillRect/>
                      </a:stretch>
                    </p:blipFill>
                    <p:spPr>
                      <a:xfrm>
                        <a:off x="1589" y="1589"/>
                        <a:ext cx="1588" cy="1588"/>
                      </a:xfrm>
                      <a:prstGeom prst="rect">
                        <a:avLst/>
                      </a:prstGeom>
                    </p:spPr>
                  </p:pic>
                </p:oleObj>
              </mc:Fallback>
            </mc:AlternateContent>
          </a:graphicData>
        </a:graphic>
      </p:graphicFrame>
      <p:sp>
        <p:nvSpPr>
          <p:cNvPr id="15" name="Text Placeholder 5">
            <a:extLst>
              <a:ext uri="{FF2B5EF4-FFF2-40B4-BE49-F238E27FC236}">
                <a16:creationId xmlns:a16="http://schemas.microsoft.com/office/drawing/2014/main" id="{F53C7B87-A472-193E-C767-E44530CCE246}"/>
              </a:ext>
            </a:extLst>
          </p:cNvPr>
          <p:cNvSpPr>
            <a:spLocks noGrp="1"/>
          </p:cNvSpPr>
          <p:nvPr>
            <p:ph type="body" sz="quarter" idx="22" hasCustomPrompt="1"/>
          </p:nvPr>
        </p:nvSpPr>
        <p:spPr>
          <a:xfrm>
            <a:off x="609603" y="1423325"/>
            <a:ext cx="10984992" cy="4440900"/>
          </a:xfrm>
          <a:prstGeom prst="rect">
            <a:avLst/>
          </a:prstGeom>
        </p:spPr>
        <p:txBody>
          <a:bodyPr>
            <a:noAutofit/>
          </a:bodyPr>
          <a:lstStyle>
            <a:lvl1pPr marL="0" indent="0">
              <a:lnSpc>
                <a:spcPct val="100000"/>
              </a:lnSpc>
              <a:spcBef>
                <a:spcPts val="2401"/>
              </a:spcBef>
              <a:buSzPct val="85000"/>
              <a:buFont typeface="+mj-lt"/>
              <a:buNone/>
              <a:defRPr sz="1600" b="0" i="0">
                <a:latin typeface="Arial" panose="020B0604020202020204" pitchFamily="34" charset="0"/>
                <a:cs typeface="Arial" panose="020B0604020202020204" pitchFamily="34" charset="0"/>
              </a:defRPr>
            </a:lvl1pPr>
            <a:lvl2pPr marL="0" indent="0">
              <a:lnSpc>
                <a:spcPct val="100000"/>
              </a:lnSpc>
              <a:spcBef>
                <a:spcPts val="1600"/>
              </a:spcBef>
              <a:buNone/>
              <a:defRPr sz="1400"/>
            </a:lvl2pPr>
            <a:lvl3pPr marL="171436" indent="-171436">
              <a:lnSpc>
                <a:spcPct val="100000"/>
              </a:lnSpc>
              <a:spcBef>
                <a:spcPts val="1000"/>
              </a:spcBef>
              <a:buFont typeface="Arial" panose="020B0604020202020204" pitchFamily="34" charset="0"/>
              <a:buChar char="•"/>
              <a:defRPr sz="1200"/>
            </a:lvl3pPr>
            <a:lvl4pPr marL="365730" indent="-201152">
              <a:lnSpc>
                <a:spcPct val="100000"/>
              </a:lnSpc>
              <a:spcBef>
                <a:spcPts val="1000"/>
              </a:spcBef>
              <a:buFont typeface="System Font Regular"/>
              <a:buChar char="–"/>
              <a:defRPr sz="1200"/>
            </a:lvl4pPr>
            <a:lvl5pPr marL="603454" indent="-171436">
              <a:lnSpc>
                <a:spcPct val="100000"/>
              </a:lnSpc>
              <a:spcBef>
                <a:spcPts val="1000"/>
              </a:spcBef>
              <a:buFont typeface="Arial" panose="020B0604020202020204" pitchFamily="34" charset="0"/>
              <a:buChar char="•"/>
              <a:defRPr sz="1200"/>
            </a:lvl5pPr>
          </a:lstStyle>
          <a:p>
            <a:pPr lvl="0"/>
            <a:r>
              <a:rPr lang="en-US"/>
              <a:t>Click to add Body Copy, Arial 16 (14 minimum to fit)</a:t>
            </a:r>
          </a:p>
        </p:txBody>
      </p:sp>
      <p:sp>
        <p:nvSpPr>
          <p:cNvPr id="16" name="Text Placeholder 12">
            <a:extLst>
              <a:ext uri="{FF2B5EF4-FFF2-40B4-BE49-F238E27FC236}">
                <a16:creationId xmlns:a16="http://schemas.microsoft.com/office/drawing/2014/main" id="{3BE6AD57-29E1-2CDD-A354-B90EA4EDEFBD}"/>
              </a:ext>
            </a:extLst>
          </p:cNvPr>
          <p:cNvSpPr>
            <a:spLocks noGrp="1"/>
          </p:cNvSpPr>
          <p:nvPr>
            <p:ph type="body" sz="quarter" idx="24" hasCustomPrompt="1"/>
          </p:nvPr>
        </p:nvSpPr>
        <p:spPr>
          <a:xfrm>
            <a:off x="609603" y="5864226"/>
            <a:ext cx="10984989" cy="279430"/>
          </a:xfrm>
          <a:prstGeom prst="rect">
            <a:avLst/>
          </a:prstGeom>
        </p:spPr>
        <p:txBody>
          <a:bodyPr>
            <a:noAutofit/>
          </a:bodyPr>
          <a:lstStyle>
            <a:lvl1pPr marL="1588" indent="0">
              <a:lnSpc>
                <a:spcPct val="100000"/>
              </a:lnSpc>
              <a:spcBef>
                <a:spcPts val="0"/>
              </a:spcBef>
              <a:buFontTx/>
              <a:buNone/>
              <a:defRPr sz="900" b="0" baseline="0">
                <a:solidFill>
                  <a:schemeClr val="tx1"/>
                </a:solidFill>
                <a:latin typeface="Arial Narrow" panose="020B0606020202030204" pitchFamily="34" charset="0"/>
              </a:defRPr>
            </a:lvl1pPr>
            <a:lvl2pPr marL="1588" indent="0">
              <a:buFontTx/>
              <a:buNone/>
              <a:defRPr sz="2401"/>
            </a:lvl2pPr>
            <a:lvl3pPr marL="1588" indent="0">
              <a:buFontTx/>
              <a:buNone/>
              <a:defRPr sz="2401"/>
            </a:lvl3pPr>
            <a:lvl4pPr marL="1588" indent="0">
              <a:buFontTx/>
              <a:buNone/>
              <a:defRPr sz="2401"/>
            </a:lvl4pPr>
            <a:lvl5pPr marL="1588" indent="0">
              <a:buFontTx/>
              <a:buNone/>
              <a:defRPr sz="2401"/>
            </a:lvl5pPr>
            <a:lvl6pPr marL="1588" indent="0">
              <a:buFontTx/>
              <a:buNone/>
              <a:defRPr sz="2401"/>
            </a:lvl6pPr>
            <a:lvl7pPr marL="1588" indent="0">
              <a:buFontTx/>
              <a:buNone/>
              <a:defRPr sz="2401"/>
            </a:lvl7pPr>
            <a:lvl8pPr marL="1588" indent="0">
              <a:buFontTx/>
              <a:buNone/>
              <a:defRPr sz="2401"/>
            </a:lvl8pPr>
            <a:lvl9pPr marL="1588" indent="0">
              <a:buFontTx/>
              <a:buNone/>
              <a:defRPr sz="2401"/>
            </a:lvl9pPr>
          </a:lstStyle>
          <a:p>
            <a:pPr lvl="0"/>
            <a:r>
              <a:t>Click to add </a:t>
            </a:r>
            <a:r>
              <a:rPr lang="en-US"/>
              <a:t>RDMF, Abbreviations, and Footnotes, Arial Narrow 9</a:t>
            </a:r>
            <a:endParaRPr/>
          </a:p>
        </p:txBody>
      </p:sp>
      <p:sp>
        <p:nvSpPr>
          <p:cNvPr id="17" name="Text Placeholder 12">
            <a:extLst>
              <a:ext uri="{FF2B5EF4-FFF2-40B4-BE49-F238E27FC236}">
                <a16:creationId xmlns:a16="http://schemas.microsoft.com/office/drawing/2014/main" id="{E79107D6-F56A-78FD-25E3-2D5AB48062C3}"/>
              </a:ext>
            </a:extLst>
          </p:cNvPr>
          <p:cNvSpPr>
            <a:spLocks noGrp="1"/>
          </p:cNvSpPr>
          <p:nvPr>
            <p:ph type="body" sz="quarter" idx="25" hasCustomPrompt="1"/>
          </p:nvPr>
        </p:nvSpPr>
        <p:spPr>
          <a:xfrm>
            <a:off x="609603" y="6143655"/>
            <a:ext cx="10984989" cy="279430"/>
          </a:xfrm>
          <a:prstGeom prst="rect">
            <a:avLst/>
          </a:prstGeom>
        </p:spPr>
        <p:txBody>
          <a:bodyPr>
            <a:noAutofit/>
          </a:bodyPr>
          <a:lstStyle>
            <a:lvl1pPr marL="1588" indent="0">
              <a:lnSpc>
                <a:spcPct val="100000"/>
              </a:lnSpc>
              <a:spcBef>
                <a:spcPts val="0"/>
              </a:spcBef>
              <a:buFontTx/>
              <a:buNone/>
              <a:defRPr sz="900" b="0" baseline="0">
                <a:solidFill>
                  <a:schemeClr val="tx1"/>
                </a:solidFill>
                <a:latin typeface="Arial Narrow" panose="020B0606020202030204" pitchFamily="34" charset="0"/>
              </a:defRPr>
            </a:lvl1pPr>
            <a:lvl2pPr marL="1588" indent="0">
              <a:buFontTx/>
              <a:buNone/>
              <a:defRPr sz="2401"/>
            </a:lvl2pPr>
            <a:lvl3pPr marL="1588" indent="0">
              <a:buFontTx/>
              <a:buNone/>
              <a:defRPr sz="2401"/>
            </a:lvl3pPr>
            <a:lvl4pPr marL="1588" indent="0">
              <a:buFontTx/>
              <a:buNone/>
              <a:defRPr sz="2401"/>
            </a:lvl4pPr>
            <a:lvl5pPr marL="1588" indent="0">
              <a:buFontTx/>
              <a:buNone/>
              <a:defRPr sz="2401"/>
            </a:lvl5pPr>
            <a:lvl6pPr marL="1588" indent="0">
              <a:buFontTx/>
              <a:buNone/>
              <a:defRPr sz="2401"/>
            </a:lvl6pPr>
            <a:lvl7pPr marL="1588" indent="0">
              <a:buFontTx/>
              <a:buNone/>
              <a:defRPr sz="2401"/>
            </a:lvl7pPr>
            <a:lvl8pPr marL="1588" indent="0">
              <a:buFontTx/>
              <a:buNone/>
              <a:defRPr sz="2401"/>
            </a:lvl8pPr>
            <a:lvl9pPr marL="1588" indent="0">
              <a:buFontTx/>
              <a:buNone/>
              <a:defRPr sz="2401"/>
            </a:lvl9pPr>
          </a:lstStyle>
          <a:p>
            <a:pPr lvl="0"/>
            <a:r>
              <a:t>Click to add </a:t>
            </a:r>
            <a:r>
              <a:rPr lang="en-US"/>
              <a:t>Citations, Arial Narrow 9</a:t>
            </a:r>
            <a:endParaRPr/>
          </a:p>
        </p:txBody>
      </p:sp>
      <p:sp>
        <p:nvSpPr>
          <p:cNvPr id="2" name="Footer Placeholder 2">
            <a:extLst>
              <a:ext uri="{FF2B5EF4-FFF2-40B4-BE49-F238E27FC236}">
                <a16:creationId xmlns:a16="http://schemas.microsoft.com/office/drawing/2014/main" id="{4A06B1C5-ADC9-823B-F27F-AE4808C69112}"/>
              </a:ext>
            </a:extLst>
          </p:cNvPr>
          <p:cNvSpPr>
            <a:spLocks noGrp="1"/>
          </p:cNvSpPr>
          <p:nvPr>
            <p:ph type="ftr" sz="quarter" idx="10"/>
          </p:nvPr>
        </p:nvSpPr>
        <p:spPr>
          <a:xfrm>
            <a:off x="9192768" y="6510528"/>
            <a:ext cx="2438400" cy="121920"/>
          </a:xfrm>
          <a:prstGeom prst="rect">
            <a:avLst/>
          </a:prstGeom>
        </p:spPr>
        <p:txBody>
          <a:bodyPr/>
          <a:lstStyle>
            <a:lvl1pPr>
              <a:lnSpc>
                <a:spcPct val="100000"/>
              </a:lnSpc>
              <a:defRPr sz="699"/>
            </a:lvl1pPr>
          </a:lstStyle>
          <a:p>
            <a:endParaRPr lang="en-IN"/>
          </a:p>
        </p:txBody>
      </p:sp>
      <p:sp>
        <p:nvSpPr>
          <p:cNvPr id="6" name="Text Placeholder 8">
            <a:extLst>
              <a:ext uri="{FF2B5EF4-FFF2-40B4-BE49-F238E27FC236}">
                <a16:creationId xmlns:a16="http://schemas.microsoft.com/office/drawing/2014/main" id="{35D07AEB-D8DF-80CF-A2BC-BE8E43433295}"/>
              </a:ext>
            </a:extLst>
          </p:cNvPr>
          <p:cNvSpPr>
            <a:spLocks noGrp="1"/>
          </p:cNvSpPr>
          <p:nvPr>
            <p:ph type="body" sz="quarter" idx="14" hasCustomPrompt="1"/>
          </p:nvPr>
        </p:nvSpPr>
        <p:spPr>
          <a:xfrm>
            <a:off x="612775" y="982800"/>
            <a:ext cx="10981813" cy="255600"/>
          </a:xfrm>
          <a:prstGeom prst="rect">
            <a:avLst/>
          </a:prstGeom>
        </p:spPr>
        <p:txBody>
          <a:bodyPr anchor="ctr" anchorCtr="0"/>
          <a:lstStyle>
            <a:lvl1pPr marL="0" indent="0">
              <a:lnSpc>
                <a:spcPct val="100000"/>
              </a:lnSpc>
              <a:spcBef>
                <a:spcPts val="0"/>
              </a:spcBef>
              <a:buNone/>
              <a:defRPr sz="1800" baseline="0">
                <a:solidFill>
                  <a:srgbClr val="212121"/>
                </a:solidFill>
                <a:latin typeface="Arial" panose="020B0604020202020204" pitchFamily="34" charset="0"/>
                <a:cs typeface="Arial" panose="020B0604020202020204" pitchFamily="34" charset="0"/>
              </a:defRPr>
            </a:lvl1pPr>
          </a:lstStyle>
          <a:p>
            <a:pPr lvl="0"/>
            <a:r>
              <a:rPr lang="en-IN"/>
              <a:t>Click to add Sub-headline, Arial 18 (or 16 and subheading should be limited to 1 line)</a:t>
            </a:r>
          </a:p>
        </p:txBody>
      </p:sp>
      <p:sp>
        <p:nvSpPr>
          <p:cNvPr id="7" name="Title 1">
            <a:extLst>
              <a:ext uri="{FF2B5EF4-FFF2-40B4-BE49-F238E27FC236}">
                <a16:creationId xmlns:a16="http://schemas.microsoft.com/office/drawing/2014/main" id="{C4EB87FA-A4E8-B30D-30E6-CC728338707E}"/>
              </a:ext>
            </a:extLst>
          </p:cNvPr>
          <p:cNvSpPr>
            <a:spLocks noGrp="1"/>
          </p:cNvSpPr>
          <p:nvPr>
            <p:ph type="title" hasCustomPrompt="1"/>
          </p:nvPr>
        </p:nvSpPr>
        <p:spPr>
          <a:xfrm>
            <a:off x="612000" y="1"/>
            <a:ext cx="10982590" cy="986400"/>
          </a:xfrm>
          <a:prstGeom prst="rect">
            <a:avLst/>
          </a:prstGeom>
        </p:spPr>
        <p:txBody>
          <a:bodyPr vert="horz" anchor="b" anchorCtr="0">
            <a:noAutofit/>
          </a:bodyPr>
          <a:lstStyle>
            <a:lvl1pPr>
              <a:lnSpc>
                <a:spcPct val="100000"/>
              </a:lnSpc>
              <a:defRPr sz="2800" b="1" spc="-99" baseline="0">
                <a:solidFill>
                  <a:srgbClr val="E1251B"/>
                </a:solidFill>
                <a:latin typeface="Arial" panose="020B0604020202020204" pitchFamily="34" charset="0"/>
                <a:cs typeface="Arial" panose="020B0604020202020204" pitchFamily="34" charset="0"/>
              </a:defRPr>
            </a:lvl1pPr>
          </a:lstStyle>
          <a:p>
            <a:r>
              <a:rPr lang="en-US"/>
              <a:t>Click to add Headline, Arial 32 (or 28 if headline runs to two lines), bottom aligned </a:t>
            </a:r>
          </a:p>
        </p:txBody>
      </p:sp>
      <p:sp>
        <p:nvSpPr>
          <p:cNvPr id="3" name="Rectangle 2">
            <a:extLst>
              <a:ext uri="{FF2B5EF4-FFF2-40B4-BE49-F238E27FC236}">
                <a16:creationId xmlns:a16="http://schemas.microsoft.com/office/drawing/2014/main" id="{4FCE1A90-65D4-BFEE-3FEB-6B942AC133A5}"/>
              </a:ext>
            </a:extLst>
          </p:cNvPr>
          <p:cNvSpPr/>
          <p:nvPr/>
        </p:nvSpPr>
        <p:spPr>
          <a:xfrm>
            <a:off x="2" y="1"/>
            <a:ext cx="213360" cy="1209388"/>
          </a:xfrm>
          <a:prstGeom prst="rect">
            <a:avLst/>
          </a:prstGeom>
          <a:solidFill>
            <a:srgbClr val="E1251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90000"/>
              </a:lnSpc>
            </a:pPr>
            <a:endParaRPr lang="en-US" sz="1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836604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type="objTx">
  <p:cSld name="Contenuto con didascalia">
    <p:spTree>
      <p:nvGrpSpPr>
        <p:cNvPr id="1" name=""/>
        <p:cNvGrpSpPr/>
        <p:nvPr/>
      </p:nvGrpSpPr>
      <p:grpSpPr>
        <a:xfrm>
          <a:off x="0" y="0"/>
          <a:ext cx="0" cy="0"/>
          <a:chOff x="0" y="0"/>
          <a:chExt cx="0" cy="0"/>
        </a:xfrm>
      </p:grpSpPr>
      <p:sp>
        <p:nvSpPr>
          <p:cNvPr id="8" name="Rectangle 7"/>
          <p:cNvSpPr/>
          <p:nvPr/>
        </p:nvSpPr>
        <p:spPr>
          <a:xfrm>
            <a:off x="18"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199" y="594360"/>
            <a:ext cx="3200400" cy="2286000"/>
          </a:xfrm>
        </p:spPr>
        <p:txBody>
          <a:bodyPr anchor="b">
            <a:normAutofit/>
          </a:bodyPr>
          <a:lstStyle>
            <a:lvl1pPr>
              <a:defRPr sz="3600" b="0">
                <a:solidFill>
                  <a:srgbClr val="FFFFFF"/>
                </a:solidFill>
              </a:defRPr>
            </a:lvl1pPr>
          </a:lstStyle>
          <a:p>
            <a:r>
              <a:rPr lang="it-IT"/>
              <a:t>Fare clic per modificare lo stile del titolo dello schema</a:t>
            </a:r>
            <a:endParaRPr lang="en-US"/>
          </a:p>
        </p:txBody>
      </p:sp>
      <p:sp>
        <p:nvSpPr>
          <p:cNvPr id="3" name="Content Placeholder 2"/>
          <p:cNvSpPr>
            <a:spLocks noGrp="1"/>
          </p:cNvSpPr>
          <p:nvPr>
            <p:ph idx="1"/>
          </p:nvPr>
        </p:nvSpPr>
        <p:spPr>
          <a:xfrm>
            <a:off x="4800601" y="731521"/>
            <a:ext cx="6492240" cy="5257800"/>
          </a:xfrm>
        </p:spPr>
        <p:txBody>
          <a:bodyPr/>
          <a:lstStyle/>
          <a:p>
            <a:pPr lvl="0"/>
            <a:r>
              <a:rPr lang="it-IT"/>
              <a:t>Modifica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Text Placeholder 3"/>
          <p:cNvSpPr>
            <a:spLocks noGrp="1"/>
          </p:cNvSpPr>
          <p:nvPr>
            <p:ph type="body" sz="half" idx="2"/>
          </p:nvPr>
        </p:nvSpPr>
        <p:spPr>
          <a:xfrm>
            <a:off x="457199" y="2926081"/>
            <a:ext cx="3200400" cy="3379124"/>
          </a:xfrm>
        </p:spPr>
        <p:txBody>
          <a:bodyPr lIns="91440" rIns="91440">
            <a:normAutofit/>
          </a:bodyPr>
          <a:lstStyle>
            <a:lvl1pPr marL="0" indent="0">
              <a:buNone/>
              <a:defRPr sz="1500">
                <a:solidFill>
                  <a:srgbClr val="FFFFFF"/>
                </a:solidFill>
              </a:defRPr>
            </a:lvl1pPr>
            <a:lvl2pPr marL="457162" indent="0">
              <a:buNone/>
              <a:defRPr sz="1200"/>
            </a:lvl2pPr>
            <a:lvl3pPr marL="914325" indent="0">
              <a:buNone/>
              <a:defRPr sz="1000"/>
            </a:lvl3pPr>
            <a:lvl4pPr marL="1371486" indent="0">
              <a:buNone/>
              <a:defRPr sz="900"/>
            </a:lvl4pPr>
            <a:lvl5pPr marL="1828648" indent="0">
              <a:buNone/>
              <a:defRPr sz="900"/>
            </a:lvl5pPr>
            <a:lvl6pPr marL="2285810" indent="0">
              <a:buNone/>
              <a:defRPr sz="900"/>
            </a:lvl6pPr>
            <a:lvl7pPr marL="2742972" indent="0">
              <a:buNone/>
              <a:defRPr sz="900"/>
            </a:lvl7pPr>
            <a:lvl8pPr marL="3200134" indent="0">
              <a:buNone/>
              <a:defRPr sz="900"/>
            </a:lvl8pPr>
            <a:lvl9pPr marL="3657296" indent="0">
              <a:buNone/>
              <a:defRPr sz="900"/>
            </a:lvl9pPr>
          </a:lstStyle>
          <a:p>
            <a:pPr lvl="0"/>
            <a:r>
              <a:rPr lang="it-IT"/>
              <a:t>Modifica gli stili del testo dello schema</a:t>
            </a:r>
          </a:p>
        </p:txBody>
      </p:sp>
      <p:sp>
        <p:nvSpPr>
          <p:cNvPr id="5" name="Date Placeholder 4"/>
          <p:cNvSpPr>
            <a:spLocks noGrp="1"/>
          </p:cNvSpPr>
          <p:nvPr>
            <p:ph type="dt" sz="half" idx="10"/>
          </p:nvPr>
        </p:nvSpPr>
        <p:spPr>
          <a:xfrm>
            <a:off x="465513" y="6459786"/>
            <a:ext cx="2618510" cy="365125"/>
          </a:xfrm>
        </p:spPr>
        <p:txBody>
          <a:bodyPr/>
          <a:lstStyle>
            <a:lvl1pPr algn="l">
              <a:defRPr/>
            </a:lvl1pPr>
          </a:lstStyle>
          <a:p>
            <a:fld id="{1FAE6CC4-0812-4699-A327-E4C670499D29}" type="datetimeFigureOut">
              <a:rPr lang="it-IT" smtClean="0"/>
              <a:t>18/09/2026</a:t>
            </a:fld>
            <a:endParaRPr lang="it-IT"/>
          </a:p>
        </p:txBody>
      </p:sp>
      <p:sp>
        <p:nvSpPr>
          <p:cNvPr id="6" name="Footer Placeholder 5"/>
          <p:cNvSpPr>
            <a:spLocks noGrp="1"/>
          </p:cNvSpPr>
          <p:nvPr>
            <p:ph type="ftr" sz="quarter" idx="11"/>
          </p:nvPr>
        </p:nvSpPr>
        <p:spPr>
          <a:xfrm>
            <a:off x="4800600" y="6459786"/>
            <a:ext cx="4648200" cy="365125"/>
          </a:xfrm>
        </p:spPr>
        <p:txBody>
          <a:bodyPr/>
          <a:lstStyle>
            <a:lvl1pPr algn="l">
              <a:defRPr>
                <a:solidFill>
                  <a:schemeClr val="tx2"/>
                </a:solidFill>
              </a:defRPr>
            </a:lvl1pPr>
          </a:lstStyle>
          <a:p>
            <a:endParaRPr lang="it-IT"/>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2125707-D0C3-4089-9DF7-C9659FF1C2DE}" type="slidenum">
              <a:rPr lang="it-IT" smtClean="0"/>
              <a:t>‹N›</a:t>
            </a:fld>
            <a:endParaRPr lang="it-IT"/>
          </a:p>
        </p:txBody>
      </p:sp>
    </p:spTree>
    <p:extLst>
      <p:ext uri="{BB962C8B-B14F-4D97-AF65-F5344CB8AC3E}">
        <p14:creationId xmlns:p14="http://schemas.microsoft.com/office/powerpoint/2010/main" val="1674491097"/>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21793" y="234173"/>
            <a:ext cx="11058144" cy="914400"/>
          </a:xfrm>
        </p:spPr>
        <p:txBody>
          <a:bodyPr anchor="b">
            <a:noAutofit/>
          </a:bodyPr>
          <a:lstStyle>
            <a:lvl1pPr>
              <a:lnSpc>
                <a:spcPct val="80000"/>
              </a:lnSpc>
              <a:defRPr sz="3999" spc="0" baseline="0">
                <a:latin typeface="Arial" panose="020B0604020202020204" pitchFamily="34" charset="0"/>
                <a:cs typeface="Arial" panose="020B0604020202020204" pitchFamily="34" charset="0"/>
              </a:defRPr>
            </a:lvl1pPr>
          </a:lstStyle>
          <a:p>
            <a:r>
              <a:rPr lang="en-US"/>
              <a:t>Click to edit Master title style</a:t>
            </a:r>
          </a:p>
        </p:txBody>
      </p:sp>
      <p:sp>
        <p:nvSpPr>
          <p:cNvPr id="6" name="Content Placeholder 5">
            <a:extLst>
              <a:ext uri="{FF2B5EF4-FFF2-40B4-BE49-F238E27FC236}">
                <a16:creationId xmlns:a16="http://schemas.microsoft.com/office/drawing/2014/main" id="{ED0F9961-1D04-E5F2-0481-E31DDDD6A7DA}"/>
              </a:ext>
            </a:extLst>
          </p:cNvPr>
          <p:cNvSpPr>
            <a:spLocks noGrp="1"/>
          </p:cNvSpPr>
          <p:nvPr>
            <p:ph sz="quarter" idx="12"/>
          </p:nvPr>
        </p:nvSpPr>
        <p:spPr>
          <a:xfrm>
            <a:off x="609601" y="1267867"/>
            <a:ext cx="11058145" cy="4383932"/>
          </a:xfrm>
        </p:spPr>
        <p:txBody>
          <a:bodyPr>
            <a:noAutofit/>
          </a:bodyPr>
          <a:lstStyle>
            <a:lvl1pPr>
              <a:lnSpc>
                <a:spcPts val="2399"/>
              </a:lnSpc>
              <a:spcBef>
                <a:spcPts val="1200"/>
              </a:spcBef>
              <a:defRPr sz="2399">
                <a:latin typeface="Arial" panose="020B0604020202020204" pitchFamily="34" charset="0"/>
                <a:cs typeface="Arial" panose="020B0604020202020204" pitchFamily="34" charset="0"/>
              </a:defRPr>
            </a:lvl1pPr>
            <a:lvl2pPr marL="182862" indent="-182862">
              <a:lnSpc>
                <a:spcPts val="2000"/>
              </a:lnSpc>
              <a:spcBef>
                <a:spcPts val="1000"/>
              </a:spcBef>
              <a:buClr>
                <a:schemeClr val="accent1"/>
              </a:buClr>
              <a:buSzPct val="100000"/>
              <a:buFont typeface="Wingdings" pitchFamily="2" charset="2"/>
              <a:buChar char="§"/>
              <a:defRPr sz="2000">
                <a:latin typeface="Arial" panose="020B0604020202020204" pitchFamily="34" charset="0"/>
                <a:cs typeface="Arial" panose="020B0604020202020204" pitchFamily="34" charset="0"/>
              </a:defRPr>
            </a:lvl2pPr>
            <a:lvl3pPr marL="365091" indent="-182546">
              <a:spcBef>
                <a:spcPts val="1000"/>
              </a:spcBef>
              <a:buClr>
                <a:schemeClr val="accent1"/>
              </a:buClr>
              <a:buSzPct val="100000"/>
              <a:defRPr sz="1600">
                <a:latin typeface="Arial" panose="020B0604020202020204" pitchFamily="34" charset="0"/>
                <a:cs typeface="Arial" panose="020B0604020202020204" pitchFamily="34" charset="0"/>
              </a:defRPr>
            </a:lvl3pPr>
            <a:lvl4pPr>
              <a:spcBef>
                <a:spcPts val="1000"/>
              </a:spcBef>
              <a:buClr>
                <a:schemeClr val="accent1"/>
              </a:buClr>
              <a:buSzPct val="100000"/>
              <a:defRPr sz="1400">
                <a:latin typeface="Arial" panose="020B0604020202020204" pitchFamily="34" charset="0"/>
                <a:cs typeface="Arial" panose="020B0604020202020204" pitchFamily="34" charset="0"/>
              </a:defRPr>
            </a:lvl4pPr>
            <a:lvl5pPr>
              <a:spcBef>
                <a:spcPts val="1000"/>
              </a:spcBef>
              <a:buClr>
                <a:schemeClr val="accent1"/>
              </a:buClr>
              <a:buSzPct val="100000"/>
              <a:defRPr sz="12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14">
            <a:extLst>
              <a:ext uri="{FF2B5EF4-FFF2-40B4-BE49-F238E27FC236}">
                <a16:creationId xmlns:a16="http://schemas.microsoft.com/office/drawing/2014/main" id="{24BF0A47-FA1C-4387-B864-45459B47FC96}"/>
              </a:ext>
            </a:extLst>
          </p:cNvPr>
          <p:cNvSpPr>
            <a:spLocks noGrp="1"/>
          </p:cNvSpPr>
          <p:nvPr>
            <p:ph sz="quarter" idx="10" hasCustomPrompt="1"/>
          </p:nvPr>
        </p:nvSpPr>
        <p:spPr>
          <a:xfrm>
            <a:off x="617357" y="6199462"/>
            <a:ext cx="11050389" cy="525463"/>
          </a:xfrm>
        </p:spPr>
        <p:txBody>
          <a:bodyPr lIns="0" bIns="0" anchor="b" anchorCtr="0">
            <a:noAutofit/>
          </a:bodyPr>
          <a:lstStyle>
            <a:lvl1pPr marL="0" indent="0" algn="l">
              <a:lnSpc>
                <a:spcPct val="100000"/>
              </a:lnSpc>
              <a:spcBef>
                <a:spcPts val="0"/>
              </a:spcBef>
              <a:spcAft>
                <a:spcPts val="400"/>
              </a:spcAft>
              <a:buNone/>
              <a:defRPr sz="851">
                <a:solidFill>
                  <a:schemeClr val="tx1"/>
                </a:solidFill>
                <a:latin typeface="Arial" panose="020B0604020202020204" pitchFamily="34" charset="0"/>
                <a:cs typeface="Arial" panose="020B0604020202020204" pitchFamily="34" charset="0"/>
              </a:defRPr>
            </a:lvl1pPr>
            <a:lvl2pPr marL="457158" indent="0">
              <a:buNone/>
              <a:defRPr sz="700"/>
            </a:lvl2pPr>
            <a:lvl3pPr marL="914315" indent="0">
              <a:buNone/>
              <a:defRPr sz="700"/>
            </a:lvl3pPr>
            <a:lvl4pPr marL="1371473" indent="0">
              <a:buNone/>
              <a:defRPr sz="700"/>
            </a:lvl4pPr>
            <a:lvl5pPr marL="1828630" indent="0">
              <a:buNone/>
              <a:defRPr sz="700"/>
            </a:lvl5pPr>
          </a:lstStyle>
          <a:p>
            <a:pPr lvl="0"/>
            <a:r>
              <a:rPr lang="en-GB"/>
              <a:t>Click to edit footnotes</a:t>
            </a:r>
          </a:p>
        </p:txBody>
      </p:sp>
    </p:spTree>
    <p:extLst>
      <p:ext uri="{BB962C8B-B14F-4D97-AF65-F5344CB8AC3E}">
        <p14:creationId xmlns:p14="http://schemas.microsoft.com/office/powerpoint/2010/main" val="25417482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28.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C940-2DB6-4AB0-D169-1B0425E840F6}"/>
              </a:ext>
            </a:extLst>
          </p:cNvPr>
          <p:cNvSpPr>
            <a:spLocks noGrp="1"/>
          </p:cNvSpPr>
          <p:nvPr>
            <p:ph type="title"/>
          </p:nvPr>
        </p:nvSpPr>
        <p:spPr>
          <a:xfrm>
            <a:off x="612648" y="457199"/>
            <a:ext cx="11058144" cy="768096"/>
          </a:xfrm>
        </p:spPr>
        <p:txBody>
          <a:bodyPr>
            <a:noAutofit/>
          </a:bodyPr>
          <a:lstStyle>
            <a:lvl1pPr>
              <a:lnSpc>
                <a:spcPct val="80000"/>
              </a:lnSpc>
              <a:defRPr sz="3999" spc="-51" baseline="0">
                <a:solidFill>
                  <a:schemeClr val="accent1"/>
                </a:solidFill>
                <a:latin typeface="+mn-lt"/>
              </a:defRPr>
            </a:lvl1pPr>
          </a:lstStyle>
          <a:p>
            <a:r>
              <a:rPr lang="en-US"/>
              <a:t>Click to edit Master title style</a:t>
            </a:r>
          </a:p>
        </p:txBody>
      </p:sp>
      <p:sp>
        <p:nvSpPr>
          <p:cNvPr id="3" name="Footer Placeholder 2">
            <a:extLst>
              <a:ext uri="{FF2B5EF4-FFF2-40B4-BE49-F238E27FC236}">
                <a16:creationId xmlns:a16="http://schemas.microsoft.com/office/drawing/2014/main" id="{C18E767E-699E-1B05-21A9-036BCB788343}"/>
              </a:ext>
            </a:extLst>
          </p:cNvPr>
          <p:cNvSpPr>
            <a:spLocks noGrp="1"/>
          </p:cNvSpPr>
          <p:nvPr>
            <p:ph type="ftr" sz="quarter" idx="10"/>
          </p:nvPr>
        </p:nvSpPr>
        <p:spPr/>
        <p:txBody>
          <a:bodyPr/>
          <a:lstStyle/>
          <a:p>
            <a:r>
              <a:rPr lang="en-US"/>
              <a:t>LILLY CONFIDENTIAL, 2024. For Use Solely in Connection with Lilly Business Purposes.  INT-DB-US-0359, 09/2024, CPS Activity REG1094169 </a:t>
            </a:r>
          </a:p>
        </p:txBody>
      </p:sp>
      <p:sp>
        <p:nvSpPr>
          <p:cNvPr id="4" name="Slide Number Placeholder 3">
            <a:extLst>
              <a:ext uri="{FF2B5EF4-FFF2-40B4-BE49-F238E27FC236}">
                <a16:creationId xmlns:a16="http://schemas.microsoft.com/office/drawing/2014/main" id="{64CA55A6-733B-9ECD-69EC-C1CDD2C5163F}"/>
              </a:ext>
            </a:extLst>
          </p:cNvPr>
          <p:cNvSpPr>
            <a:spLocks noGrp="1"/>
          </p:cNvSpPr>
          <p:nvPr>
            <p:ph type="sldNum" sz="quarter" idx="11"/>
          </p:nvPr>
        </p:nvSpPr>
        <p:spPr/>
        <p:txBody>
          <a:bodyPr/>
          <a:lstStyle/>
          <a:p>
            <a:fld id="{48135D20-C3A1-FF4C-B4DB-BE449A9B144D}" type="slidenum">
              <a:rPr/>
              <a:pPr/>
              <a:t>‹N›</a:t>
            </a:fld>
            <a:endParaRPr lang="en-US"/>
          </a:p>
        </p:txBody>
      </p:sp>
      <p:sp>
        <p:nvSpPr>
          <p:cNvPr id="5" name="Text Placeholder 5">
            <a:extLst>
              <a:ext uri="{FF2B5EF4-FFF2-40B4-BE49-F238E27FC236}">
                <a16:creationId xmlns:a16="http://schemas.microsoft.com/office/drawing/2014/main" id="{5ED104FA-1818-0F0F-AC14-E0D64864844D}"/>
              </a:ext>
            </a:extLst>
          </p:cNvPr>
          <p:cNvSpPr>
            <a:spLocks noGrp="1"/>
          </p:cNvSpPr>
          <p:nvPr>
            <p:ph type="body" sz="quarter" idx="14" hasCustomPrompt="1"/>
          </p:nvPr>
        </p:nvSpPr>
        <p:spPr>
          <a:xfrm>
            <a:off x="611981" y="5851526"/>
            <a:ext cx="11046619" cy="434975"/>
          </a:xfrm>
          <a:prstGeom prst="rect">
            <a:avLst/>
          </a:prstGeom>
        </p:spPr>
        <p:txBody>
          <a:bodyPr anchor="b" anchorCtr="0">
            <a:noAutofit/>
          </a:bodyPr>
          <a:lstStyle>
            <a:lvl1pPr>
              <a:defRPr sz="799"/>
            </a:lvl1pPr>
          </a:lstStyle>
          <a:p>
            <a:pPr lvl="0"/>
            <a:r>
              <a:rPr lang="en-US"/>
              <a:t>References</a:t>
            </a:r>
          </a:p>
        </p:txBody>
      </p:sp>
      <p:sp>
        <p:nvSpPr>
          <p:cNvPr id="7" name="Content Placeholder 5">
            <a:extLst>
              <a:ext uri="{FF2B5EF4-FFF2-40B4-BE49-F238E27FC236}">
                <a16:creationId xmlns:a16="http://schemas.microsoft.com/office/drawing/2014/main" id="{78267E1E-13E7-BEBF-71CE-66745829BA50}"/>
              </a:ext>
            </a:extLst>
          </p:cNvPr>
          <p:cNvSpPr>
            <a:spLocks noGrp="1"/>
          </p:cNvSpPr>
          <p:nvPr>
            <p:ph sz="quarter" idx="12" hasCustomPrompt="1"/>
          </p:nvPr>
        </p:nvSpPr>
        <p:spPr>
          <a:xfrm>
            <a:off x="609601" y="1645920"/>
            <a:ext cx="11058145" cy="4206240"/>
          </a:xfrm>
          <a:prstGeom prst="rect">
            <a:avLst/>
          </a:prstGeom>
        </p:spPr>
        <p:txBody>
          <a:bodyPr>
            <a:noAutofit/>
          </a:bodyPr>
          <a:lstStyle>
            <a:lvl1pPr>
              <a:lnSpc>
                <a:spcPct val="90000"/>
              </a:lnSpc>
              <a:spcBef>
                <a:spcPts val="1200"/>
              </a:spcBef>
              <a:defRPr sz="2000"/>
            </a:lvl1pPr>
            <a:lvl2pPr marL="182862">
              <a:lnSpc>
                <a:spcPct val="90000"/>
              </a:lnSpc>
              <a:spcBef>
                <a:spcPts val="499"/>
              </a:spcBef>
              <a:buSzPct val="87000"/>
              <a:defRPr sz="1800"/>
            </a:lvl2pPr>
            <a:lvl3pPr>
              <a:lnSpc>
                <a:spcPct val="90000"/>
              </a:lnSpc>
              <a:spcBef>
                <a:spcPts val="499"/>
              </a:spcBef>
              <a:buSzPct val="87000"/>
              <a:defRPr sz="1800"/>
            </a:lvl3pPr>
            <a:lvl4pPr>
              <a:lnSpc>
                <a:spcPct val="90000"/>
              </a:lnSpc>
              <a:spcBef>
                <a:spcPts val="499"/>
              </a:spcBef>
              <a:buSzPct val="87000"/>
              <a:defRPr sz="1800"/>
            </a:lvl4pPr>
            <a:lvl5pPr>
              <a:lnSpc>
                <a:spcPct val="90000"/>
              </a:lnSpc>
              <a:spcBef>
                <a:spcPts val="499"/>
              </a:spcBef>
              <a:buSzPct val="87000"/>
              <a:defRPr sz="1800"/>
            </a:lvl5pPr>
          </a:lstStyle>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9582256"/>
      </p:ext>
    </p:extLst>
  </p:cSld>
  <p:clrMapOvr>
    <a:masterClrMapping/>
  </p:clrMapOvr>
  <p:extLst>
    <p:ext uri="{DCECCB84-F9BA-43D5-87BE-67443E8EF086}">
      <p15:sldGuideLst xmlns:p15="http://schemas.microsoft.com/office/powerpoint/2012/main">
        <p15:guide id="1" orient="horz" pos="521">
          <p15:clr>
            <a:srgbClr val="FBAE4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11" name="Testo titolo"/>
          <p:cNvSpPr txBox="1">
            <a:spLocks noGrp="1"/>
          </p:cNvSpPr>
          <p:nvPr>
            <p:ph type="title"/>
          </p:nvPr>
        </p:nvSpPr>
        <p:spPr>
          <a:xfrm>
            <a:off x="1524000" y="1122362"/>
            <a:ext cx="9144000" cy="2387601"/>
          </a:xfrm>
          <a:prstGeom prst="rect">
            <a:avLst/>
          </a:prstGeom>
        </p:spPr>
        <p:txBody>
          <a:bodyPr anchor="b"/>
          <a:lstStyle>
            <a:lvl1pPr algn="ctr">
              <a:defRPr sz="6000"/>
            </a:lvl1pPr>
          </a:lstStyle>
          <a:p>
            <a:r>
              <a:t>Testo titolo</a:t>
            </a:r>
          </a:p>
        </p:txBody>
      </p:sp>
      <p:sp>
        <p:nvSpPr>
          <p:cNvPr id="12" name="Corpo livello uno…"/>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Corpo livello uno</a:t>
            </a:r>
          </a:p>
          <a:p>
            <a:pPr lvl="1"/>
            <a:r>
              <a:t>Corpo livello due</a:t>
            </a:r>
          </a:p>
          <a:p>
            <a:pPr lvl="2"/>
            <a:r>
              <a:t>Corpo livello tre</a:t>
            </a:r>
          </a:p>
          <a:p>
            <a:pPr lvl="3"/>
            <a:r>
              <a:t>Corpo livello quattro</a:t>
            </a:r>
          </a:p>
          <a:p>
            <a:pPr lvl="4"/>
            <a:r>
              <a:t>Corpo livello cinque</a:t>
            </a:r>
          </a:p>
        </p:txBody>
      </p:sp>
      <p:sp>
        <p:nvSpPr>
          <p:cNvPr id="13"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775519034"/>
      </p:ext>
    </p:extLst>
  </p:cSld>
  <p:clrMapOvr>
    <a:masterClrMapping/>
  </p:clrMapOvr>
  <p:transition spd="med"/>
</p:sldLayout>
</file>

<file path=ppt/slideLayouts/slideLayout130.xml><?xml version="1.0" encoding="utf-8"?>
<p:sldLayout xmlns:a="http://schemas.openxmlformats.org/drawingml/2006/main" xmlns:r="http://schemas.openxmlformats.org/officeDocument/2006/relationships" xmlns:p="http://schemas.openxmlformats.org/presentationml/2006/main" type="tx">
  <p:cSld name="2_Title and Content">
    <p:spTree>
      <p:nvGrpSpPr>
        <p:cNvPr id="1" name=""/>
        <p:cNvGrpSpPr/>
        <p:nvPr/>
      </p:nvGrpSpPr>
      <p:grpSpPr>
        <a:xfrm>
          <a:off x="0" y="0"/>
          <a:ext cx="0" cy="0"/>
          <a:chOff x="0" y="0"/>
          <a:chExt cx="0" cy="0"/>
        </a:xfrm>
      </p:grpSpPr>
      <p:sp>
        <p:nvSpPr>
          <p:cNvPr id="20" name="Testo titolo"/>
          <p:cNvSpPr txBox="1">
            <a:spLocks noGrp="1"/>
          </p:cNvSpPr>
          <p:nvPr>
            <p:ph type="title"/>
          </p:nvPr>
        </p:nvSpPr>
        <p:spPr>
          <a:prstGeom prst="rect">
            <a:avLst/>
          </a:prstGeom>
        </p:spPr>
        <p:txBody>
          <a:bodyPr/>
          <a:lstStyle/>
          <a:p>
            <a:r>
              <a:t>Testo titolo</a:t>
            </a:r>
          </a:p>
        </p:txBody>
      </p:sp>
      <p:sp>
        <p:nvSpPr>
          <p:cNvPr id="21" name="Corpo livello uno…"/>
          <p:cNvSpPr txBox="1">
            <a:spLocks noGrp="1"/>
          </p:cNvSpPr>
          <p:nvPr>
            <p:ph type="body" idx="1"/>
          </p:nvPr>
        </p:nvSpPr>
        <p:spPr>
          <a:prstGeom prst="rect">
            <a:avLst/>
          </a:prstGeom>
        </p:spPr>
        <p:txBody>
          <a:bodyPr/>
          <a:lstStyle/>
          <a:p>
            <a:r>
              <a:t>Corpo livello uno</a:t>
            </a:r>
          </a:p>
          <a:p>
            <a:pPr lvl="1"/>
            <a:r>
              <a:t>Corpo livello due</a:t>
            </a:r>
          </a:p>
          <a:p>
            <a:pPr lvl="2"/>
            <a:r>
              <a:t>Corpo livello tre</a:t>
            </a:r>
          </a:p>
          <a:p>
            <a:pPr lvl="3"/>
            <a:r>
              <a:t>Corpo livello quattro</a:t>
            </a:r>
          </a:p>
          <a:p>
            <a:pPr lvl="4"/>
            <a:r>
              <a:t>Corpo livello cinque</a:t>
            </a:r>
          </a:p>
        </p:txBody>
      </p:sp>
      <p:sp>
        <p:nvSpPr>
          <p:cNvPr id="22"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491893986"/>
      </p:ext>
    </p:extLst>
  </p:cSld>
  <p:clrMapOvr>
    <a:masterClrMapping/>
  </p:clrMapOvr>
  <p:transition spd="med"/>
</p:sldLayout>
</file>

<file path=ppt/slideLayouts/slideLayout131.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esto titolo"/>
          <p:cNvSpPr txBox="1">
            <a:spLocks noGrp="1"/>
          </p:cNvSpPr>
          <p:nvPr>
            <p:ph type="title"/>
          </p:nvPr>
        </p:nvSpPr>
        <p:spPr>
          <a:xfrm>
            <a:off x="831850" y="1709738"/>
            <a:ext cx="10515600" cy="2852737"/>
          </a:xfrm>
          <a:prstGeom prst="rect">
            <a:avLst/>
          </a:prstGeom>
        </p:spPr>
        <p:txBody>
          <a:bodyPr anchor="b"/>
          <a:lstStyle>
            <a:lvl1pPr>
              <a:defRPr sz="6000"/>
            </a:lvl1pPr>
          </a:lstStyle>
          <a:p>
            <a:r>
              <a:t>Testo titolo</a:t>
            </a:r>
          </a:p>
        </p:txBody>
      </p:sp>
      <p:sp>
        <p:nvSpPr>
          <p:cNvPr id="30" name="Corpo livello uno…"/>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757575"/>
                </a:solidFill>
              </a:defRPr>
            </a:lvl1pPr>
            <a:lvl2pPr marL="0" indent="457200">
              <a:buSzTx/>
              <a:buFontTx/>
              <a:buNone/>
              <a:defRPr sz="2400">
                <a:solidFill>
                  <a:srgbClr val="757575"/>
                </a:solidFill>
              </a:defRPr>
            </a:lvl2pPr>
            <a:lvl3pPr marL="0" indent="914400">
              <a:buSzTx/>
              <a:buFontTx/>
              <a:buNone/>
              <a:defRPr sz="2400">
                <a:solidFill>
                  <a:srgbClr val="757575"/>
                </a:solidFill>
              </a:defRPr>
            </a:lvl3pPr>
            <a:lvl4pPr marL="0" indent="1371600">
              <a:buSzTx/>
              <a:buFontTx/>
              <a:buNone/>
              <a:defRPr sz="2400">
                <a:solidFill>
                  <a:srgbClr val="757575"/>
                </a:solidFill>
              </a:defRPr>
            </a:lvl4pPr>
            <a:lvl5pPr marL="0" indent="1828800">
              <a:buSzTx/>
              <a:buFontTx/>
              <a:buNone/>
              <a:defRPr sz="2400">
                <a:solidFill>
                  <a:srgbClr val="757575"/>
                </a:solidFill>
              </a:defRPr>
            </a:lvl5pPr>
          </a:lstStyle>
          <a:p>
            <a:r>
              <a:t>Corpo livello uno</a:t>
            </a:r>
          </a:p>
          <a:p>
            <a:pPr lvl="1"/>
            <a:r>
              <a:t>Corpo livello due</a:t>
            </a:r>
          </a:p>
          <a:p>
            <a:pPr lvl="2"/>
            <a:r>
              <a:t>Corpo livello tre</a:t>
            </a:r>
          </a:p>
          <a:p>
            <a:pPr lvl="3"/>
            <a:r>
              <a:t>Corpo livello quattro</a:t>
            </a:r>
          </a:p>
          <a:p>
            <a:pPr lvl="4"/>
            <a:r>
              <a:t>Corpo livello cinque</a:t>
            </a:r>
          </a:p>
        </p:txBody>
      </p:sp>
      <p:sp>
        <p:nvSpPr>
          <p:cNvPr id="31"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402721667"/>
      </p:ext>
    </p:extLst>
  </p:cSld>
  <p:clrMapOvr>
    <a:masterClrMapping/>
  </p:clrMapOvr>
  <p:transition spd="med"/>
</p:sldLayout>
</file>

<file path=ppt/slideLayouts/slideLayout132.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esto titolo"/>
          <p:cNvSpPr txBox="1">
            <a:spLocks noGrp="1"/>
          </p:cNvSpPr>
          <p:nvPr>
            <p:ph type="title"/>
          </p:nvPr>
        </p:nvSpPr>
        <p:spPr>
          <a:prstGeom prst="rect">
            <a:avLst/>
          </a:prstGeom>
        </p:spPr>
        <p:txBody>
          <a:bodyPr/>
          <a:lstStyle/>
          <a:p>
            <a:r>
              <a:t>Testo titolo</a:t>
            </a:r>
          </a:p>
        </p:txBody>
      </p:sp>
      <p:sp>
        <p:nvSpPr>
          <p:cNvPr id="39" name="Corpo livello uno…"/>
          <p:cNvSpPr txBox="1">
            <a:spLocks noGrp="1"/>
          </p:cNvSpPr>
          <p:nvPr>
            <p:ph type="body" sz="half" idx="1"/>
          </p:nvPr>
        </p:nvSpPr>
        <p:spPr>
          <a:xfrm>
            <a:off x="838200" y="1825625"/>
            <a:ext cx="5181600" cy="4351338"/>
          </a:xfrm>
          <a:prstGeom prst="rect">
            <a:avLst/>
          </a:prstGeom>
        </p:spPr>
        <p:txBody>
          <a:bodyPr/>
          <a:lstStyle/>
          <a:p>
            <a:r>
              <a:t>Corpo livello uno</a:t>
            </a:r>
          </a:p>
          <a:p>
            <a:pPr lvl="1"/>
            <a:r>
              <a:t>Corpo livello due</a:t>
            </a:r>
          </a:p>
          <a:p>
            <a:pPr lvl="2"/>
            <a:r>
              <a:t>Corpo livello tre</a:t>
            </a:r>
          </a:p>
          <a:p>
            <a:pPr lvl="3"/>
            <a:r>
              <a:t>Corpo livello quattro</a:t>
            </a:r>
          </a:p>
          <a:p>
            <a:pPr lvl="4"/>
            <a:r>
              <a:t>Corpo livello cinque</a:t>
            </a:r>
          </a:p>
        </p:txBody>
      </p:sp>
      <p:sp>
        <p:nvSpPr>
          <p:cNvPr id="40"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205760464"/>
      </p:ext>
    </p:extLst>
  </p:cSld>
  <p:clrMapOvr>
    <a:masterClrMapping/>
  </p:clrMapOvr>
  <p:transition spd="med"/>
</p:sldLayout>
</file>

<file path=ppt/slideLayouts/slideLayout133.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esto titolo"/>
          <p:cNvSpPr txBox="1">
            <a:spLocks noGrp="1"/>
          </p:cNvSpPr>
          <p:nvPr>
            <p:ph type="title"/>
          </p:nvPr>
        </p:nvSpPr>
        <p:spPr>
          <a:xfrm>
            <a:off x="839787" y="365125"/>
            <a:ext cx="10515601" cy="1325563"/>
          </a:xfrm>
          <a:prstGeom prst="rect">
            <a:avLst/>
          </a:prstGeom>
        </p:spPr>
        <p:txBody>
          <a:bodyPr/>
          <a:lstStyle/>
          <a:p>
            <a:r>
              <a:t>Testo titolo</a:t>
            </a:r>
          </a:p>
        </p:txBody>
      </p:sp>
      <p:sp>
        <p:nvSpPr>
          <p:cNvPr id="48" name="Corpo livello uno…"/>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Corpo livello uno</a:t>
            </a:r>
          </a:p>
          <a:p>
            <a:pPr lvl="1"/>
            <a:r>
              <a:t>Corpo livello due</a:t>
            </a:r>
          </a:p>
          <a:p>
            <a:pPr lvl="2"/>
            <a:r>
              <a:t>Corpo livello tre</a:t>
            </a:r>
          </a:p>
          <a:p>
            <a:pPr lvl="3"/>
            <a:r>
              <a:t>Corpo livello quattro</a:t>
            </a:r>
          </a:p>
          <a:p>
            <a:pPr lvl="4"/>
            <a:r>
              <a:t>Corpo livello cinque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2612800664"/>
      </p:ext>
    </p:extLst>
  </p:cSld>
  <p:clrMapOvr>
    <a:masterClrMapping/>
  </p:clrMapOvr>
  <p:transition spd="med"/>
</p:sldLayout>
</file>

<file path=ppt/slideLayouts/slideLayout134.xml><?xml version="1.0" encoding="utf-8"?>
<p:sldLayout xmlns:a="http://schemas.openxmlformats.org/drawingml/2006/main" xmlns:r="http://schemas.openxmlformats.org/officeDocument/2006/relationships" xmlns:p="http://schemas.openxmlformats.org/presentationml/2006/main" type="tx">
  <p:cSld name="2_Title Only">
    <p:spTree>
      <p:nvGrpSpPr>
        <p:cNvPr id="1" name=""/>
        <p:cNvGrpSpPr/>
        <p:nvPr/>
      </p:nvGrpSpPr>
      <p:grpSpPr>
        <a:xfrm>
          <a:off x="0" y="0"/>
          <a:ext cx="0" cy="0"/>
          <a:chOff x="0" y="0"/>
          <a:chExt cx="0" cy="0"/>
        </a:xfrm>
      </p:grpSpPr>
      <p:sp>
        <p:nvSpPr>
          <p:cNvPr id="57" name="Testo titolo"/>
          <p:cNvSpPr txBox="1">
            <a:spLocks noGrp="1"/>
          </p:cNvSpPr>
          <p:nvPr>
            <p:ph type="title"/>
          </p:nvPr>
        </p:nvSpPr>
        <p:spPr>
          <a:prstGeom prst="rect">
            <a:avLst/>
          </a:prstGeom>
        </p:spPr>
        <p:txBody>
          <a:bodyPr/>
          <a:lstStyle/>
          <a:p>
            <a:r>
              <a:t>Testo titolo</a:t>
            </a:r>
          </a:p>
        </p:txBody>
      </p:sp>
      <p:sp>
        <p:nvSpPr>
          <p:cNvPr id="58"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2533486708"/>
      </p:ext>
    </p:extLst>
  </p:cSld>
  <p:clrMapOvr>
    <a:masterClrMapping/>
  </p:clrMapOvr>
  <p:transition spd="med"/>
</p:sldLayout>
</file>

<file path=ppt/slideLayouts/slideLayout135.xml><?xml version="1.0" encoding="utf-8"?>
<p:sldLayout xmlns:a="http://schemas.openxmlformats.org/drawingml/2006/main" xmlns:r="http://schemas.openxmlformats.org/officeDocument/2006/relationships" xmlns:p="http://schemas.openxmlformats.org/presentationml/2006/main" type="tx">
  <p:cSld name="2_Blank">
    <p:spTree>
      <p:nvGrpSpPr>
        <p:cNvPr id="1" name=""/>
        <p:cNvGrpSpPr/>
        <p:nvPr/>
      </p:nvGrpSpPr>
      <p:grpSpPr>
        <a:xfrm>
          <a:off x="0" y="0"/>
          <a:ext cx="0" cy="0"/>
          <a:chOff x="0" y="0"/>
          <a:chExt cx="0" cy="0"/>
        </a:xfrm>
      </p:grpSpPr>
      <p:sp>
        <p:nvSpPr>
          <p:cNvPr id="6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074983983"/>
      </p:ext>
    </p:extLst>
  </p:cSld>
  <p:clrMapOvr>
    <a:masterClrMapping/>
  </p:clrMapOvr>
  <p:transition spd="med"/>
</p:sldLayout>
</file>

<file path=ppt/slideLayouts/slideLayout136.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esto titolo"/>
          <p:cNvSpPr txBox="1">
            <a:spLocks noGrp="1"/>
          </p:cNvSpPr>
          <p:nvPr>
            <p:ph type="title"/>
          </p:nvPr>
        </p:nvSpPr>
        <p:spPr>
          <a:xfrm>
            <a:off x="839787" y="457200"/>
            <a:ext cx="3932239" cy="1600200"/>
          </a:xfrm>
          <a:prstGeom prst="rect">
            <a:avLst/>
          </a:prstGeom>
        </p:spPr>
        <p:txBody>
          <a:bodyPr anchor="b"/>
          <a:lstStyle>
            <a:lvl1pPr>
              <a:defRPr sz="3200"/>
            </a:lvl1pPr>
          </a:lstStyle>
          <a:p>
            <a:r>
              <a:t>Testo titolo</a:t>
            </a:r>
          </a:p>
        </p:txBody>
      </p:sp>
      <p:sp>
        <p:nvSpPr>
          <p:cNvPr id="73" name="Corpo livello uno…"/>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Corpo livello uno</a:t>
            </a:r>
          </a:p>
          <a:p>
            <a:pPr lvl="1"/>
            <a:r>
              <a:t>Corpo livello due</a:t>
            </a:r>
          </a:p>
          <a:p>
            <a:pPr lvl="2"/>
            <a:r>
              <a:t>Corpo livello tre</a:t>
            </a:r>
          </a:p>
          <a:p>
            <a:pPr lvl="3"/>
            <a:r>
              <a:t>Corpo livello quattro</a:t>
            </a:r>
          </a:p>
          <a:p>
            <a:pPr lvl="4"/>
            <a:r>
              <a:t>Corpo livello cinque</a:t>
            </a:r>
          </a:p>
        </p:txBody>
      </p:sp>
      <p:sp>
        <p:nvSpPr>
          <p:cNvPr id="74"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160330982"/>
      </p:ext>
    </p:extLst>
  </p:cSld>
  <p:clrMapOvr>
    <a:masterClrMapping/>
  </p:clrMapOvr>
  <p:transition spd="med"/>
</p:sldLayout>
</file>

<file path=ppt/slideLayouts/slideLayout137.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esto titolo"/>
          <p:cNvSpPr txBox="1">
            <a:spLocks noGrp="1"/>
          </p:cNvSpPr>
          <p:nvPr>
            <p:ph type="title"/>
          </p:nvPr>
        </p:nvSpPr>
        <p:spPr>
          <a:xfrm>
            <a:off x="839787" y="457200"/>
            <a:ext cx="3932239" cy="1600200"/>
          </a:xfrm>
          <a:prstGeom prst="rect">
            <a:avLst/>
          </a:prstGeom>
        </p:spPr>
        <p:txBody>
          <a:bodyPr anchor="b"/>
          <a:lstStyle>
            <a:lvl1pPr>
              <a:defRPr sz="3200"/>
            </a:lvl1pPr>
          </a:lstStyle>
          <a:p>
            <a:r>
              <a:t>Testo titolo</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Corpo livello uno…"/>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Corpo livello uno</a:t>
            </a:r>
          </a:p>
          <a:p>
            <a:pPr lvl="1"/>
            <a:r>
              <a:t>Corpo livello due</a:t>
            </a:r>
          </a:p>
          <a:p>
            <a:pPr lvl="2"/>
            <a:r>
              <a:t>Corpo livello tre</a:t>
            </a:r>
          </a:p>
          <a:p>
            <a:pPr lvl="3"/>
            <a:r>
              <a:t>Corpo livello quattro</a:t>
            </a:r>
          </a:p>
          <a:p>
            <a:pPr lvl="4"/>
            <a:r>
              <a:t>Corpo livello cinque</a:t>
            </a:r>
          </a:p>
        </p:txBody>
      </p:sp>
      <p:sp>
        <p:nvSpPr>
          <p:cNvPr id="8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837026863"/>
      </p:ext>
    </p:extLst>
  </p:cSld>
  <p:clrMapOvr>
    <a:masterClrMapping/>
  </p:clrMapOvr>
  <p:transition spd="med"/>
</p:sldLayout>
</file>

<file path=ppt/slideLayouts/slideLayout138.xml><?xml version="1.0" encoding="utf-8"?>
<p:sldLayout xmlns:a="http://schemas.openxmlformats.org/drawingml/2006/main" xmlns:r="http://schemas.openxmlformats.org/officeDocument/2006/relationships" xmlns:p="http://schemas.openxmlformats.org/presentationml/2006/main" type="tx">
  <p:cSld name="Title Slide 01 with Light Background">
    <p:spTree>
      <p:nvGrpSpPr>
        <p:cNvPr id="1" name=""/>
        <p:cNvGrpSpPr/>
        <p:nvPr/>
      </p:nvGrpSpPr>
      <p:grpSpPr>
        <a:xfrm>
          <a:off x="0" y="0"/>
          <a:ext cx="0" cy="0"/>
          <a:chOff x="0" y="0"/>
          <a:chExt cx="0" cy="0"/>
        </a:xfrm>
      </p:grpSpPr>
      <p:sp>
        <p:nvSpPr>
          <p:cNvPr id="102" name="Corpo livello uno…"/>
          <p:cNvSpPr txBox="1">
            <a:spLocks noGrp="1"/>
          </p:cNvSpPr>
          <p:nvPr>
            <p:ph type="body" sz="quarter" idx="1" hasCustomPrompt="1"/>
          </p:nvPr>
        </p:nvSpPr>
        <p:spPr>
          <a:xfrm>
            <a:off x="593583" y="4127079"/>
            <a:ext cx="5572317" cy="402168"/>
          </a:xfrm>
          <a:prstGeom prst="rect">
            <a:avLst/>
          </a:prstGeom>
        </p:spPr>
        <p:txBody>
          <a:bodyPr lIns="0" tIns="0" rIns="0" bIns="0"/>
          <a:lstStyle>
            <a:lvl1pPr marL="0" indent="0" defTabSz="914468">
              <a:lnSpc>
                <a:spcPts val="2600"/>
              </a:lnSpc>
              <a:buSzTx/>
              <a:buFontTx/>
              <a:buNone/>
              <a:defRPr sz="2600" cap="all">
                <a:solidFill>
                  <a:srgbClr val="212121"/>
                </a:solidFill>
                <a:latin typeface="Ringside Book"/>
                <a:ea typeface="Ringside Book"/>
                <a:cs typeface="Ringside Book"/>
                <a:sym typeface="Ringside Book"/>
              </a:defRPr>
            </a:lvl1pPr>
            <a:lvl2pPr marL="0" indent="777541" defTabSz="914468">
              <a:lnSpc>
                <a:spcPts val="2600"/>
              </a:lnSpc>
              <a:buSzTx/>
              <a:buFontTx/>
              <a:buNone/>
              <a:defRPr sz="2600" cap="all">
                <a:solidFill>
                  <a:srgbClr val="212121"/>
                </a:solidFill>
                <a:latin typeface="Ringside Book"/>
                <a:ea typeface="Ringside Book"/>
                <a:cs typeface="Ringside Book"/>
                <a:sym typeface="Ringside Book"/>
              </a:defRPr>
            </a:lvl2pPr>
            <a:lvl3pPr marL="0" indent="1373103" defTabSz="914468">
              <a:lnSpc>
                <a:spcPts val="2600"/>
              </a:lnSpc>
              <a:buSzTx/>
              <a:buFontTx/>
              <a:buNone/>
              <a:defRPr sz="2600" cap="all">
                <a:solidFill>
                  <a:srgbClr val="212121"/>
                </a:solidFill>
                <a:latin typeface="Ringside Book"/>
                <a:ea typeface="Ringside Book"/>
                <a:cs typeface="Ringside Book"/>
                <a:sym typeface="Ringside Book"/>
              </a:defRPr>
            </a:lvl3pPr>
            <a:lvl4pPr marL="0" indent="1968666" defTabSz="914468">
              <a:lnSpc>
                <a:spcPts val="2600"/>
              </a:lnSpc>
              <a:buSzTx/>
              <a:buFontTx/>
              <a:buNone/>
              <a:defRPr sz="2600" cap="all">
                <a:solidFill>
                  <a:srgbClr val="212121"/>
                </a:solidFill>
                <a:latin typeface="Ringside Book"/>
                <a:ea typeface="Ringside Book"/>
                <a:cs typeface="Ringside Book"/>
                <a:sym typeface="Ringside Book"/>
              </a:defRPr>
            </a:lvl4pPr>
            <a:lvl5pPr marL="0" indent="2564228" defTabSz="914468">
              <a:lnSpc>
                <a:spcPts val="2600"/>
              </a:lnSpc>
              <a:buSzTx/>
              <a:buFontTx/>
              <a:buNone/>
              <a:defRPr sz="2600" cap="all">
                <a:solidFill>
                  <a:srgbClr val="212121"/>
                </a:solidFill>
                <a:latin typeface="Ringside Book"/>
                <a:ea typeface="Ringside Book"/>
                <a:cs typeface="Ringside Book"/>
                <a:sym typeface="Ringside Book"/>
              </a:defRPr>
            </a:lvl5pPr>
          </a:lstStyle>
          <a:p>
            <a:r>
              <a:t>Click to insert date</a:t>
            </a:r>
          </a:p>
          <a:p>
            <a:pPr lvl="1"/>
            <a:endParaRPr/>
          </a:p>
          <a:p>
            <a:pPr lvl="2"/>
            <a:endParaRPr/>
          </a:p>
          <a:p>
            <a:pPr lvl="3"/>
            <a:endParaRPr/>
          </a:p>
          <a:p>
            <a:pPr lvl="4"/>
            <a:endParaRPr/>
          </a:p>
        </p:txBody>
      </p:sp>
      <p:sp>
        <p:nvSpPr>
          <p:cNvPr id="103" name="Testo titolo"/>
          <p:cNvSpPr txBox="1">
            <a:spLocks noGrp="1"/>
          </p:cNvSpPr>
          <p:nvPr>
            <p:ph type="title"/>
          </p:nvPr>
        </p:nvSpPr>
        <p:spPr>
          <a:xfrm>
            <a:off x="573023" y="1877570"/>
            <a:ext cx="10619518" cy="1837184"/>
          </a:xfrm>
          <a:prstGeom prst="rect">
            <a:avLst/>
          </a:prstGeom>
        </p:spPr>
        <p:txBody>
          <a:bodyPr lIns="0" tIns="0" rIns="0" bIns="0" anchor="t"/>
          <a:lstStyle>
            <a:lvl1pPr defTabSz="914468">
              <a:lnSpc>
                <a:spcPts val="6300"/>
              </a:lnSpc>
              <a:defRPr sz="7800" b="1" cap="all">
                <a:solidFill>
                  <a:srgbClr val="212121"/>
                </a:solidFill>
                <a:latin typeface="Ringside Black"/>
                <a:ea typeface="Ringside Black"/>
                <a:cs typeface="Ringside Black"/>
                <a:sym typeface="Ringside Black"/>
              </a:defRPr>
            </a:lvl1pPr>
          </a:lstStyle>
          <a:p>
            <a:r>
              <a:t>Testo titolo</a:t>
            </a:r>
          </a:p>
        </p:txBody>
      </p:sp>
      <p:sp>
        <p:nvSpPr>
          <p:cNvPr id="104" name="Numero diapositiva"/>
          <p:cNvSpPr txBox="1">
            <a:spLocks noGrp="1"/>
          </p:cNvSpPr>
          <p:nvPr>
            <p:ph type="sldNum" sz="quarter" idx="2"/>
          </p:nvPr>
        </p:nvSpPr>
        <p:spPr>
          <a:xfrm>
            <a:off x="12331226" y="6500935"/>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105" name="Graphic 3"/>
          <p:cNvSpPr/>
          <p:nvPr/>
        </p:nvSpPr>
        <p:spPr>
          <a:xfrm>
            <a:off x="597408" y="5949696"/>
            <a:ext cx="1027460" cy="561114"/>
          </a:xfrm>
          <a:prstGeom prst="rect">
            <a:avLst/>
          </a:prstGeom>
          <a:ln w="12700">
            <a:miter lim="400000"/>
          </a:ln>
        </p:spPr>
        <p:txBody>
          <a:bodyPr lIns="45719" rIns="45719" anchor="ctr"/>
          <a:lstStyle/>
          <a:p>
            <a:endParaRPr/>
          </a:p>
        </p:txBody>
      </p:sp>
    </p:spTree>
    <p:extLst>
      <p:ext uri="{BB962C8B-B14F-4D97-AF65-F5344CB8AC3E}">
        <p14:creationId xmlns:p14="http://schemas.microsoft.com/office/powerpoint/2010/main" val="2310178814"/>
      </p:ext>
    </p:extLst>
  </p:cSld>
  <p:clrMapOvr>
    <a:masterClrMapping/>
  </p:clrMapOvr>
  <p:transition spd="med"/>
</p:sldLayout>
</file>

<file path=ppt/slideLayouts/slideLayout139.xml><?xml version="1.0" encoding="utf-8"?>
<p:sldLayout xmlns:a="http://schemas.openxmlformats.org/drawingml/2006/main" xmlns:r="http://schemas.openxmlformats.org/officeDocument/2006/relationships" xmlns:p="http://schemas.openxmlformats.org/presentationml/2006/main" type="tx">
  <p:cSld name="Title Slide 02 with light Background">
    <p:bg>
      <p:bgPr>
        <a:solidFill>
          <a:srgbClr val="FBCFC8"/>
        </a:solidFill>
        <a:effectLst/>
      </p:bgPr>
    </p:bg>
    <p:spTree>
      <p:nvGrpSpPr>
        <p:cNvPr id="1" name=""/>
        <p:cNvGrpSpPr/>
        <p:nvPr/>
      </p:nvGrpSpPr>
      <p:grpSpPr>
        <a:xfrm>
          <a:off x="0" y="0"/>
          <a:ext cx="0" cy="0"/>
          <a:chOff x="0" y="0"/>
          <a:chExt cx="0" cy="0"/>
        </a:xfrm>
      </p:grpSpPr>
      <p:sp>
        <p:nvSpPr>
          <p:cNvPr id="122" name="Corpo livello uno…"/>
          <p:cNvSpPr txBox="1">
            <a:spLocks noGrp="1"/>
          </p:cNvSpPr>
          <p:nvPr>
            <p:ph type="body" sz="quarter" idx="1"/>
          </p:nvPr>
        </p:nvSpPr>
        <p:spPr>
          <a:xfrm>
            <a:off x="3310040" y="5608322"/>
            <a:ext cx="5572318" cy="402168"/>
          </a:xfrm>
          <a:prstGeom prst="rect">
            <a:avLst/>
          </a:prstGeom>
        </p:spPr>
        <p:txBody>
          <a:bodyPr lIns="0" tIns="0" rIns="0" bIns="0"/>
          <a:lstStyle>
            <a:lvl1pPr marL="0" indent="0" algn="ctr" defTabSz="914468">
              <a:lnSpc>
                <a:spcPts val="1500"/>
              </a:lnSpc>
              <a:buSzTx/>
              <a:buFontTx/>
              <a:buNone/>
              <a:defRPr sz="1500" b="1">
                <a:solidFill>
                  <a:srgbClr val="212121"/>
                </a:solidFill>
                <a:latin typeface="Ringside Black"/>
                <a:ea typeface="Ringside Black"/>
                <a:cs typeface="Ringside Black"/>
                <a:sym typeface="Ringside Black"/>
              </a:defRPr>
            </a:lvl1pPr>
            <a:lvl2pPr marL="0" indent="777541" algn="ctr" defTabSz="914468">
              <a:lnSpc>
                <a:spcPts val="1500"/>
              </a:lnSpc>
              <a:buSzTx/>
              <a:buFontTx/>
              <a:buNone/>
              <a:defRPr sz="1500" b="1">
                <a:solidFill>
                  <a:srgbClr val="212121"/>
                </a:solidFill>
                <a:latin typeface="Ringside Black"/>
                <a:ea typeface="Ringside Black"/>
                <a:cs typeface="Ringside Black"/>
                <a:sym typeface="Ringside Black"/>
              </a:defRPr>
            </a:lvl2pPr>
            <a:lvl3pPr marL="0" indent="1373103" algn="ctr" defTabSz="914468">
              <a:lnSpc>
                <a:spcPts val="1500"/>
              </a:lnSpc>
              <a:buSzTx/>
              <a:buFontTx/>
              <a:buNone/>
              <a:defRPr sz="1500" b="1">
                <a:solidFill>
                  <a:srgbClr val="212121"/>
                </a:solidFill>
                <a:latin typeface="Ringside Black"/>
                <a:ea typeface="Ringside Black"/>
                <a:cs typeface="Ringside Black"/>
                <a:sym typeface="Ringside Black"/>
              </a:defRPr>
            </a:lvl3pPr>
            <a:lvl4pPr marL="0" indent="1968666" algn="ctr" defTabSz="914468">
              <a:lnSpc>
                <a:spcPts val="1500"/>
              </a:lnSpc>
              <a:buSzTx/>
              <a:buFontTx/>
              <a:buNone/>
              <a:defRPr sz="1500" b="1">
                <a:solidFill>
                  <a:srgbClr val="212121"/>
                </a:solidFill>
                <a:latin typeface="Ringside Black"/>
                <a:ea typeface="Ringside Black"/>
                <a:cs typeface="Ringside Black"/>
                <a:sym typeface="Ringside Black"/>
              </a:defRPr>
            </a:lvl4pPr>
            <a:lvl5pPr marL="0" indent="2564228" algn="ctr" defTabSz="914468">
              <a:lnSpc>
                <a:spcPts val="1500"/>
              </a:lnSpc>
              <a:buSzTx/>
              <a:buFontTx/>
              <a:buNone/>
              <a:defRPr sz="1500" b="1">
                <a:solidFill>
                  <a:srgbClr val="212121"/>
                </a:solidFill>
                <a:latin typeface="Ringside Black"/>
                <a:ea typeface="Ringside Black"/>
                <a:cs typeface="Ringside Black"/>
                <a:sym typeface="Ringside Black"/>
              </a:defRPr>
            </a:lvl5pPr>
          </a:lstStyle>
          <a:p>
            <a:r>
              <a:t>Corpo livello uno</a:t>
            </a:r>
          </a:p>
          <a:p>
            <a:pPr lvl="1"/>
            <a:r>
              <a:t>Corpo livello due</a:t>
            </a:r>
          </a:p>
          <a:p>
            <a:pPr lvl="2"/>
            <a:r>
              <a:t>Corpo livello tre</a:t>
            </a:r>
          </a:p>
          <a:p>
            <a:pPr lvl="3"/>
            <a:r>
              <a:t>Corpo livello quattro</a:t>
            </a:r>
          </a:p>
          <a:p>
            <a:pPr lvl="4"/>
            <a:r>
              <a:t>Corpo livello cinque</a:t>
            </a:r>
          </a:p>
        </p:txBody>
      </p:sp>
      <p:sp>
        <p:nvSpPr>
          <p:cNvPr id="123" name="Testo titolo"/>
          <p:cNvSpPr txBox="1">
            <a:spLocks noGrp="1"/>
          </p:cNvSpPr>
          <p:nvPr>
            <p:ph type="title"/>
          </p:nvPr>
        </p:nvSpPr>
        <p:spPr>
          <a:xfrm>
            <a:off x="541571" y="2548129"/>
            <a:ext cx="11109254" cy="1837184"/>
          </a:xfrm>
          <a:prstGeom prst="rect">
            <a:avLst/>
          </a:prstGeom>
        </p:spPr>
        <p:txBody>
          <a:bodyPr lIns="0" tIns="0" rIns="0" bIns="0" anchor="t"/>
          <a:lstStyle>
            <a:lvl1pPr algn="ctr" defTabSz="914468">
              <a:lnSpc>
                <a:spcPts val="6300"/>
              </a:lnSpc>
              <a:defRPr sz="7000" b="1">
                <a:solidFill>
                  <a:srgbClr val="212121"/>
                </a:solidFill>
                <a:latin typeface="Ringside Black"/>
                <a:ea typeface="Ringside Black"/>
                <a:cs typeface="Ringside Black"/>
                <a:sym typeface="Ringside Black"/>
              </a:defRPr>
            </a:lvl1pPr>
          </a:lstStyle>
          <a:p>
            <a:r>
              <a:t>Testo titolo</a:t>
            </a:r>
          </a:p>
        </p:txBody>
      </p:sp>
      <p:sp>
        <p:nvSpPr>
          <p:cNvPr id="124" name="Numero diapositiva"/>
          <p:cNvSpPr txBox="1">
            <a:spLocks noGrp="1"/>
          </p:cNvSpPr>
          <p:nvPr>
            <p:ph type="sldNum" sz="quarter" idx="2"/>
          </p:nvPr>
        </p:nvSpPr>
        <p:spPr>
          <a:xfrm>
            <a:off x="12331226" y="6500935"/>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125" name="Graphic 7"/>
          <p:cNvSpPr/>
          <p:nvPr/>
        </p:nvSpPr>
        <p:spPr>
          <a:xfrm>
            <a:off x="5587322" y="534737"/>
            <a:ext cx="1027461" cy="561114"/>
          </a:xfrm>
          <a:prstGeom prst="rect">
            <a:avLst/>
          </a:prstGeom>
          <a:ln w="12700">
            <a:miter lim="400000"/>
          </a:ln>
        </p:spPr>
        <p:txBody>
          <a:bodyPr lIns="45719" rIns="45719" anchor="ctr"/>
          <a:lstStyle/>
          <a:p>
            <a:endParaRPr/>
          </a:p>
        </p:txBody>
      </p:sp>
    </p:spTree>
    <p:extLst>
      <p:ext uri="{BB962C8B-B14F-4D97-AF65-F5344CB8AC3E}">
        <p14:creationId xmlns:p14="http://schemas.microsoft.com/office/powerpoint/2010/main" val="3390511840"/>
      </p:ext>
    </p:extLst>
  </p:cSld>
  <p:clrMapOvr>
    <a:masterClrMapping/>
  </p:clrMapOvr>
  <p:transition spd="med"/>
</p:sldLayout>
</file>

<file path=ppt/slideLayouts/slideLayout140.xml><?xml version="1.0" encoding="utf-8"?>
<p:sldLayout xmlns:a="http://schemas.openxmlformats.org/drawingml/2006/main" xmlns:r="http://schemas.openxmlformats.org/officeDocument/2006/relationships" xmlns:p="http://schemas.openxmlformats.org/presentationml/2006/main" type="tx">
  <p:cSld name="Agenda with Picture">
    <p:spTree>
      <p:nvGrpSpPr>
        <p:cNvPr id="1" name=""/>
        <p:cNvGrpSpPr/>
        <p:nvPr/>
      </p:nvGrpSpPr>
      <p:grpSpPr>
        <a:xfrm>
          <a:off x="0" y="0"/>
          <a:ext cx="0" cy="0"/>
          <a:chOff x="0" y="0"/>
          <a:chExt cx="0" cy="0"/>
        </a:xfrm>
      </p:grpSpPr>
      <p:sp>
        <p:nvSpPr>
          <p:cNvPr id="132"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133" name="Testo titolo"/>
          <p:cNvSpPr txBox="1">
            <a:spLocks noGrp="1"/>
          </p:cNvSpPr>
          <p:nvPr>
            <p:ph type="title"/>
          </p:nvPr>
        </p:nvSpPr>
        <p:spPr>
          <a:xfrm>
            <a:off x="609600" y="1219200"/>
            <a:ext cx="5680401" cy="763601"/>
          </a:xfrm>
          <a:prstGeom prst="rect">
            <a:avLst/>
          </a:prstGeom>
        </p:spPr>
        <p:txBody>
          <a:bodyPr lIns="0" tIns="0" rIns="0" bIns="0" anchor="t"/>
          <a:lstStyle>
            <a:lvl1pPr defTabSz="914468">
              <a:lnSpc>
                <a:spcPct val="80000"/>
              </a:lnSpc>
              <a:spcBef>
                <a:spcPts val="1500"/>
              </a:spcBef>
              <a:defRPr sz="5200" b="1">
                <a:solidFill>
                  <a:srgbClr val="212121"/>
                </a:solidFill>
                <a:latin typeface="ITC Garamond Std Book Narrow"/>
                <a:ea typeface="ITC Garamond Std Book Narrow"/>
                <a:cs typeface="ITC Garamond Std Book Narrow"/>
                <a:sym typeface="ITC Garamond Std Book Narrow"/>
              </a:defRPr>
            </a:lvl1pPr>
          </a:lstStyle>
          <a:p>
            <a:r>
              <a:t>Testo titolo</a:t>
            </a:r>
          </a:p>
        </p:txBody>
      </p:sp>
      <p:sp>
        <p:nvSpPr>
          <p:cNvPr id="134"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135" name="Picture Placeholder 7"/>
          <p:cNvSpPr>
            <a:spLocks noGrp="1"/>
          </p:cNvSpPr>
          <p:nvPr>
            <p:ph type="pic" sz="half" idx="21"/>
          </p:nvPr>
        </p:nvSpPr>
        <p:spPr>
          <a:xfrm>
            <a:off x="609600" y="2429933"/>
            <a:ext cx="5486400" cy="3230880"/>
          </a:xfrm>
          <a:prstGeom prst="rect">
            <a:avLst/>
          </a:prstGeom>
        </p:spPr>
        <p:txBody>
          <a:bodyPr lIns="91439" rIns="91439">
            <a:noAutofit/>
          </a:bodyPr>
          <a:lstStyle/>
          <a:p>
            <a:endParaRPr/>
          </a:p>
        </p:txBody>
      </p:sp>
      <p:sp>
        <p:nvSpPr>
          <p:cNvPr id="136" name="Corpo livello uno…"/>
          <p:cNvSpPr txBox="1">
            <a:spLocks noGrp="1"/>
          </p:cNvSpPr>
          <p:nvPr>
            <p:ph type="body" sz="half" idx="1"/>
          </p:nvPr>
        </p:nvSpPr>
        <p:spPr>
          <a:xfrm>
            <a:off x="7013447" y="1109472"/>
            <a:ext cx="4632802" cy="4741335"/>
          </a:xfrm>
          <a:prstGeom prst="rect">
            <a:avLst/>
          </a:prstGeom>
        </p:spPr>
        <p:txBody>
          <a:bodyPr lIns="0" tIns="0" rIns="0" bIns="0"/>
          <a:lstStyle>
            <a:lvl1pPr marL="0" indent="0" defTabSz="914468">
              <a:lnSpc>
                <a:spcPct val="200000"/>
              </a:lnSpc>
              <a:spcBef>
                <a:spcPts val="0"/>
              </a:spcBef>
              <a:buSzTx/>
              <a:buFontTx/>
              <a:buNone/>
              <a:defRPr sz="2000">
                <a:solidFill>
                  <a:srgbClr val="212121"/>
                </a:solidFill>
                <a:latin typeface="Ringside Book"/>
                <a:ea typeface="Ringside Book"/>
                <a:cs typeface="Ringside Book"/>
                <a:sym typeface="Ringside Book"/>
              </a:defRPr>
            </a:lvl1pPr>
            <a:lvl2pPr marL="0" indent="0" defTabSz="914468">
              <a:lnSpc>
                <a:spcPct val="200000"/>
              </a:lnSpc>
              <a:spcBef>
                <a:spcPts val="0"/>
              </a:spcBef>
              <a:buSzTx/>
              <a:buFontTx/>
              <a:buNone/>
              <a:defRPr sz="2000">
                <a:solidFill>
                  <a:srgbClr val="212121"/>
                </a:solidFill>
                <a:latin typeface="Ringside Book"/>
                <a:ea typeface="Ringside Book"/>
                <a:cs typeface="Ringside Book"/>
                <a:sym typeface="Ringside Book"/>
              </a:defRPr>
            </a:lvl2pPr>
            <a:lvl3pPr marL="0" indent="0" defTabSz="914468">
              <a:lnSpc>
                <a:spcPct val="200000"/>
              </a:lnSpc>
              <a:spcBef>
                <a:spcPts val="0"/>
              </a:spcBef>
              <a:buSzTx/>
              <a:buFontTx/>
              <a:buNone/>
              <a:defRPr sz="2000">
                <a:solidFill>
                  <a:srgbClr val="212121"/>
                </a:solidFill>
                <a:latin typeface="Ringside Book"/>
                <a:ea typeface="Ringside Book"/>
                <a:cs typeface="Ringside Book"/>
                <a:sym typeface="Ringside Book"/>
              </a:defRPr>
            </a:lvl3pPr>
            <a:lvl4pPr marL="0" indent="0" defTabSz="914468">
              <a:lnSpc>
                <a:spcPct val="200000"/>
              </a:lnSpc>
              <a:spcBef>
                <a:spcPts val="0"/>
              </a:spcBef>
              <a:buSzTx/>
              <a:buFontTx/>
              <a:buNone/>
              <a:defRPr sz="2000">
                <a:solidFill>
                  <a:srgbClr val="212121"/>
                </a:solidFill>
                <a:latin typeface="Ringside Book"/>
                <a:ea typeface="Ringside Book"/>
                <a:cs typeface="Ringside Book"/>
                <a:sym typeface="Ringside Book"/>
              </a:defRPr>
            </a:lvl4pPr>
            <a:lvl5pPr marL="0" indent="0" defTabSz="914468">
              <a:lnSpc>
                <a:spcPct val="200000"/>
              </a:lnSpc>
              <a:spcBef>
                <a:spcPts val="0"/>
              </a:spcBef>
              <a:buSzTx/>
              <a:buFontTx/>
              <a:buNone/>
              <a:defRPr sz="2000">
                <a:solidFill>
                  <a:srgbClr val="212121"/>
                </a:solidFill>
                <a:latin typeface="Ringside Book"/>
                <a:ea typeface="Ringside Book"/>
                <a:cs typeface="Ringside Book"/>
                <a:sym typeface="Ringside Book"/>
              </a:defRPr>
            </a:lvl5pPr>
          </a:lstStyle>
          <a:p>
            <a:r>
              <a:t>Corpo livello uno</a:t>
            </a:r>
          </a:p>
          <a:p>
            <a:pPr lvl="1"/>
            <a:r>
              <a:t>Corpo livello due</a:t>
            </a:r>
          </a:p>
          <a:p>
            <a:pPr lvl="2"/>
            <a:r>
              <a:t>Corpo livello tre</a:t>
            </a:r>
          </a:p>
          <a:p>
            <a:pPr lvl="3"/>
            <a:r>
              <a:t>Corpo livello quattro</a:t>
            </a:r>
          </a:p>
          <a:p>
            <a:pPr lvl="4"/>
            <a:r>
              <a:t>Corpo livello cinque</a:t>
            </a:r>
          </a:p>
        </p:txBody>
      </p:sp>
    </p:spTree>
    <p:extLst>
      <p:ext uri="{BB962C8B-B14F-4D97-AF65-F5344CB8AC3E}">
        <p14:creationId xmlns:p14="http://schemas.microsoft.com/office/powerpoint/2010/main" val="211692304"/>
      </p:ext>
    </p:extLst>
  </p:cSld>
  <p:clrMapOvr>
    <a:masterClrMapping/>
  </p:clrMapOvr>
  <p:transition spd="med"/>
</p:sldLayout>
</file>

<file path=ppt/slideLayouts/slideLayout141.xml><?xml version="1.0" encoding="utf-8"?>
<p:sldLayout xmlns:a="http://schemas.openxmlformats.org/drawingml/2006/main" xmlns:r="http://schemas.openxmlformats.org/officeDocument/2006/relationships" xmlns:p="http://schemas.openxmlformats.org/presentationml/2006/main" type="tx">
  <p:cSld name="Team Introdction">
    <p:spTree>
      <p:nvGrpSpPr>
        <p:cNvPr id="1" name=""/>
        <p:cNvGrpSpPr/>
        <p:nvPr/>
      </p:nvGrpSpPr>
      <p:grpSpPr>
        <a:xfrm>
          <a:off x="0" y="0"/>
          <a:ext cx="0" cy="0"/>
          <a:chOff x="0" y="0"/>
          <a:chExt cx="0" cy="0"/>
        </a:xfrm>
      </p:grpSpPr>
      <p:sp>
        <p:nvSpPr>
          <p:cNvPr id="143"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144" name="Numero diapositiva"/>
          <p:cNvSpPr txBox="1">
            <a:spLocks noGrp="1"/>
          </p:cNvSpPr>
          <p:nvPr>
            <p:ph type="sldNum" sz="quarter" idx="2"/>
          </p:nvPr>
        </p:nvSpPr>
        <p:spPr>
          <a:xfrm>
            <a:off x="11845542"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145" name="Testo titolo"/>
          <p:cNvSpPr txBox="1">
            <a:spLocks noGrp="1"/>
          </p:cNvSpPr>
          <p:nvPr>
            <p:ph type="title"/>
          </p:nvPr>
        </p:nvSpPr>
        <p:spPr>
          <a:xfrm>
            <a:off x="566927" y="1092708"/>
            <a:ext cx="11058144" cy="768097"/>
          </a:xfrm>
          <a:prstGeom prst="rect">
            <a:avLst/>
          </a:prstGeom>
        </p:spPr>
        <p:txBody>
          <a:bodyPr lIns="0" tIns="0" rIns="0" bIns="0" anchor="t"/>
          <a:lstStyle>
            <a:lvl1pPr algn="ctr" defTabSz="914468">
              <a:lnSpc>
                <a:spcPct val="80000"/>
              </a:lnSpc>
              <a:defRPr sz="6200" b="1">
                <a:solidFill>
                  <a:srgbClr val="212121"/>
                </a:solidFill>
                <a:latin typeface="ITC Garamond Std Book Narrow"/>
                <a:ea typeface="ITC Garamond Std Book Narrow"/>
                <a:cs typeface="ITC Garamond Std Book Narrow"/>
                <a:sym typeface="ITC Garamond Std Book Narrow"/>
              </a:defRPr>
            </a:lvl1pPr>
          </a:lstStyle>
          <a:p>
            <a:r>
              <a:t>Testo titolo</a:t>
            </a:r>
          </a:p>
        </p:txBody>
      </p:sp>
      <p:sp>
        <p:nvSpPr>
          <p:cNvPr id="146" name="Picture Placeholder 11"/>
          <p:cNvSpPr>
            <a:spLocks noGrp="1"/>
          </p:cNvSpPr>
          <p:nvPr>
            <p:ph type="pic" sz="quarter" idx="21"/>
          </p:nvPr>
        </p:nvSpPr>
        <p:spPr>
          <a:xfrm>
            <a:off x="1523999" y="2568321"/>
            <a:ext cx="1645921" cy="1645921"/>
          </a:xfrm>
          <a:prstGeom prst="rect">
            <a:avLst/>
          </a:prstGeom>
        </p:spPr>
        <p:txBody>
          <a:bodyPr lIns="91439" rIns="91439">
            <a:noAutofit/>
          </a:bodyPr>
          <a:lstStyle/>
          <a:p>
            <a:endParaRPr/>
          </a:p>
        </p:txBody>
      </p:sp>
      <p:sp>
        <p:nvSpPr>
          <p:cNvPr id="147" name="Picture Placeholder 11"/>
          <p:cNvSpPr>
            <a:spLocks noGrp="1"/>
          </p:cNvSpPr>
          <p:nvPr>
            <p:ph type="pic" sz="quarter" idx="22"/>
          </p:nvPr>
        </p:nvSpPr>
        <p:spPr>
          <a:xfrm>
            <a:off x="5280943" y="2568321"/>
            <a:ext cx="1645922" cy="1645921"/>
          </a:xfrm>
          <a:prstGeom prst="rect">
            <a:avLst/>
          </a:prstGeom>
        </p:spPr>
        <p:txBody>
          <a:bodyPr lIns="91439" rIns="91439">
            <a:noAutofit/>
          </a:bodyPr>
          <a:lstStyle/>
          <a:p>
            <a:endParaRPr/>
          </a:p>
        </p:txBody>
      </p:sp>
      <p:sp>
        <p:nvSpPr>
          <p:cNvPr id="148" name="Picture Placeholder 11"/>
          <p:cNvSpPr>
            <a:spLocks noGrp="1"/>
          </p:cNvSpPr>
          <p:nvPr>
            <p:ph type="pic" sz="quarter" idx="23"/>
          </p:nvPr>
        </p:nvSpPr>
        <p:spPr>
          <a:xfrm>
            <a:off x="9037888" y="2568321"/>
            <a:ext cx="1645921" cy="1645921"/>
          </a:xfrm>
          <a:prstGeom prst="rect">
            <a:avLst/>
          </a:prstGeom>
        </p:spPr>
        <p:txBody>
          <a:bodyPr lIns="91439" rIns="91439">
            <a:noAutofit/>
          </a:bodyPr>
          <a:lstStyle/>
          <a:p>
            <a:endParaRPr/>
          </a:p>
        </p:txBody>
      </p:sp>
      <p:sp>
        <p:nvSpPr>
          <p:cNvPr id="149" name="Corpo livello uno…"/>
          <p:cNvSpPr txBox="1">
            <a:spLocks noGrp="1"/>
          </p:cNvSpPr>
          <p:nvPr>
            <p:ph type="body" sz="quarter" idx="1" hasCustomPrompt="1"/>
          </p:nvPr>
        </p:nvSpPr>
        <p:spPr>
          <a:xfrm>
            <a:off x="1193479" y="4997198"/>
            <a:ext cx="2306959" cy="1289304"/>
          </a:xfrm>
          <a:prstGeom prst="rect">
            <a:avLst/>
          </a:prstGeom>
        </p:spPr>
        <p:txBody>
          <a:bodyPr lIns="0" tIns="0" rIns="0" bIns="0"/>
          <a:lstStyle>
            <a:lvl1pPr marL="0" indent="0" algn="ctr" defTabSz="914468">
              <a:lnSpc>
                <a:spcPts val="1700"/>
              </a:lnSpc>
              <a:buSzTx/>
              <a:buFontTx/>
              <a:buNone/>
              <a:defRPr sz="1400">
                <a:solidFill>
                  <a:srgbClr val="212121"/>
                </a:solidFill>
                <a:latin typeface="Ringside Book"/>
                <a:ea typeface="Ringside Book"/>
                <a:cs typeface="Ringside Book"/>
                <a:sym typeface="Ringside Book"/>
              </a:defRPr>
            </a:lvl1pPr>
            <a:lvl2pPr marL="0" indent="0" algn="ctr" defTabSz="914468">
              <a:lnSpc>
                <a:spcPts val="1700"/>
              </a:lnSpc>
              <a:buSzTx/>
              <a:buFontTx/>
              <a:buNone/>
              <a:defRPr sz="1400">
                <a:solidFill>
                  <a:srgbClr val="212121"/>
                </a:solidFill>
                <a:latin typeface="Ringside Book"/>
                <a:ea typeface="Ringside Book"/>
                <a:cs typeface="Ringside Book"/>
                <a:sym typeface="Ringside Book"/>
              </a:defRPr>
            </a:lvl2pPr>
            <a:lvl3pPr marL="0" indent="238224" algn="ctr" defTabSz="914468">
              <a:lnSpc>
                <a:spcPts val="1700"/>
              </a:lnSpc>
              <a:buSzTx/>
              <a:buFontTx/>
              <a:buNone/>
              <a:defRPr sz="1400">
                <a:solidFill>
                  <a:srgbClr val="212121"/>
                </a:solidFill>
                <a:latin typeface="Ringside Book"/>
                <a:ea typeface="Ringside Book"/>
                <a:cs typeface="Ringside Book"/>
                <a:sym typeface="Ringside Book"/>
              </a:defRPr>
            </a:lvl3pPr>
            <a:lvl4pPr marL="0" indent="357337" algn="ctr" defTabSz="914468">
              <a:lnSpc>
                <a:spcPts val="1700"/>
              </a:lnSpc>
              <a:buSzTx/>
              <a:buFontTx/>
              <a:buNone/>
              <a:defRPr sz="1400">
                <a:solidFill>
                  <a:srgbClr val="212121"/>
                </a:solidFill>
                <a:latin typeface="Ringside Book"/>
                <a:ea typeface="Ringside Book"/>
                <a:cs typeface="Ringside Book"/>
                <a:sym typeface="Ringside Book"/>
              </a:defRPr>
            </a:lvl4pPr>
            <a:lvl5pPr marL="0" indent="476451" algn="ctr" defTabSz="914468">
              <a:lnSpc>
                <a:spcPts val="1700"/>
              </a:lnSpc>
              <a:buSzTx/>
              <a:buFontTx/>
              <a:buNone/>
              <a:defRPr sz="1400">
                <a:solidFill>
                  <a:srgbClr val="212121"/>
                </a:solidFill>
                <a:latin typeface="Ringside Book"/>
                <a:ea typeface="Ringside Book"/>
                <a:cs typeface="Ringside Book"/>
                <a:sym typeface="Ringside Book"/>
              </a:defRPr>
            </a:lvl5pPr>
          </a:lstStyle>
          <a:p>
            <a:r>
              <a:t>Name &amp; Title (next line)</a:t>
            </a:r>
          </a:p>
          <a:p>
            <a:pPr lvl="1"/>
            <a:endParaRPr/>
          </a:p>
          <a:p>
            <a:pPr lvl="2"/>
            <a:endParaRPr/>
          </a:p>
          <a:p>
            <a:pPr lvl="3"/>
            <a:endParaRPr/>
          </a:p>
          <a:p>
            <a:pPr lvl="4"/>
            <a:endParaRPr/>
          </a:p>
        </p:txBody>
      </p:sp>
      <p:sp>
        <p:nvSpPr>
          <p:cNvPr id="150" name="Text Placeholder 10"/>
          <p:cNvSpPr>
            <a:spLocks noGrp="1"/>
          </p:cNvSpPr>
          <p:nvPr>
            <p:ph type="body" sz="quarter" idx="24" hasCustomPrompt="1"/>
          </p:nvPr>
        </p:nvSpPr>
        <p:spPr>
          <a:xfrm>
            <a:off x="4952427" y="4997198"/>
            <a:ext cx="2304289" cy="1289304"/>
          </a:xfrm>
          <a:prstGeom prst="rect">
            <a:avLst/>
          </a:prstGeom>
        </p:spPr>
        <p:txBody>
          <a:bodyPr lIns="0" tIns="0" rIns="0" bIns="0"/>
          <a:lstStyle>
            <a:lvl1pPr marL="0" indent="0" algn="ctr" defTabSz="914468">
              <a:lnSpc>
                <a:spcPts val="1700"/>
              </a:lnSpc>
              <a:buSzTx/>
              <a:buFontTx/>
              <a:buNone/>
              <a:defRPr sz="1400">
                <a:solidFill>
                  <a:srgbClr val="212121"/>
                </a:solidFill>
                <a:latin typeface="Ringside Book"/>
                <a:ea typeface="Ringside Book"/>
                <a:cs typeface="Ringside Book"/>
                <a:sym typeface="Ringside Book"/>
              </a:defRPr>
            </a:lvl1pPr>
          </a:lstStyle>
          <a:p>
            <a:r>
              <a:t>Name &amp; Title (next line)
Title</a:t>
            </a:r>
          </a:p>
        </p:txBody>
      </p:sp>
      <p:sp>
        <p:nvSpPr>
          <p:cNvPr id="151" name="Text Placeholder 10"/>
          <p:cNvSpPr>
            <a:spLocks noGrp="1"/>
          </p:cNvSpPr>
          <p:nvPr>
            <p:ph type="body" sz="quarter" idx="25" hasCustomPrompt="1"/>
          </p:nvPr>
        </p:nvSpPr>
        <p:spPr>
          <a:xfrm>
            <a:off x="8708704" y="4997198"/>
            <a:ext cx="2304289" cy="1289304"/>
          </a:xfrm>
          <a:prstGeom prst="rect">
            <a:avLst/>
          </a:prstGeom>
        </p:spPr>
        <p:txBody>
          <a:bodyPr lIns="0" tIns="0" rIns="0" bIns="0"/>
          <a:lstStyle>
            <a:lvl1pPr marL="0" indent="0" algn="ctr" defTabSz="914468">
              <a:lnSpc>
                <a:spcPts val="1700"/>
              </a:lnSpc>
              <a:buSzTx/>
              <a:buFontTx/>
              <a:buNone/>
              <a:defRPr sz="1400">
                <a:solidFill>
                  <a:srgbClr val="212121"/>
                </a:solidFill>
                <a:latin typeface="Ringside Book"/>
                <a:ea typeface="Ringside Book"/>
                <a:cs typeface="Ringside Book"/>
                <a:sym typeface="Ringside Book"/>
              </a:defRPr>
            </a:lvl1pPr>
          </a:lstStyle>
          <a:p>
            <a:r>
              <a:t>Name &amp; Title (next line)
Title</a:t>
            </a:r>
          </a:p>
        </p:txBody>
      </p:sp>
    </p:spTree>
    <p:extLst>
      <p:ext uri="{BB962C8B-B14F-4D97-AF65-F5344CB8AC3E}">
        <p14:creationId xmlns:p14="http://schemas.microsoft.com/office/powerpoint/2010/main" val="2025400849"/>
      </p:ext>
    </p:extLst>
  </p:cSld>
  <p:clrMapOvr>
    <a:masterClrMapping/>
  </p:clrMapOvr>
  <p:transition spd="med"/>
</p:sldLayout>
</file>

<file path=ppt/slideLayouts/slideLayout142.xml><?xml version="1.0" encoding="utf-8"?>
<p:sldLayout xmlns:a="http://schemas.openxmlformats.org/drawingml/2006/main" xmlns:r="http://schemas.openxmlformats.org/officeDocument/2006/relationships" xmlns:p="http://schemas.openxmlformats.org/presentationml/2006/main" type="tx">
  <p:cSld name="1_Title and Content">
    <p:spTree>
      <p:nvGrpSpPr>
        <p:cNvPr id="1" name=""/>
        <p:cNvGrpSpPr/>
        <p:nvPr/>
      </p:nvGrpSpPr>
      <p:grpSpPr>
        <a:xfrm>
          <a:off x="0" y="0"/>
          <a:ext cx="0" cy="0"/>
          <a:chOff x="0" y="0"/>
          <a:chExt cx="0" cy="0"/>
        </a:xfrm>
      </p:grpSpPr>
      <p:sp>
        <p:nvSpPr>
          <p:cNvPr id="158"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159" name="Testo titolo"/>
          <p:cNvSpPr txBox="1">
            <a:spLocks noGrp="1"/>
          </p:cNvSpPr>
          <p:nvPr>
            <p:ph type="title"/>
          </p:nvPr>
        </p:nvSpPr>
        <p:spPr>
          <a:xfrm>
            <a:off x="621791" y="457200"/>
            <a:ext cx="11058145" cy="914400"/>
          </a:xfrm>
          <a:prstGeom prst="rect">
            <a:avLst/>
          </a:prstGeom>
        </p:spPr>
        <p:txBody>
          <a:bodyPr lIns="0" tIns="0" rIns="0" bIns="0" anchor="t"/>
          <a:lstStyle>
            <a:lvl1pPr defTabSz="914468">
              <a:lnSpc>
                <a:spcPct val="80000"/>
              </a:lnSpc>
              <a:defRPr sz="3900" b="1">
                <a:solidFill>
                  <a:srgbClr val="212121"/>
                </a:solidFill>
                <a:latin typeface="ITC Garamond Std Book Narrow"/>
                <a:ea typeface="ITC Garamond Std Book Narrow"/>
                <a:cs typeface="ITC Garamond Std Book Narrow"/>
                <a:sym typeface="ITC Garamond Std Book Narrow"/>
              </a:defRPr>
            </a:lvl1pPr>
          </a:lstStyle>
          <a:p>
            <a:r>
              <a:t>Testo titolo</a:t>
            </a:r>
          </a:p>
        </p:txBody>
      </p:sp>
      <p:sp>
        <p:nvSpPr>
          <p:cNvPr id="160"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161" name="Corpo livello uno…"/>
          <p:cNvSpPr txBox="1">
            <a:spLocks noGrp="1"/>
          </p:cNvSpPr>
          <p:nvPr>
            <p:ph type="body" idx="1"/>
          </p:nvPr>
        </p:nvSpPr>
        <p:spPr>
          <a:xfrm>
            <a:off x="609601" y="1828800"/>
            <a:ext cx="11058146" cy="4383933"/>
          </a:xfrm>
          <a:prstGeom prst="rect">
            <a:avLst/>
          </a:prstGeom>
        </p:spPr>
        <p:txBody>
          <a:bodyPr lIns="0" tIns="0" rIns="0" bIns="0"/>
          <a:lstStyle>
            <a:lvl1pPr marL="0" indent="0" defTabSz="914468">
              <a:lnSpc>
                <a:spcPts val="2300"/>
              </a:lnSpc>
              <a:spcBef>
                <a:spcPts val="1100"/>
              </a:spcBef>
              <a:buSzTx/>
              <a:buFontTx/>
              <a:buNone/>
              <a:defRPr sz="2300">
                <a:solidFill>
                  <a:srgbClr val="212121"/>
                </a:solidFill>
                <a:latin typeface="Ringside Book"/>
                <a:ea typeface="Ringside Book"/>
                <a:cs typeface="Ringside Book"/>
                <a:sym typeface="Ringside Book"/>
              </a:defRPr>
            </a:lvl1pPr>
            <a:lvl2pPr marL="217177" indent="-221402" defTabSz="914468">
              <a:lnSpc>
                <a:spcPts val="2300"/>
              </a:lnSpc>
              <a:spcBef>
                <a:spcPts val="1100"/>
              </a:spcBef>
              <a:buSzPct val="87000"/>
              <a:buFontTx/>
              <a:defRPr sz="2300">
                <a:solidFill>
                  <a:srgbClr val="212121"/>
                </a:solidFill>
                <a:latin typeface="Ringside Book"/>
                <a:ea typeface="Ringside Book"/>
                <a:cs typeface="Ringside Book"/>
                <a:sym typeface="Ringside Book"/>
              </a:defRPr>
            </a:lvl2pPr>
            <a:lvl3pPr marL="463333" indent="-280443" defTabSz="914468">
              <a:lnSpc>
                <a:spcPts val="2300"/>
              </a:lnSpc>
              <a:spcBef>
                <a:spcPts val="1100"/>
              </a:spcBef>
              <a:buSzPct val="87000"/>
              <a:buFontTx/>
              <a:buChar char="–"/>
              <a:defRPr sz="2300">
                <a:solidFill>
                  <a:srgbClr val="212121"/>
                </a:solidFill>
                <a:latin typeface="Ringside Book"/>
                <a:ea typeface="Ringside Book"/>
                <a:cs typeface="Ringside Book"/>
                <a:sym typeface="Ringside Book"/>
              </a:defRPr>
            </a:lvl3pPr>
            <a:lvl4pPr marL="689385" indent="-323588" defTabSz="914468">
              <a:lnSpc>
                <a:spcPts val="2300"/>
              </a:lnSpc>
              <a:spcBef>
                <a:spcPts val="1100"/>
              </a:spcBef>
              <a:buSzPct val="87000"/>
              <a:buFontTx/>
              <a:defRPr sz="2300">
                <a:solidFill>
                  <a:srgbClr val="212121"/>
                </a:solidFill>
                <a:latin typeface="Ringside Book"/>
                <a:ea typeface="Ringside Book"/>
                <a:cs typeface="Ringside Book"/>
                <a:sym typeface="Ringside Book"/>
              </a:defRPr>
            </a:lvl4pPr>
            <a:lvl5pPr marL="931118" indent="-382423" defTabSz="914468">
              <a:lnSpc>
                <a:spcPts val="2300"/>
              </a:lnSpc>
              <a:spcBef>
                <a:spcPts val="1100"/>
              </a:spcBef>
              <a:buSzPct val="87000"/>
              <a:buFontTx/>
              <a:buChar char="–"/>
              <a:defRPr sz="2300">
                <a:solidFill>
                  <a:srgbClr val="212121"/>
                </a:solidFill>
                <a:latin typeface="Ringside Book"/>
                <a:ea typeface="Ringside Book"/>
                <a:cs typeface="Ringside Book"/>
                <a:sym typeface="Ringside Book"/>
              </a:defRPr>
            </a:lvl5pPr>
          </a:lstStyle>
          <a:p>
            <a:r>
              <a:t>Corpo livello uno</a:t>
            </a:r>
          </a:p>
          <a:p>
            <a:pPr lvl="1"/>
            <a:r>
              <a:t>Corpo livello due</a:t>
            </a:r>
          </a:p>
          <a:p>
            <a:pPr lvl="2"/>
            <a:r>
              <a:t>Corpo livello tre</a:t>
            </a:r>
          </a:p>
          <a:p>
            <a:pPr lvl="3"/>
            <a:r>
              <a:t>Corpo livello quattro</a:t>
            </a:r>
          </a:p>
          <a:p>
            <a:pPr lvl="4"/>
            <a:r>
              <a:t>Corpo livello cinque</a:t>
            </a:r>
          </a:p>
        </p:txBody>
      </p:sp>
    </p:spTree>
    <p:extLst>
      <p:ext uri="{BB962C8B-B14F-4D97-AF65-F5344CB8AC3E}">
        <p14:creationId xmlns:p14="http://schemas.microsoft.com/office/powerpoint/2010/main" val="2566942688"/>
      </p:ext>
    </p:extLst>
  </p:cSld>
  <p:clrMapOvr>
    <a:masterClrMapping/>
  </p:clrMapOvr>
  <p:transition spd="med"/>
</p:sldLayout>
</file>

<file path=ppt/slideLayouts/slideLayout143.xml><?xml version="1.0" encoding="utf-8"?>
<p:sldLayout xmlns:a="http://schemas.openxmlformats.org/drawingml/2006/main" xmlns:r="http://schemas.openxmlformats.org/officeDocument/2006/relationships" xmlns:p="http://schemas.openxmlformats.org/presentationml/2006/main" type="tx">
  <p:cSld name="1_Title Only">
    <p:spTree>
      <p:nvGrpSpPr>
        <p:cNvPr id="1" name=""/>
        <p:cNvGrpSpPr/>
        <p:nvPr/>
      </p:nvGrpSpPr>
      <p:grpSpPr>
        <a:xfrm>
          <a:off x="0" y="0"/>
          <a:ext cx="0" cy="0"/>
          <a:chOff x="0" y="0"/>
          <a:chExt cx="0" cy="0"/>
        </a:xfrm>
      </p:grpSpPr>
      <p:sp>
        <p:nvSpPr>
          <p:cNvPr id="168"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169" name="Testo titolo"/>
          <p:cNvSpPr txBox="1">
            <a:spLocks noGrp="1"/>
          </p:cNvSpPr>
          <p:nvPr>
            <p:ph type="title"/>
          </p:nvPr>
        </p:nvSpPr>
        <p:spPr>
          <a:xfrm>
            <a:off x="621791" y="457200"/>
            <a:ext cx="11058145" cy="914400"/>
          </a:xfrm>
          <a:prstGeom prst="rect">
            <a:avLst/>
          </a:prstGeom>
        </p:spPr>
        <p:txBody>
          <a:bodyPr lIns="0" tIns="0" rIns="0" bIns="0" anchor="t"/>
          <a:lstStyle>
            <a:lvl1pPr defTabSz="914468">
              <a:lnSpc>
                <a:spcPct val="80000"/>
              </a:lnSpc>
              <a:defRPr sz="3900" b="1">
                <a:solidFill>
                  <a:srgbClr val="212121"/>
                </a:solidFill>
                <a:latin typeface="ITC Garamond Std Book Narrow"/>
                <a:ea typeface="ITC Garamond Std Book Narrow"/>
                <a:cs typeface="ITC Garamond Std Book Narrow"/>
                <a:sym typeface="ITC Garamond Std Book Narrow"/>
              </a:defRPr>
            </a:lvl1pPr>
          </a:lstStyle>
          <a:p>
            <a:r>
              <a:t>Testo titolo</a:t>
            </a:r>
          </a:p>
        </p:txBody>
      </p:sp>
      <p:sp>
        <p:nvSpPr>
          <p:cNvPr id="170"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Tree>
    <p:extLst>
      <p:ext uri="{BB962C8B-B14F-4D97-AF65-F5344CB8AC3E}">
        <p14:creationId xmlns:p14="http://schemas.microsoft.com/office/powerpoint/2010/main" val="3193392871"/>
      </p:ext>
    </p:extLst>
  </p:cSld>
  <p:clrMapOvr>
    <a:masterClrMapping/>
  </p:clrMapOvr>
  <p:transition spd="med"/>
</p:sldLayout>
</file>

<file path=ppt/slideLayouts/slideLayout144.xml><?xml version="1.0" encoding="utf-8"?>
<p:sldLayout xmlns:a="http://schemas.openxmlformats.org/drawingml/2006/main" xmlns:r="http://schemas.openxmlformats.org/officeDocument/2006/relationships" xmlns:p="http://schemas.openxmlformats.org/presentationml/2006/main" type="tx">
  <p:cSld name="Title and Subhead Only">
    <p:spTree>
      <p:nvGrpSpPr>
        <p:cNvPr id="1" name=""/>
        <p:cNvGrpSpPr/>
        <p:nvPr/>
      </p:nvGrpSpPr>
      <p:grpSpPr>
        <a:xfrm>
          <a:off x="0" y="0"/>
          <a:ext cx="0" cy="0"/>
          <a:chOff x="0" y="0"/>
          <a:chExt cx="0" cy="0"/>
        </a:xfrm>
      </p:grpSpPr>
      <p:sp>
        <p:nvSpPr>
          <p:cNvPr id="177"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178" name="Testo titolo"/>
          <p:cNvSpPr txBox="1">
            <a:spLocks noGrp="1"/>
          </p:cNvSpPr>
          <p:nvPr>
            <p:ph type="title"/>
          </p:nvPr>
        </p:nvSpPr>
        <p:spPr>
          <a:xfrm>
            <a:off x="609600" y="815541"/>
            <a:ext cx="11058144" cy="401018"/>
          </a:xfrm>
          <a:prstGeom prst="rect">
            <a:avLst/>
          </a:prstGeom>
        </p:spPr>
        <p:txBody>
          <a:bodyPr lIns="0" tIns="0" rIns="0" bIns="0" anchor="t"/>
          <a:lstStyle>
            <a:lvl1pPr defTabSz="914468">
              <a:lnSpc>
                <a:spcPct val="80000"/>
              </a:lnSpc>
              <a:defRPr sz="3600" b="1">
                <a:solidFill>
                  <a:srgbClr val="E1241B"/>
                </a:solidFill>
                <a:latin typeface="ITC Garamond Std Book Narrow"/>
                <a:ea typeface="ITC Garamond Std Book Narrow"/>
                <a:cs typeface="ITC Garamond Std Book Narrow"/>
                <a:sym typeface="ITC Garamond Std Book Narrow"/>
              </a:defRPr>
            </a:lvl1pPr>
          </a:lstStyle>
          <a:p>
            <a:r>
              <a:t>Testo titolo</a:t>
            </a:r>
          </a:p>
        </p:txBody>
      </p:sp>
      <p:sp>
        <p:nvSpPr>
          <p:cNvPr id="179"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180" name="Corpo livello uno…"/>
          <p:cNvSpPr txBox="1">
            <a:spLocks noGrp="1"/>
          </p:cNvSpPr>
          <p:nvPr>
            <p:ph type="body" sz="quarter" idx="1" hasCustomPrompt="1"/>
          </p:nvPr>
        </p:nvSpPr>
        <p:spPr>
          <a:xfrm>
            <a:off x="612648" y="1252727"/>
            <a:ext cx="11055097" cy="283465"/>
          </a:xfrm>
          <a:prstGeom prst="rect">
            <a:avLst/>
          </a:prstGeom>
        </p:spPr>
        <p:txBody>
          <a:bodyPr lIns="0" tIns="0" rIns="0" bIns="0"/>
          <a:lstStyle>
            <a:lvl1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1pPr>
            <a:lvl2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2pPr>
            <a:lvl3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3pPr>
            <a:lvl4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4pPr>
            <a:lvl5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5pPr>
          </a:lstStyle>
          <a:p>
            <a:r>
              <a:t>Click to add subtitle</a:t>
            </a:r>
          </a:p>
          <a:p>
            <a:pPr lvl="1"/>
            <a:endParaRPr/>
          </a:p>
          <a:p>
            <a:pPr lvl="2"/>
            <a:endParaRPr/>
          </a:p>
          <a:p>
            <a:pPr lvl="3"/>
            <a:endParaRPr/>
          </a:p>
          <a:p>
            <a:pPr lvl="4"/>
            <a:endParaRPr/>
          </a:p>
        </p:txBody>
      </p:sp>
    </p:spTree>
    <p:extLst>
      <p:ext uri="{BB962C8B-B14F-4D97-AF65-F5344CB8AC3E}">
        <p14:creationId xmlns:p14="http://schemas.microsoft.com/office/powerpoint/2010/main" val="667764717"/>
      </p:ext>
    </p:extLst>
  </p:cSld>
  <p:clrMapOvr>
    <a:masterClrMapping/>
  </p:clrMapOvr>
  <p:transition spd="med"/>
</p:sldLayout>
</file>

<file path=ppt/slideLayouts/slideLayout145.xml><?xml version="1.0" encoding="utf-8"?>
<p:sldLayout xmlns:a="http://schemas.openxmlformats.org/drawingml/2006/main" xmlns:r="http://schemas.openxmlformats.org/officeDocument/2006/relationships" xmlns:p="http://schemas.openxmlformats.org/presentationml/2006/main" type="tx">
  <p:cSld name="Subhead and Long Copy Content">
    <p:spTree>
      <p:nvGrpSpPr>
        <p:cNvPr id="1" name=""/>
        <p:cNvGrpSpPr/>
        <p:nvPr/>
      </p:nvGrpSpPr>
      <p:grpSpPr>
        <a:xfrm>
          <a:off x="0" y="0"/>
          <a:ext cx="0" cy="0"/>
          <a:chOff x="0" y="0"/>
          <a:chExt cx="0" cy="0"/>
        </a:xfrm>
      </p:grpSpPr>
      <p:sp>
        <p:nvSpPr>
          <p:cNvPr id="187"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188" name="Testo titolo"/>
          <p:cNvSpPr txBox="1">
            <a:spLocks noGrp="1"/>
          </p:cNvSpPr>
          <p:nvPr>
            <p:ph type="title"/>
          </p:nvPr>
        </p:nvSpPr>
        <p:spPr>
          <a:xfrm>
            <a:off x="621791" y="513966"/>
            <a:ext cx="6297755" cy="505942"/>
          </a:xfrm>
          <a:prstGeom prst="rect">
            <a:avLst/>
          </a:prstGeom>
        </p:spPr>
        <p:txBody>
          <a:bodyPr lIns="0" tIns="0" rIns="0" bIns="0" anchor="t"/>
          <a:lstStyle>
            <a:lvl1pPr defTabSz="914468">
              <a:lnSpc>
                <a:spcPct val="114000"/>
              </a:lnSpc>
              <a:spcBef>
                <a:spcPts val="1500"/>
              </a:spcBef>
              <a:defRPr sz="1000" b="1" cap="all">
                <a:solidFill>
                  <a:srgbClr val="E1241B"/>
                </a:solidFill>
                <a:latin typeface="Ringside Black"/>
                <a:ea typeface="Ringside Black"/>
                <a:cs typeface="Ringside Black"/>
                <a:sym typeface="Ringside Black"/>
              </a:defRPr>
            </a:lvl1pPr>
          </a:lstStyle>
          <a:p>
            <a:r>
              <a:t>Testo titolo</a:t>
            </a:r>
          </a:p>
        </p:txBody>
      </p:sp>
      <p:sp>
        <p:nvSpPr>
          <p:cNvPr id="189"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190" name="Corpo livello uno…"/>
          <p:cNvSpPr txBox="1">
            <a:spLocks noGrp="1"/>
          </p:cNvSpPr>
          <p:nvPr>
            <p:ph type="body" sz="half" idx="1"/>
          </p:nvPr>
        </p:nvSpPr>
        <p:spPr>
          <a:xfrm>
            <a:off x="609601" y="1097264"/>
            <a:ext cx="4736592" cy="4965192"/>
          </a:xfrm>
          <a:prstGeom prst="rect">
            <a:avLst/>
          </a:prstGeom>
        </p:spPr>
        <p:txBody>
          <a:bodyPr lIns="0" tIns="0" rIns="0" bIns="0"/>
          <a:lstStyle>
            <a:lvl1pPr marL="0" indent="0" defTabSz="914468">
              <a:lnSpc>
                <a:spcPts val="1500"/>
              </a:lnSpc>
              <a:spcBef>
                <a:spcPts val="1500"/>
              </a:spcBef>
              <a:buSzTx/>
              <a:buFontTx/>
              <a:buNone/>
              <a:defRPr sz="1300">
                <a:solidFill>
                  <a:srgbClr val="212121"/>
                </a:solidFill>
                <a:latin typeface="Ringside Book"/>
                <a:ea typeface="Ringside Book"/>
                <a:cs typeface="Ringside Book"/>
                <a:sym typeface="Ringside Book"/>
              </a:defRPr>
            </a:lvl1pPr>
            <a:lvl2pPr marL="178672" indent="-182897" defTabSz="914468">
              <a:lnSpc>
                <a:spcPts val="1500"/>
              </a:lnSpc>
              <a:spcBef>
                <a:spcPts val="1500"/>
              </a:spcBef>
              <a:buSzPct val="87000"/>
              <a:buFontTx/>
              <a:defRPr sz="1300">
                <a:solidFill>
                  <a:srgbClr val="212121"/>
                </a:solidFill>
                <a:latin typeface="Ringside Book"/>
                <a:ea typeface="Ringside Book"/>
                <a:cs typeface="Ringside Book"/>
                <a:sym typeface="Ringside Book"/>
              </a:defRPr>
            </a:lvl2pPr>
            <a:lvl3pPr marL="365787" indent="-182898" defTabSz="914468">
              <a:lnSpc>
                <a:spcPts val="1500"/>
              </a:lnSpc>
              <a:spcBef>
                <a:spcPts val="1500"/>
              </a:spcBef>
              <a:buSzPct val="87000"/>
              <a:buFontTx/>
              <a:buChar char="–"/>
              <a:defRPr sz="1300">
                <a:solidFill>
                  <a:srgbClr val="212121"/>
                </a:solidFill>
                <a:latin typeface="Ringside Book"/>
                <a:ea typeface="Ringside Book"/>
                <a:cs typeface="Ringside Book"/>
                <a:sym typeface="Ringside Book"/>
              </a:defRPr>
            </a:lvl3pPr>
            <a:lvl4pPr marL="548694" indent="-182897" defTabSz="914468">
              <a:lnSpc>
                <a:spcPts val="1500"/>
              </a:lnSpc>
              <a:spcBef>
                <a:spcPts val="1500"/>
              </a:spcBef>
              <a:buSzPct val="87000"/>
              <a:buFontTx/>
              <a:defRPr sz="1300">
                <a:solidFill>
                  <a:srgbClr val="212121"/>
                </a:solidFill>
                <a:latin typeface="Ringside Book"/>
                <a:ea typeface="Ringside Book"/>
                <a:cs typeface="Ringside Book"/>
                <a:sym typeface="Ringside Book"/>
              </a:defRPr>
            </a:lvl4pPr>
            <a:lvl5pPr marL="731592" indent="-182897" defTabSz="914468">
              <a:lnSpc>
                <a:spcPts val="1500"/>
              </a:lnSpc>
              <a:spcBef>
                <a:spcPts val="1500"/>
              </a:spcBef>
              <a:buSzPct val="87000"/>
              <a:buFontTx/>
              <a:buChar char="–"/>
              <a:defRPr sz="1300">
                <a:solidFill>
                  <a:srgbClr val="212121"/>
                </a:solidFill>
                <a:latin typeface="Ringside Book"/>
                <a:ea typeface="Ringside Book"/>
                <a:cs typeface="Ringside Book"/>
                <a:sym typeface="Ringside Book"/>
              </a:defRPr>
            </a:lvl5pPr>
          </a:lstStyle>
          <a:p>
            <a:r>
              <a:t>Corpo livello uno</a:t>
            </a:r>
          </a:p>
          <a:p>
            <a:pPr lvl="1"/>
            <a:r>
              <a:t>Corpo livello due</a:t>
            </a:r>
          </a:p>
          <a:p>
            <a:pPr lvl="2"/>
            <a:r>
              <a:t>Corpo livello tre</a:t>
            </a:r>
          </a:p>
          <a:p>
            <a:pPr lvl="3"/>
            <a:r>
              <a:t>Corpo livello quattro</a:t>
            </a:r>
          </a:p>
          <a:p>
            <a:pPr lvl="4"/>
            <a:r>
              <a:t>Corpo livello cinque</a:t>
            </a:r>
          </a:p>
        </p:txBody>
      </p:sp>
    </p:spTree>
    <p:extLst>
      <p:ext uri="{BB962C8B-B14F-4D97-AF65-F5344CB8AC3E}">
        <p14:creationId xmlns:p14="http://schemas.microsoft.com/office/powerpoint/2010/main" val="874625179"/>
      </p:ext>
    </p:extLst>
  </p:cSld>
  <p:clrMapOvr>
    <a:masterClrMapping/>
  </p:clrMapOvr>
  <p:transition spd="med"/>
</p:sldLayout>
</file>

<file path=ppt/slideLayouts/slideLayout146.xml><?xml version="1.0" encoding="utf-8"?>
<p:sldLayout xmlns:a="http://schemas.openxmlformats.org/drawingml/2006/main" xmlns:r="http://schemas.openxmlformats.org/officeDocument/2006/relationships" xmlns:p="http://schemas.openxmlformats.org/presentationml/2006/main" type="tx">
  <p:cSld name="Considerations">
    <p:spTree>
      <p:nvGrpSpPr>
        <p:cNvPr id="1" name=""/>
        <p:cNvGrpSpPr/>
        <p:nvPr/>
      </p:nvGrpSpPr>
      <p:grpSpPr>
        <a:xfrm>
          <a:off x="0" y="0"/>
          <a:ext cx="0" cy="0"/>
          <a:chOff x="0" y="0"/>
          <a:chExt cx="0" cy="0"/>
        </a:xfrm>
      </p:grpSpPr>
      <p:sp>
        <p:nvSpPr>
          <p:cNvPr id="197"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198" name="Rectangle 6"/>
          <p:cNvSpPr/>
          <p:nvPr/>
        </p:nvSpPr>
        <p:spPr>
          <a:xfrm>
            <a:off x="6099047" y="0"/>
            <a:ext cx="6099050" cy="6858000"/>
          </a:xfrm>
          <a:prstGeom prst="rect">
            <a:avLst/>
          </a:prstGeom>
          <a:solidFill>
            <a:srgbClr val="E4EBF1"/>
          </a:solidFill>
          <a:ln w="12700">
            <a:miter lim="400000"/>
          </a:ln>
        </p:spPr>
        <p:txBody>
          <a:bodyPr lIns="45719" rIns="45719" anchor="ctr"/>
          <a:lstStyle/>
          <a:p>
            <a:pPr algn="ctr">
              <a:defRPr sz="1700">
                <a:solidFill>
                  <a:srgbClr val="FFFFFF"/>
                </a:solidFill>
                <a:latin typeface="Ringside Book"/>
                <a:ea typeface="Ringside Book"/>
                <a:cs typeface="Ringside Book"/>
                <a:sym typeface="Ringside Book"/>
              </a:defRPr>
            </a:pPr>
            <a:endParaRPr/>
          </a:p>
        </p:txBody>
      </p:sp>
      <p:sp>
        <p:nvSpPr>
          <p:cNvPr id="199"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200" name="Corpo livello uno…"/>
          <p:cNvSpPr txBox="1">
            <a:spLocks noGrp="1"/>
          </p:cNvSpPr>
          <p:nvPr>
            <p:ph type="body" sz="half" idx="1"/>
          </p:nvPr>
        </p:nvSpPr>
        <p:spPr>
          <a:xfrm>
            <a:off x="6947916" y="1385824"/>
            <a:ext cx="4389121" cy="4379977"/>
          </a:xfrm>
          <a:prstGeom prst="rect">
            <a:avLst/>
          </a:prstGeom>
          <a:ln w="19050">
            <a:solidFill>
              <a:srgbClr val="511207"/>
            </a:solidFill>
            <a:round/>
          </a:ln>
        </p:spPr>
        <p:txBody>
          <a:bodyPr lIns="182879" tIns="182879" rIns="182879" bIns="182879" anchor="ctr"/>
          <a:lstStyle>
            <a:lvl1pPr marL="0" indent="0" algn="ctr" defTabSz="914468">
              <a:lnSpc>
                <a:spcPct val="100000"/>
              </a:lnSpc>
              <a:spcBef>
                <a:spcPts val="1500"/>
              </a:spcBef>
              <a:buSzTx/>
              <a:buFontTx/>
              <a:buNone/>
              <a:defRPr sz="1900" cap="all">
                <a:solidFill>
                  <a:srgbClr val="511207"/>
                </a:solidFill>
                <a:latin typeface="Ringside Black"/>
                <a:ea typeface="Ringside Black"/>
                <a:cs typeface="Ringside Black"/>
                <a:sym typeface="Ringside Black"/>
              </a:defRPr>
            </a:lvl1pPr>
            <a:lvl2pPr marL="218236" indent="-218236" algn="ctr" defTabSz="914468">
              <a:lnSpc>
                <a:spcPct val="100000"/>
              </a:lnSpc>
              <a:spcBef>
                <a:spcPts val="1500"/>
              </a:spcBef>
              <a:buSzPct val="70000"/>
              <a:buFontTx/>
              <a:buChar char="+"/>
              <a:defRPr sz="1900" cap="all">
                <a:solidFill>
                  <a:srgbClr val="511207"/>
                </a:solidFill>
                <a:latin typeface="Ringside Black"/>
                <a:ea typeface="Ringside Black"/>
                <a:cs typeface="Ringside Black"/>
                <a:sym typeface="Ringside Black"/>
              </a:defRPr>
            </a:lvl2pPr>
            <a:lvl3pPr marL="446684" indent="-182897" algn="ctr" defTabSz="914468">
              <a:lnSpc>
                <a:spcPct val="100000"/>
              </a:lnSpc>
              <a:spcBef>
                <a:spcPts val="1500"/>
              </a:spcBef>
              <a:buSzPct val="70000"/>
              <a:buFontTx/>
              <a:buChar char="–"/>
              <a:defRPr sz="1900" cap="all">
                <a:solidFill>
                  <a:srgbClr val="511207"/>
                </a:solidFill>
                <a:latin typeface="Ringside Black"/>
                <a:ea typeface="Ringside Black"/>
                <a:cs typeface="Ringside Black"/>
                <a:sym typeface="Ringside Black"/>
              </a:defRPr>
            </a:lvl3pPr>
            <a:lvl4pPr marL="717671" indent="-226319" algn="ctr" defTabSz="914468">
              <a:lnSpc>
                <a:spcPct val="100000"/>
              </a:lnSpc>
              <a:spcBef>
                <a:spcPts val="1500"/>
              </a:spcBef>
              <a:buSzPct val="75000"/>
              <a:buFontTx/>
              <a:buChar char="o"/>
              <a:defRPr sz="1900" cap="all">
                <a:solidFill>
                  <a:srgbClr val="511207"/>
                </a:solidFill>
                <a:latin typeface="Ringside Black"/>
                <a:ea typeface="Ringside Black"/>
                <a:cs typeface="Ringside Black"/>
                <a:sym typeface="Ringside Black"/>
              </a:defRPr>
            </a:lvl4pPr>
            <a:lvl5pPr marL="977780" indent="-267312" algn="ctr" defTabSz="914468">
              <a:lnSpc>
                <a:spcPct val="100000"/>
              </a:lnSpc>
              <a:spcBef>
                <a:spcPts val="1500"/>
              </a:spcBef>
              <a:buSzPct val="70000"/>
              <a:buFontTx/>
              <a:buChar char="–"/>
              <a:defRPr sz="1900" cap="all">
                <a:solidFill>
                  <a:srgbClr val="511207"/>
                </a:solidFill>
                <a:latin typeface="Ringside Black"/>
                <a:ea typeface="Ringside Black"/>
                <a:cs typeface="Ringside Black"/>
                <a:sym typeface="Ringside Black"/>
              </a:defRPr>
            </a:lvl5pPr>
          </a:lstStyle>
          <a:p>
            <a:r>
              <a:t>Corpo livello uno</a:t>
            </a:r>
          </a:p>
          <a:p>
            <a:pPr lvl="1"/>
            <a:r>
              <a:t>Corpo livello due</a:t>
            </a:r>
          </a:p>
          <a:p>
            <a:pPr lvl="2"/>
            <a:r>
              <a:t>Corpo livello tre</a:t>
            </a:r>
          </a:p>
          <a:p>
            <a:pPr lvl="3"/>
            <a:r>
              <a:t>Corpo livello quattro</a:t>
            </a:r>
          </a:p>
          <a:p>
            <a:pPr lvl="4"/>
            <a:r>
              <a:t>Corpo livello cinque</a:t>
            </a:r>
          </a:p>
        </p:txBody>
      </p:sp>
      <p:sp>
        <p:nvSpPr>
          <p:cNvPr id="201" name="Testo titolo"/>
          <p:cNvSpPr txBox="1">
            <a:spLocks noGrp="1"/>
          </p:cNvSpPr>
          <p:nvPr>
            <p:ph type="title"/>
          </p:nvPr>
        </p:nvSpPr>
        <p:spPr>
          <a:xfrm>
            <a:off x="621793" y="513966"/>
            <a:ext cx="4898138" cy="505942"/>
          </a:xfrm>
          <a:prstGeom prst="rect">
            <a:avLst/>
          </a:prstGeom>
        </p:spPr>
        <p:txBody>
          <a:bodyPr lIns="0" tIns="0" rIns="0" bIns="0" anchor="t"/>
          <a:lstStyle>
            <a:lvl1pPr defTabSz="914468">
              <a:lnSpc>
                <a:spcPct val="114000"/>
              </a:lnSpc>
              <a:spcBef>
                <a:spcPts val="1500"/>
              </a:spcBef>
              <a:defRPr sz="1000" b="1" cap="all">
                <a:solidFill>
                  <a:srgbClr val="E1241B"/>
                </a:solidFill>
                <a:latin typeface="Ringside Black"/>
                <a:ea typeface="Ringside Black"/>
                <a:cs typeface="Ringside Black"/>
                <a:sym typeface="Ringside Black"/>
              </a:defRPr>
            </a:lvl1pPr>
          </a:lstStyle>
          <a:p>
            <a:r>
              <a:t>Testo titolo</a:t>
            </a:r>
          </a:p>
        </p:txBody>
      </p:sp>
    </p:spTree>
    <p:extLst>
      <p:ext uri="{BB962C8B-B14F-4D97-AF65-F5344CB8AC3E}">
        <p14:creationId xmlns:p14="http://schemas.microsoft.com/office/powerpoint/2010/main" val="161725316"/>
      </p:ext>
    </p:extLst>
  </p:cSld>
  <p:clrMapOvr>
    <a:masterClrMapping/>
  </p:clrMapOvr>
  <p:transition spd="med"/>
</p:sldLayout>
</file>

<file path=ppt/slideLayouts/slideLayout147.xml><?xml version="1.0" encoding="utf-8"?>
<p:sldLayout xmlns:a="http://schemas.openxmlformats.org/drawingml/2006/main" xmlns:r="http://schemas.openxmlformats.org/officeDocument/2006/relationships" xmlns:p="http://schemas.openxmlformats.org/presentationml/2006/main" type="tx">
  <p:cSld name="Title, Subhead, and Large List">
    <p:spTree>
      <p:nvGrpSpPr>
        <p:cNvPr id="1" name=""/>
        <p:cNvGrpSpPr/>
        <p:nvPr/>
      </p:nvGrpSpPr>
      <p:grpSpPr>
        <a:xfrm>
          <a:off x="0" y="0"/>
          <a:ext cx="0" cy="0"/>
          <a:chOff x="0" y="0"/>
          <a:chExt cx="0" cy="0"/>
        </a:xfrm>
      </p:grpSpPr>
      <p:sp>
        <p:nvSpPr>
          <p:cNvPr id="208"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209"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210" name="Corpo livello uno…"/>
          <p:cNvSpPr txBox="1">
            <a:spLocks noGrp="1"/>
          </p:cNvSpPr>
          <p:nvPr>
            <p:ph type="body" idx="1"/>
          </p:nvPr>
        </p:nvSpPr>
        <p:spPr>
          <a:xfrm>
            <a:off x="609601" y="1947672"/>
            <a:ext cx="11058526" cy="4511676"/>
          </a:xfrm>
          <a:prstGeom prst="rect">
            <a:avLst/>
          </a:prstGeom>
        </p:spPr>
        <p:txBody>
          <a:bodyPr lIns="0" tIns="0" rIns="0" bIns="0"/>
          <a:lstStyle>
            <a:lvl1pPr marL="312678" indent="-312678" defTabSz="914468">
              <a:lnSpc>
                <a:spcPts val="2800"/>
              </a:lnSpc>
              <a:spcBef>
                <a:spcPts val="1500"/>
              </a:spcBef>
              <a:buSzPct val="85000"/>
              <a:buFontTx/>
              <a:buAutoNum type="arabicPeriod"/>
              <a:defRPr>
                <a:solidFill>
                  <a:srgbClr val="212121"/>
                </a:solidFill>
                <a:latin typeface="Ringside Book"/>
                <a:ea typeface="Ringside Book"/>
                <a:cs typeface="Ringside Book"/>
                <a:sym typeface="Ringside Book"/>
              </a:defRPr>
            </a:lvl1pPr>
            <a:lvl2pPr marL="617911" indent="-260565" defTabSz="914468">
              <a:lnSpc>
                <a:spcPts val="2800"/>
              </a:lnSpc>
              <a:spcBef>
                <a:spcPts val="1500"/>
              </a:spcBef>
              <a:buSzPct val="70000"/>
              <a:buFontTx/>
              <a:defRPr>
                <a:solidFill>
                  <a:srgbClr val="212121"/>
                </a:solidFill>
                <a:latin typeface="Ringside Book"/>
                <a:ea typeface="Ringside Book"/>
                <a:cs typeface="Ringside Book"/>
                <a:sym typeface="Ringside Book"/>
              </a:defRPr>
            </a:lvl2pPr>
            <a:lvl3pPr marL="951435" indent="-343946" defTabSz="914468">
              <a:lnSpc>
                <a:spcPts val="2800"/>
              </a:lnSpc>
              <a:spcBef>
                <a:spcPts val="1500"/>
              </a:spcBef>
              <a:buFontTx/>
              <a:buChar char="–"/>
              <a:defRPr>
                <a:solidFill>
                  <a:srgbClr val="212121"/>
                </a:solidFill>
                <a:latin typeface="Ringside Book"/>
                <a:ea typeface="Ringside Book"/>
                <a:cs typeface="Ringside Book"/>
                <a:sym typeface="Ringside Book"/>
              </a:defRPr>
            </a:lvl3pPr>
            <a:lvl4pPr marL="1223912" indent="-393082" defTabSz="914468">
              <a:lnSpc>
                <a:spcPts val="2800"/>
              </a:lnSpc>
              <a:spcBef>
                <a:spcPts val="1500"/>
              </a:spcBef>
              <a:buSzPct val="86000"/>
              <a:buFontTx/>
              <a:defRPr>
                <a:solidFill>
                  <a:srgbClr val="212121"/>
                </a:solidFill>
                <a:latin typeface="Ringside Book"/>
                <a:ea typeface="Ringside Book"/>
                <a:cs typeface="Ringside Book"/>
                <a:sym typeface="Ringside Book"/>
              </a:defRPr>
            </a:lvl4pPr>
            <a:lvl5pPr marL="1512767" indent="-458595" defTabSz="914468">
              <a:lnSpc>
                <a:spcPts val="2800"/>
              </a:lnSpc>
              <a:spcBef>
                <a:spcPts val="1500"/>
              </a:spcBef>
              <a:buFontTx/>
              <a:buChar char="–"/>
              <a:defRPr>
                <a:solidFill>
                  <a:srgbClr val="212121"/>
                </a:solidFill>
                <a:latin typeface="Ringside Book"/>
                <a:ea typeface="Ringside Book"/>
                <a:cs typeface="Ringside Book"/>
                <a:sym typeface="Ringside Book"/>
              </a:defRPr>
            </a:lvl5pPr>
          </a:lstStyle>
          <a:p>
            <a:r>
              <a:t>Corpo livello uno</a:t>
            </a:r>
          </a:p>
          <a:p>
            <a:pPr lvl="1"/>
            <a:r>
              <a:t>Corpo livello due</a:t>
            </a:r>
          </a:p>
          <a:p>
            <a:pPr lvl="2"/>
            <a:r>
              <a:t>Corpo livello tre</a:t>
            </a:r>
          </a:p>
          <a:p>
            <a:pPr lvl="3"/>
            <a:r>
              <a:t>Corpo livello quattro</a:t>
            </a:r>
          </a:p>
          <a:p>
            <a:pPr lvl="4"/>
            <a:r>
              <a:t>Corpo livello cinque</a:t>
            </a:r>
          </a:p>
        </p:txBody>
      </p:sp>
      <p:sp>
        <p:nvSpPr>
          <p:cNvPr id="211" name="Text Placeholder 12"/>
          <p:cNvSpPr>
            <a:spLocks noGrp="1"/>
          </p:cNvSpPr>
          <p:nvPr>
            <p:ph type="body" sz="quarter" idx="21" hasCustomPrompt="1"/>
          </p:nvPr>
        </p:nvSpPr>
        <p:spPr>
          <a:xfrm>
            <a:off x="612648" y="1252727"/>
            <a:ext cx="11055098" cy="283465"/>
          </a:xfrm>
          <a:prstGeom prst="rect">
            <a:avLst/>
          </a:prstGeom>
        </p:spPr>
        <p:txBody>
          <a:bodyPr lIns="0" tIns="0" rIns="0" bIns="0"/>
          <a:lstStyle>
            <a:lvl1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1pPr>
          </a:lstStyle>
          <a:p>
            <a:r>
              <a:t>Click to add subtitle</a:t>
            </a:r>
          </a:p>
        </p:txBody>
      </p:sp>
      <p:sp>
        <p:nvSpPr>
          <p:cNvPr id="212" name="Testo titolo"/>
          <p:cNvSpPr txBox="1">
            <a:spLocks noGrp="1"/>
          </p:cNvSpPr>
          <p:nvPr>
            <p:ph type="title"/>
          </p:nvPr>
        </p:nvSpPr>
        <p:spPr>
          <a:xfrm>
            <a:off x="609600" y="815541"/>
            <a:ext cx="11058144" cy="401018"/>
          </a:xfrm>
          <a:prstGeom prst="rect">
            <a:avLst/>
          </a:prstGeom>
        </p:spPr>
        <p:txBody>
          <a:bodyPr lIns="0" tIns="0" rIns="0" bIns="0" anchor="t"/>
          <a:lstStyle>
            <a:lvl1pPr defTabSz="914468">
              <a:lnSpc>
                <a:spcPct val="80000"/>
              </a:lnSpc>
              <a:defRPr sz="3600" b="1">
                <a:solidFill>
                  <a:srgbClr val="E1241B"/>
                </a:solidFill>
                <a:latin typeface="ITC Garamond Std Book Narrow"/>
                <a:ea typeface="ITC Garamond Std Book Narrow"/>
                <a:cs typeface="ITC Garamond Std Book Narrow"/>
                <a:sym typeface="ITC Garamond Std Book Narrow"/>
              </a:defRPr>
            </a:lvl1pPr>
          </a:lstStyle>
          <a:p>
            <a:r>
              <a:t>Testo titolo</a:t>
            </a:r>
          </a:p>
        </p:txBody>
      </p:sp>
    </p:spTree>
    <p:extLst>
      <p:ext uri="{BB962C8B-B14F-4D97-AF65-F5344CB8AC3E}">
        <p14:creationId xmlns:p14="http://schemas.microsoft.com/office/powerpoint/2010/main" val="428803359"/>
      </p:ext>
    </p:extLst>
  </p:cSld>
  <p:clrMapOvr>
    <a:masterClrMapping/>
  </p:clrMapOvr>
  <p:transition spd="med"/>
</p:sldLayout>
</file>

<file path=ppt/slideLayouts/slideLayout148.xml><?xml version="1.0" encoding="utf-8"?>
<p:sldLayout xmlns:a="http://schemas.openxmlformats.org/drawingml/2006/main" xmlns:r="http://schemas.openxmlformats.org/officeDocument/2006/relationships" xmlns:p="http://schemas.openxmlformats.org/presentationml/2006/main" type="tx">
  <p:cSld name="Title, Subhead, and Three Contents">
    <p:spTree>
      <p:nvGrpSpPr>
        <p:cNvPr id="1" name=""/>
        <p:cNvGrpSpPr/>
        <p:nvPr/>
      </p:nvGrpSpPr>
      <p:grpSpPr>
        <a:xfrm>
          <a:off x="0" y="0"/>
          <a:ext cx="0" cy="0"/>
          <a:chOff x="0" y="0"/>
          <a:chExt cx="0" cy="0"/>
        </a:xfrm>
      </p:grpSpPr>
      <p:sp>
        <p:nvSpPr>
          <p:cNvPr id="219"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220"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221" name="Corpo livello uno…"/>
          <p:cNvSpPr txBox="1">
            <a:spLocks noGrp="1"/>
          </p:cNvSpPr>
          <p:nvPr>
            <p:ph type="body" sz="quarter" idx="1" hasCustomPrompt="1"/>
          </p:nvPr>
        </p:nvSpPr>
        <p:spPr>
          <a:xfrm>
            <a:off x="8282410" y="2933320"/>
            <a:ext cx="2743202" cy="1991766"/>
          </a:xfrm>
          <a:prstGeom prst="rect">
            <a:avLst/>
          </a:prstGeom>
        </p:spPr>
        <p:txBody>
          <a:bodyPr lIns="0" tIns="0" rIns="0" bIns="0"/>
          <a:lstStyle>
            <a:lvl1pPr marL="0" indent="0" algn="ctr" defTabSz="914468">
              <a:lnSpc>
                <a:spcPct val="100000"/>
              </a:lnSpc>
              <a:spcBef>
                <a:spcPts val="2300"/>
              </a:spcBef>
              <a:buSzTx/>
              <a:buFontTx/>
              <a:buNone/>
              <a:defRPr sz="2000">
                <a:solidFill>
                  <a:srgbClr val="E1241B"/>
                </a:solidFill>
                <a:latin typeface="Ringside Black"/>
                <a:ea typeface="Ringside Black"/>
                <a:cs typeface="Ringside Black"/>
                <a:sym typeface="Ringside Black"/>
              </a:defRPr>
            </a:lvl1pPr>
            <a:lvl2pPr marL="0" indent="0" algn="ctr" defTabSz="914468">
              <a:lnSpc>
                <a:spcPct val="100000"/>
              </a:lnSpc>
              <a:spcBef>
                <a:spcPts val="2300"/>
              </a:spcBef>
              <a:buSzTx/>
              <a:buFontTx/>
              <a:buNone/>
              <a:defRPr sz="2000">
                <a:solidFill>
                  <a:srgbClr val="E1241B"/>
                </a:solidFill>
                <a:latin typeface="Ringside Black"/>
                <a:ea typeface="Ringside Black"/>
                <a:cs typeface="Ringside Black"/>
                <a:sym typeface="Ringside Black"/>
              </a:defRPr>
            </a:lvl2pPr>
            <a:lvl3pPr marL="109189" indent="-198526" algn="ctr" defTabSz="914468">
              <a:lnSpc>
                <a:spcPct val="100000"/>
              </a:lnSpc>
              <a:spcBef>
                <a:spcPts val="2300"/>
              </a:spcBef>
              <a:buFontTx/>
              <a:buChar char="–"/>
              <a:defRPr sz="2000">
                <a:solidFill>
                  <a:srgbClr val="E1241B"/>
                </a:solidFill>
                <a:latin typeface="Ringside Black"/>
                <a:ea typeface="Ringside Black"/>
                <a:cs typeface="Ringside Black"/>
                <a:sym typeface="Ringside Black"/>
              </a:defRPr>
            </a:lvl3pPr>
            <a:lvl4pPr marL="109189" indent="-198526" algn="ctr" defTabSz="914468">
              <a:lnSpc>
                <a:spcPct val="100000"/>
              </a:lnSpc>
              <a:spcBef>
                <a:spcPts val="2300"/>
              </a:spcBef>
              <a:buSzPct val="86000"/>
              <a:buFontTx/>
              <a:defRPr sz="2000">
                <a:solidFill>
                  <a:srgbClr val="E1241B"/>
                </a:solidFill>
                <a:latin typeface="Ringside Black"/>
                <a:ea typeface="Ringside Black"/>
                <a:cs typeface="Ringside Black"/>
                <a:sym typeface="Ringside Black"/>
              </a:defRPr>
            </a:lvl4pPr>
            <a:lvl5pPr marL="109189" indent="-198526" algn="ctr" defTabSz="914468">
              <a:lnSpc>
                <a:spcPct val="100000"/>
              </a:lnSpc>
              <a:spcBef>
                <a:spcPts val="2300"/>
              </a:spcBef>
              <a:buFontTx/>
              <a:buChar char="–"/>
              <a:defRPr sz="2000">
                <a:solidFill>
                  <a:srgbClr val="E1241B"/>
                </a:solidFill>
                <a:latin typeface="Ringside Black"/>
                <a:ea typeface="Ringside Black"/>
                <a:cs typeface="Ringside Black"/>
                <a:sym typeface="Ringside Black"/>
              </a:defRPr>
            </a:lvl5pPr>
          </a:lstStyle>
          <a:p>
            <a:r>
              <a:t>Title and Content</a:t>
            </a:r>
          </a:p>
          <a:p>
            <a:pPr lvl="1"/>
            <a:endParaRPr/>
          </a:p>
          <a:p>
            <a:pPr lvl="2"/>
            <a:endParaRPr/>
          </a:p>
          <a:p>
            <a:pPr lvl="3"/>
            <a:endParaRPr/>
          </a:p>
          <a:p>
            <a:pPr lvl="4"/>
            <a:endParaRPr/>
          </a:p>
        </p:txBody>
      </p:sp>
      <p:sp>
        <p:nvSpPr>
          <p:cNvPr id="222" name="Text Placeholder 5"/>
          <p:cNvSpPr>
            <a:spLocks noGrp="1"/>
          </p:cNvSpPr>
          <p:nvPr>
            <p:ph type="body" sz="quarter" idx="21" hasCustomPrompt="1"/>
          </p:nvPr>
        </p:nvSpPr>
        <p:spPr>
          <a:xfrm>
            <a:off x="4724400" y="2933320"/>
            <a:ext cx="2743201" cy="1991766"/>
          </a:xfrm>
          <a:prstGeom prst="rect">
            <a:avLst/>
          </a:prstGeom>
        </p:spPr>
        <p:txBody>
          <a:bodyPr lIns="0" tIns="0" rIns="0" bIns="0"/>
          <a:lstStyle>
            <a:lvl1pPr marL="0" indent="0" algn="ctr" defTabSz="676706">
              <a:lnSpc>
                <a:spcPct val="100000"/>
              </a:lnSpc>
              <a:spcBef>
                <a:spcPts val="1700"/>
              </a:spcBef>
              <a:buSzTx/>
              <a:buFontTx/>
              <a:buNone/>
              <a:defRPr sz="1480">
                <a:solidFill>
                  <a:srgbClr val="E1241B"/>
                </a:solidFill>
                <a:latin typeface="Ringside Black"/>
                <a:ea typeface="Ringside Black"/>
                <a:cs typeface="Ringside Black"/>
                <a:sym typeface="Ringside Black"/>
              </a:defRPr>
            </a:lvl1pPr>
          </a:lstStyle>
          <a:p>
            <a:r>
              <a:t>Title and Content
Second level
Third level
Fourth level
Fifth level</a:t>
            </a:r>
          </a:p>
        </p:txBody>
      </p:sp>
      <p:sp>
        <p:nvSpPr>
          <p:cNvPr id="223" name="Text Placeholder 5"/>
          <p:cNvSpPr>
            <a:spLocks noGrp="1"/>
          </p:cNvSpPr>
          <p:nvPr>
            <p:ph type="body" sz="quarter" idx="22" hasCustomPrompt="1"/>
          </p:nvPr>
        </p:nvSpPr>
        <p:spPr>
          <a:xfrm>
            <a:off x="1167897" y="2933320"/>
            <a:ext cx="2743201" cy="1991766"/>
          </a:xfrm>
          <a:prstGeom prst="rect">
            <a:avLst/>
          </a:prstGeom>
        </p:spPr>
        <p:txBody>
          <a:bodyPr lIns="0" tIns="0" rIns="0" bIns="0"/>
          <a:lstStyle>
            <a:lvl1pPr marL="0" indent="0" algn="ctr" defTabSz="676706">
              <a:lnSpc>
                <a:spcPct val="100000"/>
              </a:lnSpc>
              <a:spcBef>
                <a:spcPts val="1700"/>
              </a:spcBef>
              <a:buSzTx/>
              <a:buFontTx/>
              <a:buNone/>
              <a:defRPr sz="1480">
                <a:solidFill>
                  <a:srgbClr val="E1241B"/>
                </a:solidFill>
                <a:latin typeface="Ringside Black"/>
                <a:ea typeface="Ringside Black"/>
                <a:cs typeface="Ringside Black"/>
                <a:sym typeface="Ringside Black"/>
              </a:defRPr>
            </a:lvl1pPr>
          </a:lstStyle>
          <a:p>
            <a:r>
              <a:t>Title and Content
Second level
Third level
Fourth level
Fifth level</a:t>
            </a:r>
          </a:p>
        </p:txBody>
      </p:sp>
      <p:sp>
        <p:nvSpPr>
          <p:cNvPr id="224" name="Text Placeholder 12"/>
          <p:cNvSpPr>
            <a:spLocks noGrp="1"/>
          </p:cNvSpPr>
          <p:nvPr>
            <p:ph type="body" sz="quarter" idx="23" hasCustomPrompt="1"/>
          </p:nvPr>
        </p:nvSpPr>
        <p:spPr>
          <a:xfrm>
            <a:off x="612648" y="1252727"/>
            <a:ext cx="11055098" cy="283465"/>
          </a:xfrm>
          <a:prstGeom prst="rect">
            <a:avLst/>
          </a:prstGeom>
        </p:spPr>
        <p:txBody>
          <a:bodyPr lIns="0" tIns="0" rIns="0" bIns="0"/>
          <a:lstStyle>
            <a:lvl1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1pPr>
          </a:lstStyle>
          <a:p>
            <a:r>
              <a:t>Click to add subtitle</a:t>
            </a:r>
          </a:p>
        </p:txBody>
      </p:sp>
      <p:sp>
        <p:nvSpPr>
          <p:cNvPr id="225" name="Testo titolo"/>
          <p:cNvSpPr txBox="1">
            <a:spLocks noGrp="1"/>
          </p:cNvSpPr>
          <p:nvPr>
            <p:ph type="title"/>
          </p:nvPr>
        </p:nvSpPr>
        <p:spPr>
          <a:xfrm>
            <a:off x="609600" y="815541"/>
            <a:ext cx="11058144" cy="401018"/>
          </a:xfrm>
          <a:prstGeom prst="rect">
            <a:avLst/>
          </a:prstGeom>
        </p:spPr>
        <p:txBody>
          <a:bodyPr lIns="0" tIns="0" rIns="0" bIns="0" anchor="t"/>
          <a:lstStyle>
            <a:lvl1pPr defTabSz="914468">
              <a:lnSpc>
                <a:spcPct val="80000"/>
              </a:lnSpc>
              <a:defRPr sz="3600" b="1">
                <a:solidFill>
                  <a:srgbClr val="E1241B"/>
                </a:solidFill>
                <a:latin typeface="ITC Garamond Std Book Narrow"/>
                <a:ea typeface="ITC Garamond Std Book Narrow"/>
                <a:cs typeface="ITC Garamond Std Book Narrow"/>
                <a:sym typeface="ITC Garamond Std Book Narrow"/>
              </a:defRPr>
            </a:lvl1pPr>
          </a:lstStyle>
          <a:p>
            <a:r>
              <a:t>Testo titolo</a:t>
            </a:r>
          </a:p>
        </p:txBody>
      </p:sp>
    </p:spTree>
    <p:extLst>
      <p:ext uri="{BB962C8B-B14F-4D97-AF65-F5344CB8AC3E}">
        <p14:creationId xmlns:p14="http://schemas.microsoft.com/office/powerpoint/2010/main" val="1513684935"/>
      </p:ext>
    </p:extLst>
  </p:cSld>
  <p:clrMapOvr>
    <a:masterClrMapping/>
  </p:clrMapOvr>
  <p:transition spd="med"/>
</p:sldLayout>
</file>

<file path=ppt/slideLayouts/slideLayout149.xml><?xml version="1.0" encoding="utf-8"?>
<p:sldLayout xmlns:a="http://schemas.openxmlformats.org/drawingml/2006/main" xmlns:r="http://schemas.openxmlformats.org/officeDocument/2006/relationships" xmlns:p="http://schemas.openxmlformats.org/presentationml/2006/main" type="tx">
  <p:cSld name="Title, Subhead, and Five Contents">
    <p:spTree>
      <p:nvGrpSpPr>
        <p:cNvPr id="1" name=""/>
        <p:cNvGrpSpPr/>
        <p:nvPr/>
      </p:nvGrpSpPr>
      <p:grpSpPr>
        <a:xfrm>
          <a:off x="0" y="0"/>
          <a:ext cx="0" cy="0"/>
          <a:chOff x="0" y="0"/>
          <a:chExt cx="0" cy="0"/>
        </a:xfrm>
      </p:grpSpPr>
      <p:sp>
        <p:nvSpPr>
          <p:cNvPr id="232"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233"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234" name="Corpo livello uno…"/>
          <p:cNvSpPr txBox="1">
            <a:spLocks noGrp="1"/>
          </p:cNvSpPr>
          <p:nvPr>
            <p:ph type="body" sz="quarter" idx="1" hasCustomPrompt="1"/>
          </p:nvPr>
        </p:nvSpPr>
        <p:spPr>
          <a:xfrm>
            <a:off x="9744546" y="2933320"/>
            <a:ext cx="1828801" cy="1991766"/>
          </a:xfrm>
          <a:prstGeom prst="rect">
            <a:avLst/>
          </a:prstGeom>
        </p:spPr>
        <p:txBody>
          <a:bodyPr lIns="0" tIns="0" rIns="0" bIns="0"/>
          <a:lstStyle>
            <a:lvl1pPr marL="0" indent="0" algn="ctr" defTabSz="914468">
              <a:lnSpc>
                <a:spcPct val="100000"/>
              </a:lnSpc>
              <a:spcBef>
                <a:spcPts val="1100"/>
              </a:spcBef>
              <a:buSzTx/>
              <a:buFontTx/>
              <a:buNone/>
              <a:defRPr sz="1700">
                <a:solidFill>
                  <a:srgbClr val="E1241B"/>
                </a:solidFill>
                <a:latin typeface="Ringside Black"/>
                <a:ea typeface="Ringside Black"/>
                <a:cs typeface="Ringside Black"/>
                <a:sym typeface="Ringside Black"/>
              </a:defRPr>
            </a:lvl1pPr>
            <a:lvl2pPr marL="0" indent="0" algn="ctr" defTabSz="914468">
              <a:lnSpc>
                <a:spcPct val="100000"/>
              </a:lnSpc>
              <a:spcBef>
                <a:spcPts val="1100"/>
              </a:spcBef>
              <a:buSzTx/>
              <a:buFontTx/>
              <a:buNone/>
              <a:defRPr sz="1700">
                <a:solidFill>
                  <a:srgbClr val="E1241B"/>
                </a:solidFill>
                <a:latin typeface="Ringside Black"/>
                <a:ea typeface="Ringside Black"/>
                <a:cs typeface="Ringside Black"/>
                <a:sym typeface="Ringside Black"/>
              </a:defRPr>
            </a:lvl2pPr>
            <a:lvl3pPr marL="79410" indent="-168747" algn="ctr" defTabSz="914468">
              <a:lnSpc>
                <a:spcPct val="100000"/>
              </a:lnSpc>
              <a:spcBef>
                <a:spcPts val="1100"/>
              </a:spcBef>
              <a:buFontTx/>
              <a:buChar char="–"/>
              <a:defRPr sz="1700">
                <a:solidFill>
                  <a:srgbClr val="E1241B"/>
                </a:solidFill>
                <a:latin typeface="Ringside Black"/>
                <a:ea typeface="Ringside Black"/>
                <a:cs typeface="Ringside Black"/>
                <a:sym typeface="Ringside Black"/>
              </a:defRPr>
            </a:lvl3pPr>
            <a:lvl4pPr marL="79410" indent="-168747" algn="ctr" defTabSz="914468">
              <a:lnSpc>
                <a:spcPct val="100000"/>
              </a:lnSpc>
              <a:spcBef>
                <a:spcPts val="1100"/>
              </a:spcBef>
              <a:buSzPct val="86000"/>
              <a:buFontTx/>
              <a:defRPr sz="1700">
                <a:solidFill>
                  <a:srgbClr val="E1241B"/>
                </a:solidFill>
                <a:latin typeface="Ringside Black"/>
                <a:ea typeface="Ringside Black"/>
                <a:cs typeface="Ringside Black"/>
                <a:sym typeface="Ringside Black"/>
              </a:defRPr>
            </a:lvl4pPr>
            <a:lvl5pPr marL="79410" indent="-168747" algn="ctr" defTabSz="914468">
              <a:lnSpc>
                <a:spcPct val="100000"/>
              </a:lnSpc>
              <a:spcBef>
                <a:spcPts val="1100"/>
              </a:spcBef>
              <a:buFontTx/>
              <a:buChar char="–"/>
              <a:defRPr sz="1700">
                <a:solidFill>
                  <a:srgbClr val="E1241B"/>
                </a:solidFill>
                <a:latin typeface="Ringside Black"/>
                <a:ea typeface="Ringside Black"/>
                <a:cs typeface="Ringside Black"/>
                <a:sym typeface="Ringside Black"/>
              </a:defRPr>
            </a:lvl5pPr>
          </a:lstStyle>
          <a:p>
            <a:r>
              <a:t>Title and Content</a:t>
            </a:r>
          </a:p>
          <a:p>
            <a:pPr lvl="1"/>
            <a:endParaRPr/>
          </a:p>
          <a:p>
            <a:pPr lvl="2"/>
            <a:endParaRPr/>
          </a:p>
          <a:p>
            <a:pPr lvl="3"/>
            <a:endParaRPr/>
          </a:p>
          <a:p>
            <a:pPr lvl="4"/>
            <a:endParaRPr/>
          </a:p>
        </p:txBody>
      </p:sp>
      <p:sp>
        <p:nvSpPr>
          <p:cNvPr id="235" name="Text Placeholder 5"/>
          <p:cNvSpPr>
            <a:spLocks noGrp="1"/>
          </p:cNvSpPr>
          <p:nvPr>
            <p:ph type="body" sz="quarter" idx="21" hasCustomPrompt="1"/>
          </p:nvPr>
        </p:nvSpPr>
        <p:spPr>
          <a:xfrm>
            <a:off x="7463073" y="2933320"/>
            <a:ext cx="1828801" cy="1991766"/>
          </a:xfrm>
          <a:prstGeom prst="rect">
            <a:avLst/>
          </a:prstGeom>
        </p:spPr>
        <p:txBody>
          <a:bodyPr lIns="0" tIns="0" rIns="0" bIns="0"/>
          <a:lstStyle>
            <a:lvl1pPr marL="0" indent="0" algn="ctr" defTabSz="914468">
              <a:lnSpc>
                <a:spcPct val="100000"/>
              </a:lnSpc>
              <a:spcBef>
                <a:spcPts val="1100"/>
              </a:spcBef>
              <a:buSzTx/>
              <a:buFontTx/>
              <a:buNone/>
              <a:defRPr sz="1700">
                <a:solidFill>
                  <a:srgbClr val="E1241B"/>
                </a:solidFill>
                <a:latin typeface="Ringside Black"/>
                <a:ea typeface="Ringside Black"/>
                <a:cs typeface="Ringside Black"/>
                <a:sym typeface="Ringside Black"/>
              </a:defRPr>
            </a:lvl1pPr>
          </a:lstStyle>
          <a:p>
            <a:r>
              <a:t>Title and Content
Second level
Third level
Fourth level
Fifth level</a:t>
            </a:r>
          </a:p>
        </p:txBody>
      </p:sp>
      <p:sp>
        <p:nvSpPr>
          <p:cNvPr id="236" name="Text Placeholder 5"/>
          <p:cNvSpPr>
            <a:spLocks noGrp="1"/>
          </p:cNvSpPr>
          <p:nvPr>
            <p:ph type="body" sz="quarter" idx="22" hasCustomPrompt="1"/>
          </p:nvPr>
        </p:nvSpPr>
        <p:spPr>
          <a:xfrm>
            <a:off x="5181600" y="2933320"/>
            <a:ext cx="1828800" cy="1991766"/>
          </a:xfrm>
          <a:prstGeom prst="rect">
            <a:avLst/>
          </a:prstGeom>
        </p:spPr>
        <p:txBody>
          <a:bodyPr lIns="0" tIns="0" rIns="0" bIns="0"/>
          <a:lstStyle>
            <a:lvl1pPr marL="0" indent="0" algn="ctr" defTabSz="914468">
              <a:lnSpc>
                <a:spcPct val="100000"/>
              </a:lnSpc>
              <a:spcBef>
                <a:spcPts val="1100"/>
              </a:spcBef>
              <a:buSzTx/>
              <a:buFontTx/>
              <a:buNone/>
              <a:defRPr sz="1700">
                <a:solidFill>
                  <a:srgbClr val="E1241B"/>
                </a:solidFill>
                <a:latin typeface="Ringside Black"/>
                <a:ea typeface="Ringside Black"/>
                <a:cs typeface="Ringside Black"/>
                <a:sym typeface="Ringside Black"/>
              </a:defRPr>
            </a:lvl1pPr>
          </a:lstStyle>
          <a:p>
            <a:r>
              <a:t>Title and Content
Second level
Third level
Fourth level
Fifth level</a:t>
            </a:r>
          </a:p>
        </p:txBody>
      </p:sp>
      <p:sp>
        <p:nvSpPr>
          <p:cNvPr id="237" name="Text Placeholder 5"/>
          <p:cNvSpPr>
            <a:spLocks noGrp="1"/>
          </p:cNvSpPr>
          <p:nvPr>
            <p:ph type="body" sz="quarter" idx="23" hasCustomPrompt="1"/>
          </p:nvPr>
        </p:nvSpPr>
        <p:spPr>
          <a:xfrm>
            <a:off x="2900124" y="2933320"/>
            <a:ext cx="1828801" cy="1991766"/>
          </a:xfrm>
          <a:prstGeom prst="rect">
            <a:avLst/>
          </a:prstGeom>
        </p:spPr>
        <p:txBody>
          <a:bodyPr lIns="0" tIns="0" rIns="0" bIns="0"/>
          <a:lstStyle>
            <a:lvl1pPr marL="0" indent="0" algn="ctr" defTabSz="914468">
              <a:lnSpc>
                <a:spcPct val="100000"/>
              </a:lnSpc>
              <a:spcBef>
                <a:spcPts val="1100"/>
              </a:spcBef>
              <a:buSzTx/>
              <a:buFontTx/>
              <a:buNone/>
              <a:defRPr sz="1700">
                <a:solidFill>
                  <a:srgbClr val="E1241B"/>
                </a:solidFill>
                <a:latin typeface="Ringside Black"/>
                <a:ea typeface="Ringside Black"/>
                <a:cs typeface="Ringside Black"/>
                <a:sym typeface="Ringside Black"/>
              </a:defRPr>
            </a:lvl1pPr>
          </a:lstStyle>
          <a:p>
            <a:r>
              <a:t>Title and Content
Second level
Third level
Fourth level
Fifth level</a:t>
            </a:r>
          </a:p>
        </p:txBody>
      </p:sp>
      <p:sp>
        <p:nvSpPr>
          <p:cNvPr id="238" name="Text Placeholder 5"/>
          <p:cNvSpPr>
            <a:spLocks noGrp="1"/>
          </p:cNvSpPr>
          <p:nvPr>
            <p:ph type="body" sz="quarter" idx="24" hasCustomPrompt="1"/>
          </p:nvPr>
        </p:nvSpPr>
        <p:spPr>
          <a:xfrm>
            <a:off x="618652" y="2933320"/>
            <a:ext cx="1828801" cy="1991766"/>
          </a:xfrm>
          <a:prstGeom prst="rect">
            <a:avLst/>
          </a:prstGeom>
        </p:spPr>
        <p:txBody>
          <a:bodyPr lIns="0" tIns="0" rIns="0" bIns="0"/>
          <a:lstStyle>
            <a:lvl1pPr marL="0" indent="0" algn="ctr" defTabSz="914468">
              <a:lnSpc>
                <a:spcPct val="100000"/>
              </a:lnSpc>
              <a:spcBef>
                <a:spcPts val="1100"/>
              </a:spcBef>
              <a:buSzTx/>
              <a:buFontTx/>
              <a:buNone/>
              <a:defRPr sz="1700">
                <a:solidFill>
                  <a:srgbClr val="E1241B"/>
                </a:solidFill>
                <a:latin typeface="Ringside Black"/>
                <a:ea typeface="Ringside Black"/>
                <a:cs typeface="Ringside Black"/>
                <a:sym typeface="Ringside Black"/>
              </a:defRPr>
            </a:lvl1pPr>
          </a:lstStyle>
          <a:p>
            <a:r>
              <a:t>Title and Content
Second level
Third level
Fourth level
Fifth level</a:t>
            </a:r>
          </a:p>
        </p:txBody>
      </p:sp>
      <p:sp>
        <p:nvSpPr>
          <p:cNvPr id="239" name="Text Placeholder 12"/>
          <p:cNvSpPr>
            <a:spLocks noGrp="1"/>
          </p:cNvSpPr>
          <p:nvPr>
            <p:ph type="body" sz="quarter" idx="25" hasCustomPrompt="1"/>
          </p:nvPr>
        </p:nvSpPr>
        <p:spPr>
          <a:xfrm>
            <a:off x="612648" y="1252727"/>
            <a:ext cx="11055098" cy="283465"/>
          </a:xfrm>
          <a:prstGeom prst="rect">
            <a:avLst/>
          </a:prstGeom>
        </p:spPr>
        <p:txBody>
          <a:bodyPr lIns="0" tIns="0" rIns="0" bIns="0"/>
          <a:lstStyle>
            <a:lvl1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1pPr>
          </a:lstStyle>
          <a:p>
            <a:r>
              <a:t>Click to add subtitle</a:t>
            </a:r>
          </a:p>
        </p:txBody>
      </p:sp>
      <p:sp>
        <p:nvSpPr>
          <p:cNvPr id="240" name="Testo titolo"/>
          <p:cNvSpPr txBox="1">
            <a:spLocks noGrp="1"/>
          </p:cNvSpPr>
          <p:nvPr>
            <p:ph type="title"/>
          </p:nvPr>
        </p:nvSpPr>
        <p:spPr>
          <a:xfrm>
            <a:off x="609600" y="815541"/>
            <a:ext cx="11058144" cy="401018"/>
          </a:xfrm>
          <a:prstGeom prst="rect">
            <a:avLst/>
          </a:prstGeom>
        </p:spPr>
        <p:txBody>
          <a:bodyPr lIns="0" tIns="0" rIns="0" bIns="0" anchor="t"/>
          <a:lstStyle>
            <a:lvl1pPr defTabSz="914468">
              <a:lnSpc>
                <a:spcPct val="80000"/>
              </a:lnSpc>
              <a:defRPr sz="3600" b="1">
                <a:solidFill>
                  <a:srgbClr val="E1241B"/>
                </a:solidFill>
                <a:latin typeface="ITC Garamond Std Book Narrow"/>
                <a:ea typeface="ITC Garamond Std Book Narrow"/>
                <a:cs typeface="ITC Garamond Std Book Narrow"/>
                <a:sym typeface="ITC Garamond Std Book Narrow"/>
              </a:defRPr>
            </a:lvl1pPr>
          </a:lstStyle>
          <a:p>
            <a:r>
              <a:t>Testo titolo</a:t>
            </a:r>
          </a:p>
        </p:txBody>
      </p:sp>
    </p:spTree>
    <p:extLst>
      <p:ext uri="{BB962C8B-B14F-4D97-AF65-F5344CB8AC3E}">
        <p14:creationId xmlns:p14="http://schemas.microsoft.com/office/powerpoint/2010/main" val="2483814337"/>
      </p:ext>
    </p:extLst>
  </p:cSld>
  <p:clrMapOvr>
    <a:masterClrMapping/>
  </p:clrMapOvr>
  <p:transition spd="med"/>
</p:sldLayout>
</file>

<file path=ppt/slideLayouts/slideLayout150.xml><?xml version="1.0" encoding="utf-8"?>
<p:sldLayout xmlns:a="http://schemas.openxmlformats.org/drawingml/2006/main" xmlns:r="http://schemas.openxmlformats.org/officeDocument/2006/relationships" xmlns:p="http://schemas.openxmlformats.org/presentationml/2006/main" type="tx">
  <p:cSld name="Title, Subhead, Content and Picture">
    <p:spTree>
      <p:nvGrpSpPr>
        <p:cNvPr id="1" name=""/>
        <p:cNvGrpSpPr/>
        <p:nvPr/>
      </p:nvGrpSpPr>
      <p:grpSpPr>
        <a:xfrm>
          <a:off x="0" y="0"/>
          <a:ext cx="0" cy="0"/>
          <a:chOff x="0" y="0"/>
          <a:chExt cx="0" cy="0"/>
        </a:xfrm>
      </p:grpSpPr>
      <p:sp>
        <p:nvSpPr>
          <p:cNvPr id="247" name="Graphic 6"/>
          <p:cNvSpPr/>
          <p:nvPr/>
        </p:nvSpPr>
        <p:spPr>
          <a:xfrm>
            <a:off x="207263" y="6425184"/>
            <a:ext cx="451104" cy="246356"/>
          </a:xfrm>
          <a:prstGeom prst="rect">
            <a:avLst/>
          </a:prstGeom>
          <a:ln w="12700">
            <a:miter lim="400000"/>
          </a:ln>
        </p:spPr>
        <p:txBody>
          <a:bodyPr lIns="45719" rIns="45719" anchor="ctr"/>
          <a:lstStyle/>
          <a:p>
            <a:endParaRPr/>
          </a:p>
        </p:txBody>
      </p:sp>
      <p:sp>
        <p:nvSpPr>
          <p:cNvPr id="248" name="Numero diapositiva"/>
          <p:cNvSpPr txBox="1">
            <a:spLocks noGrp="1"/>
          </p:cNvSpPr>
          <p:nvPr>
            <p:ph type="sldNum" sz="quarter" idx="2"/>
          </p:nvPr>
        </p:nvSpPr>
        <p:spPr>
          <a:xfrm>
            <a:off x="11845543" y="6507988"/>
            <a:ext cx="127001" cy="127001"/>
          </a:xfrm>
          <a:prstGeom prst="rect">
            <a:avLst/>
          </a:prstGeom>
        </p:spPr>
        <p:txBody>
          <a:bodyPr lIns="0" tIns="0" rIns="0" bIns="0"/>
          <a:lstStyle>
            <a:lvl1pPr>
              <a:defRPr sz="600">
                <a:solidFill>
                  <a:srgbClr val="212121"/>
                </a:solidFill>
                <a:latin typeface="Ringside Book"/>
                <a:ea typeface="Ringside Book"/>
                <a:cs typeface="Ringside Book"/>
                <a:sym typeface="Ringside Book"/>
              </a:defRPr>
            </a:lvl1pPr>
          </a:lstStyle>
          <a:p>
            <a:fld id="{86CB4B4D-7CA3-9044-876B-883B54F8677D}" type="slidenum">
              <a:t>‹N›</a:t>
            </a:fld>
            <a:endParaRPr/>
          </a:p>
        </p:txBody>
      </p:sp>
      <p:sp>
        <p:nvSpPr>
          <p:cNvPr id="249" name="Picture Placeholder 6"/>
          <p:cNvSpPr>
            <a:spLocks noGrp="1"/>
          </p:cNvSpPr>
          <p:nvPr>
            <p:ph type="pic" sz="half" idx="21"/>
          </p:nvPr>
        </p:nvSpPr>
        <p:spPr>
          <a:xfrm>
            <a:off x="6805613" y="731519"/>
            <a:ext cx="4773169" cy="5468113"/>
          </a:xfrm>
          <a:prstGeom prst="rect">
            <a:avLst/>
          </a:prstGeom>
        </p:spPr>
        <p:txBody>
          <a:bodyPr lIns="91439" rIns="91439">
            <a:noAutofit/>
          </a:bodyPr>
          <a:lstStyle/>
          <a:p>
            <a:endParaRPr/>
          </a:p>
        </p:txBody>
      </p:sp>
      <p:sp>
        <p:nvSpPr>
          <p:cNvPr id="250" name="Corpo livello uno…"/>
          <p:cNvSpPr txBox="1">
            <a:spLocks noGrp="1"/>
          </p:cNvSpPr>
          <p:nvPr>
            <p:ph type="body" sz="half" idx="1"/>
          </p:nvPr>
        </p:nvSpPr>
        <p:spPr>
          <a:xfrm>
            <a:off x="609600" y="2244436"/>
            <a:ext cx="5936673" cy="3955198"/>
          </a:xfrm>
          <a:prstGeom prst="rect">
            <a:avLst/>
          </a:prstGeom>
        </p:spPr>
        <p:txBody>
          <a:bodyPr lIns="0" tIns="0" rIns="0" bIns="0"/>
          <a:lstStyle>
            <a:lvl1pPr marL="0" indent="0" defTabSz="914468">
              <a:lnSpc>
                <a:spcPts val="2400"/>
              </a:lnSpc>
              <a:spcBef>
                <a:spcPts val="2300"/>
              </a:spcBef>
              <a:buSzTx/>
              <a:buFontTx/>
              <a:buNone/>
              <a:defRPr sz="2000" b="1">
                <a:solidFill>
                  <a:srgbClr val="212121"/>
                </a:solidFill>
                <a:latin typeface="Ringside Black"/>
                <a:ea typeface="Ringside Black"/>
                <a:cs typeface="Ringside Black"/>
                <a:sym typeface="Ringside Black"/>
              </a:defRPr>
            </a:lvl1pPr>
            <a:lvl2pPr marL="0" indent="0" defTabSz="914468">
              <a:lnSpc>
                <a:spcPts val="2400"/>
              </a:lnSpc>
              <a:spcBef>
                <a:spcPts val="2300"/>
              </a:spcBef>
              <a:buSzTx/>
              <a:buFontTx/>
              <a:buNone/>
              <a:defRPr sz="2000" b="1">
                <a:solidFill>
                  <a:srgbClr val="212121"/>
                </a:solidFill>
                <a:latin typeface="Ringside Black"/>
                <a:ea typeface="Ringside Black"/>
                <a:cs typeface="Ringside Black"/>
                <a:sym typeface="Ringside Black"/>
              </a:defRPr>
            </a:lvl2pPr>
            <a:lvl3pPr marL="304556" indent="-304556" defTabSz="914468">
              <a:lnSpc>
                <a:spcPts val="2400"/>
              </a:lnSpc>
              <a:spcBef>
                <a:spcPts val="2300"/>
              </a:spcBef>
              <a:buFontTx/>
              <a:defRPr sz="2000" b="1">
                <a:solidFill>
                  <a:srgbClr val="212121"/>
                </a:solidFill>
                <a:latin typeface="Ringside Black"/>
                <a:ea typeface="Ringside Black"/>
                <a:cs typeface="Ringside Black"/>
                <a:sym typeface="Ringside Black"/>
              </a:defRPr>
            </a:lvl3pPr>
            <a:lvl4pPr marL="518153" indent="-357347" defTabSz="914468">
              <a:lnSpc>
                <a:spcPts val="2400"/>
              </a:lnSpc>
              <a:spcBef>
                <a:spcPts val="2300"/>
              </a:spcBef>
              <a:buSzPct val="86000"/>
              <a:buFontTx/>
              <a:buChar char="–"/>
              <a:defRPr sz="2000" b="1">
                <a:solidFill>
                  <a:srgbClr val="212121"/>
                </a:solidFill>
                <a:latin typeface="Ringside Black"/>
                <a:ea typeface="Ringside Black"/>
                <a:cs typeface="Ringside Black"/>
                <a:sym typeface="Ringside Black"/>
              </a:defRPr>
            </a:lvl4pPr>
            <a:lvl5pPr marL="726672" indent="-304556" defTabSz="914468">
              <a:lnSpc>
                <a:spcPts val="2400"/>
              </a:lnSpc>
              <a:spcBef>
                <a:spcPts val="2300"/>
              </a:spcBef>
              <a:buFontTx/>
              <a:defRPr sz="2000" b="1">
                <a:solidFill>
                  <a:srgbClr val="212121"/>
                </a:solidFill>
                <a:latin typeface="Ringside Black"/>
                <a:ea typeface="Ringside Black"/>
                <a:cs typeface="Ringside Black"/>
                <a:sym typeface="Ringside Black"/>
              </a:defRPr>
            </a:lvl5pPr>
          </a:lstStyle>
          <a:p>
            <a:r>
              <a:t>Corpo livello uno</a:t>
            </a:r>
          </a:p>
          <a:p>
            <a:pPr lvl="1"/>
            <a:r>
              <a:t>Corpo livello due</a:t>
            </a:r>
          </a:p>
          <a:p>
            <a:pPr lvl="2"/>
            <a:r>
              <a:t>Corpo livello tre</a:t>
            </a:r>
          </a:p>
          <a:p>
            <a:pPr lvl="3"/>
            <a:r>
              <a:t>Corpo livello quattro</a:t>
            </a:r>
          </a:p>
          <a:p>
            <a:pPr lvl="4"/>
            <a:r>
              <a:t>Corpo livello cinque</a:t>
            </a:r>
          </a:p>
        </p:txBody>
      </p:sp>
      <p:sp>
        <p:nvSpPr>
          <p:cNvPr id="251" name="Text Placeholder 12"/>
          <p:cNvSpPr>
            <a:spLocks noGrp="1"/>
          </p:cNvSpPr>
          <p:nvPr>
            <p:ph type="body" sz="quarter" idx="22" hasCustomPrompt="1"/>
          </p:nvPr>
        </p:nvSpPr>
        <p:spPr>
          <a:xfrm>
            <a:off x="612650" y="1252727"/>
            <a:ext cx="5934832" cy="283465"/>
          </a:xfrm>
          <a:prstGeom prst="rect">
            <a:avLst/>
          </a:prstGeom>
        </p:spPr>
        <p:txBody>
          <a:bodyPr lIns="0" tIns="0" rIns="0" bIns="0"/>
          <a:lstStyle>
            <a:lvl1pPr marL="0" indent="1550" defTabSz="914468">
              <a:lnSpc>
                <a:spcPct val="100000"/>
              </a:lnSpc>
              <a:spcBef>
                <a:spcPts val="0"/>
              </a:spcBef>
              <a:buSzTx/>
              <a:buFontTx/>
              <a:buNone/>
              <a:defRPr sz="1400">
                <a:solidFill>
                  <a:srgbClr val="212121"/>
                </a:solidFill>
                <a:latin typeface="Ringside Book"/>
                <a:ea typeface="Ringside Book"/>
                <a:cs typeface="Ringside Book"/>
                <a:sym typeface="Ringside Book"/>
              </a:defRPr>
            </a:lvl1pPr>
          </a:lstStyle>
          <a:p>
            <a:r>
              <a:t>Click to add subtitle</a:t>
            </a:r>
          </a:p>
        </p:txBody>
      </p:sp>
      <p:sp>
        <p:nvSpPr>
          <p:cNvPr id="252" name="Testo titolo"/>
          <p:cNvSpPr txBox="1">
            <a:spLocks noGrp="1"/>
          </p:cNvSpPr>
          <p:nvPr>
            <p:ph type="title"/>
          </p:nvPr>
        </p:nvSpPr>
        <p:spPr>
          <a:xfrm>
            <a:off x="609601" y="815541"/>
            <a:ext cx="5936468" cy="401018"/>
          </a:xfrm>
          <a:prstGeom prst="rect">
            <a:avLst/>
          </a:prstGeom>
        </p:spPr>
        <p:txBody>
          <a:bodyPr lIns="0" tIns="0" rIns="0" bIns="0" anchor="t"/>
          <a:lstStyle>
            <a:lvl1pPr defTabSz="914468">
              <a:lnSpc>
                <a:spcPct val="80000"/>
              </a:lnSpc>
              <a:defRPr sz="3600" b="1">
                <a:solidFill>
                  <a:srgbClr val="E1241B"/>
                </a:solidFill>
                <a:latin typeface="ITC Garamond Std Book Narrow"/>
                <a:ea typeface="ITC Garamond Std Book Narrow"/>
                <a:cs typeface="ITC Garamond Std Book Narrow"/>
                <a:sym typeface="ITC Garamond Std Book Narrow"/>
              </a:defRPr>
            </a:lvl1pPr>
          </a:lstStyle>
          <a:p>
            <a:r>
              <a:t>Testo titolo</a:t>
            </a:r>
          </a:p>
        </p:txBody>
      </p:sp>
    </p:spTree>
    <p:extLst>
      <p:ext uri="{BB962C8B-B14F-4D97-AF65-F5344CB8AC3E}">
        <p14:creationId xmlns:p14="http://schemas.microsoft.com/office/powerpoint/2010/main" val="4205802906"/>
      </p:ext>
    </p:extLst>
  </p:cSld>
  <p:clrMapOvr>
    <a:masterClrMapping/>
  </p:clrMapOvr>
  <p:transition spd="med"/>
</p:sldLayout>
</file>

<file path=ppt/slideLayouts/slideLayout151.xml><?xml version="1.0" encoding="utf-8"?>
<p:sldLayout xmlns:a="http://schemas.openxmlformats.org/drawingml/2006/main" xmlns:r="http://schemas.openxmlformats.org/officeDocument/2006/relationships" xmlns:p="http://schemas.openxmlformats.org/presentationml/2006/main" type="tx">
  <p:cSld name="1_Title Slide">
    <p:bg>
      <p:bgPr>
        <a:solidFill>
          <a:srgbClr val="E1251B"/>
        </a:solidFill>
        <a:effectLst/>
      </p:bgPr>
    </p:bg>
    <p:spTree>
      <p:nvGrpSpPr>
        <p:cNvPr id="1" name=""/>
        <p:cNvGrpSpPr/>
        <p:nvPr/>
      </p:nvGrpSpPr>
      <p:grpSpPr>
        <a:xfrm>
          <a:off x="0" y="0"/>
          <a:ext cx="0" cy="0"/>
          <a:chOff x="0" y="0"/>
          <a:chExt cx="0" cy="0"/>
        </a:xfrm>
      </p:grpSpPr>
      <p:sp>
        <p:nvSpPr>
          <p:cNvPr id="269" name="Testo titolo"/>
          <p:cNvSpPr txBox="1">
            <a:spLocks noGrp="1"/>
          </p:cNvSpPr>
          <p:nvPr>
            <p:ph type="title"/>
          </p:nvPr>
        </p:nvSpPr>
        <p:spPr>
          <a:xfrm>
            <a:off x="609598" y="3622783"/>
            <a:ext cx="9397992" cy="753137"/>
          </a:xfrm>
          <a:prstGeom prst="rect">
            <a:avLst/>
          </a:prstGeom>
        </p:spPr>
        <p:txBody>
          <a:bodyPr/>
          <a:lstStyle>
            <a:lvl1pPr>
              <a:lnSpc>
                <a:spcPct val="100000"/>
              </a:lnSpc>
              <a:defRPr sz="3600" b="1">
                <a:solidFill>
                  <a:srgbClr val="FFFFFF"/>
                </a:solidFill>
                <a:latin typeface="Arial"/>
                <a:ea typeface="Arial"/>
                <a:cs typeface="Arial"/>
                <a:sym typeface="Arial"/>
              </a:defRPr>
            </a:lvl1pPr>
          </a:lstStyle>
          <a:p>
            <a:r>
              <a:t>Testo titolo</a:t>
            </a:r>
          </a:p>
        </p:txBody>
      </p:sp>
      <p:sp>
        <p:nvSpPr>
          <p:cNvPr id="270" name="Corpo livello uno…"/>
          <p:cNvSpPr txBox="1">
            <a:spLocks noGrp="1"/>
          </p:cNvSpPr>
          <p:nvPr>
            <p:ph type="body" sz="quarter" idx="1"/>
          </p:nvPr>
        </p:nvSpPr>
        <p:spPr>
          <a:xfrm>
            <a:off x="609598" y="4461083"/>
            <a:ext cx="9441408" cy="455042"/>
          </a:xfrm>
          <a:prstGeom prst="rect">
            <a:avLst/>
          </a:prstGeom>
        </p:spPr>
        <p:txBody>
          <a:bodyPr/>
          <a:lstStyle>
            <a:lvl1pPr marL="0" indent="0">
              <a:lnSpc>
                <a:spcPct val="100000"/>
              </a:lnSpc>
              <a:spcBef>
                <a:spcPts val="400"/>
              </a:spcBef>
              <a:buSzTx/>
              <a:buFontTx/>
              <a:buNone/>
              <a:defRPr sz="2000" b="1" i="1">
                <a:solidFill>
                  <a:srgbClr val="FFFFFF"/>
                </a:solidFill>
                <a:latin typeface="Arial"/>
                <a:ea typeface="Arial"/>
                <a:cs typeface="Arial"/>
                <a:sym typeface="Arial"/>
              </a:defRPr>
            </a:lvl1pPr>
            <a:lvl2pPr marL="716972" indent="-259772">
              <a:lnSpc>
                <a:spcPct val="100000"/>
              </a:lnSpc>
              <a:spcBef>
                <a:spcPts val="400"/>
              </a:spcBef>
              <a:buFontTx/>
              <a:buChar char="−"/>
              <a:defRPr sz="2000" b="1" i="1">
                <a:solidFill>
                  <a:srgbClr val="FFFFFF"/>
                </a:solidFill>
                <a:latin typeface="Arial"/>
                <a:ea typeface="Arial"/>
                <a:cs typeface="Arial"/>
                <a:sym typeface="Arial"/>
              </a:defRPr>
            </a:lvl2pPr>
            <a:lvl3pPr marL="1143000" indent="-228600">
              <a:lnSpc>
                <a:spcPct val="100000"/>
              </a:lnSpc>
              <a:spcBef>
                <a:spcPts val="400"/>
              </a:spcBef>
              <a:buFontTx/>
              <a:defRPr sz="2000" b="1" i="1">
                <a:solidFill>
                  <a:srgbClr val="FFFFFF"/>
                </a:solidFill>
                <a:latin typeface="Arial"/>
                <a:ea typeface="Arial"/>
                <a:cs typeface="Arial"/>
                <a:sym typeface="Arial"/>
              </a:defRPr>
            </a:lvl3pPr>
            <a:lvl4pPr marL="1600200" indent="-228600">
              <a:lnSpc>
                <a:spcPct val="100000"/>
              </a:lnSpc>
              <a:spcBef>
                <a:spcPts val="400"/>
              </a:spcBef>
              <a:buFontTx/>
              <a:defRPr sz="2000" b="1" i="1">
                <a:solidFill>
                  <a:srgbClr val="FFFFFF"/>
                </a:solidFill>
                <a:latin typeface="Arial"/>
                <a:ea typeface="Arial"/>
                <a:cs typeface="Arial"/>
                <a:sym typeface="Arial"/>
              </a:defRPr>
            </a:lvl4pPr>
            <a:lvl5pPr marL="2082800" indent="-254000">
              <a:lnSpc>
                <a:spcPct val="100000"/>
              </a:lnSpc>
              <a:spcBef>
                <a:spcPts val="400"/>
              </a:spcBef>
              <a:buFontTx/>
              <a:defRPr sz="2000" b="1" i="1">
                <a:solidFill>
                  <a:srgbClr val="FFFFFF"/>
                </a:solidFill>
                <a:latin typeface="Arial"/>
                <a:ea typeface="Arial"/>
                <a:cs typeface="Arial"/>
                <a:sym typeface="Arial"/>
              </a:defRPr>
            </a:lvl5pPr>
          </a:lstStyle>
          <a:p>
            <a:r>
              <a:t>Corpo livello uno</a:t>
            </a:r>
          </a:p>
          <a:p>
            <a:pPr lvl="1"/>
            <a:r>
              <a:t>Corpo livello due</a:t>
            </a:r>
          </a:p>
          <a:p>
            <a:pPr lvl="2"/>
            <a:r>
              <a:t>Corpo livello tre</a:t>
            </a:r>
          </a:p>
          <a:p>
            <a:pPr lvl="3"/>
            <a:r>
              <a:t>Corpo livello quattro</a:t>
            </a:r>
          </a:p>
          <a:p>
            <a:pPr lvl="4"/>
            <a:r>
              <a:t>Corpo livello cinque</a:t>
            </a:r>
          </a:p>
        </p:txBody>
      </p:sp>
      <p:sp>
        <p:nvSpPr>
          <p:cNvPr id="271" name="Numero diapositiva"/>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71597462"/>
      </p:ext>
    </p:extLst>
  </p:cSld>
  <p:clrMapOvr>
    <a:masterClrMapping/>
  </p:clrMapOvr>
  <p:transition spd="med"/>
</p:sldLayout>
</file>

<file path=ppt/slideLayouts/slideLayout15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78" name="Rectangle 1"/>
          <p:cNvSpPr/>
          <p:nvPr/>
        </p:nvSpPr>
        <p:spPr>
          <a:xfrm>
            <a:off x="0" y="0"/>
            <a:ext cx="12192000" cy="1346200"/>
          </a:xfrm>
          <a:prstGeom prst="rect">
            <a:avLst/>
          </a:prstGeom>
          <a:solidFill>
            <a:srgbClr val="E1251B"/>
          </a:solidFill>
          <a:ln w="12700">
            <a:miter lim="400000"/>
          </a:ln>
        </p:spPr>
        <p:txBody>
          <a:bodyPr lIns="45719" rIns="45719" anchor="ctr"/>
          <a:lstStyle/>
          <a:p>
            <a:pPr algn="ctr">
              <a:defRPr>
                <a:solidFill>
                  <a:srgbClr val="FFFFFF"/>
                </a:solidFill>
                <a:latin typeface="Arial"/>
                <a:ea typeface="Arial"/>
                <a:cs typeface="Arial"/>
                <a:sym typeface="Arial"/>
              </a:defRPr>
            </a:pPr>
            <a:endParaRPr/>
          </a:p>
        </p:txBody>
      </p:sp>
      <p:sp>
        <p:nvSpPr>
          <p:cNvPr id="279" name="Testo titolo"/>
          <p:cNvSpPr txBox="1">
            <a:spLocks noGrp="1"/>
          </p:cNvSpPr>
          <p:nvPr>
            <p:ph type="title"/>
          </p:nvPr>
        </p:nvSpPr>
        <p:spPr>
          <a:xfrm>
            <a:off x="609600" y="-25400"/>
            <a:ext cx="10972800" cy="1425491"/>
          </a:xfrm>
          <a:prstGeom prst="rect">
            <a:avLst/>
          </a:prstGeom>
        </p:spPr>
        <p:txBody>
          <a:bodyPr/>
          <a:lstStyle>
            <a:lvl1pPr>
              <a:lnSpc>
                <a:spcPct val="100000"/>
              </a:lnSpc>
              <a:defRPr sz="3600" b="1">
                <a:solidFill>
                  <a:srgbClr val="FFFFFF"/>
                </a:solidFill>
                <a:latin typeface="Times New Roman"/>
                <a:ea typeface="Times New Roman"/>
                <a:cs typeface="Times New Roman"/>
                <a:sym typeface="Times New Roman"/>
              </a:defRPr>
            </a:lvl1pPr>
          </a:lstStyle>
          <a:p>
            <a:r>
              <a:t>Testo titolo</a:t>
            </a:r>
          </a:p>
        </p:txBody>
      </p:sp>
      <p:sp>
        <p:nvSpPr>
          <p:cNvPr id="280" name="Corpo livello uno…"/>
          <p:cNvSpPr txBox="1">
            <a:spLocks noGrp="1"/>
          </p:cNvSpPr>
          <p:nvPr>
            <p:ph type="body" idx="1"/>
          </p:nvPr>
        </p:nvSpPr>
        <p:spPr>
          <a:xfrm>
            <a:off x="609600" y="1543050"/>
            <a:ext cx="10972800" cy="4855038"/>
          </a:xfrm>
          <a:prstGeom prst="rect">
            <a:avLst/>
          </a:prstGeom>
        </p:spPr>
        <p:txBody>
          <a:bodyPr/>
          <a:lstStyle>
            <a:lvl1pPr marL="342900" indent="-342900">
              <a:lnSpc>
                <a:spcPct val="100000"/>
              </a:lnSpc>
              <a:spcBef>
                <a:spcPts val="500"/>
              </a:spcBef>
              <a:buClr>
                <a:srgbClr val="E1251B"/>
              </a:buClr>
              <a:buSzPct val="125000"/>
              <a:buFontTx/>
              <a:buChar char="▪"/>
              <a:defRPr sz="2400">
                <a:latin typeface="Arial"/>
                <a:ea typeface="Arial"/>
                <a:cs typeface="Arial"/>
                <a:sym typeface="Arial"/>
              </a:defRPr>
            </a:lvl1pPr>
            <a:lvl2pPr marL="768927" indent="-311727">
              <a:lnSpc>
                <a:spcPct val="100000"/>
              </a:lnSpc>
              <a:spcBef>
                <a:spcPts val="500"/>
              </a:spcBef>
              <a:buClr>
                <a:srgbClr val="E1251B"/>
              </a:buClr>
              <a:buSzPct val="125000"/>
              <a:buFontTx/>
              <a:buChar char="−"/>
              <a:defRPr sz="2400">
                <a:latin typeface="Arial"/>
                <a:ea typeface="Arial"/>
                <a:cs typeface="Arial"/>
                <a:sym typeface="Arial"/>
              </a:defRPr>
            </a:lvl2pPr>
            <a:lvl3pPr marL="1188719" indent="-274319">
              <a:lnSpc>
                <a:spcPct val="100000"/>
              </a:lnSpc>
              <a:spcBef>
                <a:spcPts val="500"/>
              </a:spcBef>
              <a:buClr>
                <a:srgbClr val="E1251B"/>
              </a:buClr>
              <a:buSzPct val="125000"/>
              <a:buFontTx/>
              <a:defRPr sz="2400">
                <a:latin typeface="Arial"/>
                <a:ea typeface="Arial"/>
                <a:cs typeface="Arial"/>
                <a:sym typeface="Arial"/>
              </a:defRPr>
            </a:lvl3pPr>
            <a:lvl4pPr marL="0" indent="1371600">
              <a:lnSpc>
                <a:spcPct val="100000"/>
              </a:lnSpc>
              <a:spcBef>
                <a:spcPts val="500"/>
              </a:spcBef>
              <a:buClr>
                <a:srgbClr val="E1251B"/>
              </a:buClr>
              <a:buSzTx/>
              <a:buFont typeface="Wingdings"/>
              <a:buNone/>
              <a:defRPr sz="2400">
                <a:latin typeface="Arial"/>
                <a:ea typeface="Arial"/>
                <a:cs typeface="Arial"/>
                <a:sym typeface="Arial"/>
              </a:defRPr>
            </a:lvl4pPr>
            <a:lvl5pPr marL="2133600" indent="-304800">
              <a:lnSpc>
                <a:spcPct val="100000"/>
              </a:lnSpc>
              <a:spcBef>
                <a:spcPts val="500"/>
              </a:spcBef>
              <a:buClr>
                <a:srgbClr val="E1251B"/>
              </a:buClr>
              <a:buFontTx/>
              <a:defRPr sz="2400">
                <a:latin typeface="Arial"/>
                <a:ea typeface="Arial"/>
                <a:cs typeface="Arial"/>
                <a:sym typeface="Arial"/>
              </a:defRPr>
            </a:lvl5pPr>
          </a:lstStyle>
          <a:p>
            <a:r>
              <a:t>Corpo livello uno</a:t>
            </a:r>
          </a:p>
          <a:p>
            <a:pPr lvl="1"/>
            <a:r>
              <a:t>Corpo livello due</a:t>
            </a:r>
          </a:p>
          <a:p>
            <a:pPr lvl="2"/>
            <a:r>
              <a:t>Corpo livello tre</a:t>
            </a:r>
          </a:p>
          <a:p>
            <a:pPr lvl="3"/>
            <a:r>
              <a:t>Corpo livello quattro</a:t>
            </a:r>
          </a:p>
          <a:p>
            <a:pPr lvl="4"/>
            <a:r>
              <a:t>Corpo livello cinque</a:t>
            </a:r>
          </a:p>
        </p:txBody>
      </p:sp>
      <p:sp>
        <p:nvSpPr>
          <p:cNvPr id="281" name="TextBox 4"/>
          <p:cNvSpPr txBox="1"/>
          <p:nvPr/>
        </p:nvSpPr>
        <p:spPr>
          <a:xfrm>
            <a:off x="9075419" y="6553200"/>
            <a:ext cx="2880361" cy="205914"/>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spAutoFit/>
          </a:bodyPr>
          <a:lstStyle>
            <a:lvl1pPr>
              <a:defRPr sz="900">
                <a:latin typeface="Calibri"/>
                <a:ea typeface="Calibri"/>
                <a:cs typeface="Calibri"/>
                <a:sym typeface="Calibri"/>
              </a:defRPr>
            </a:lvl1pPr>
          </a:lstStyle>
          <a:p>
            <a:r>
              <a:t>Copyright ©2025 Eli Lilly and Company. All rights reserved.</a:t>
            </a:r>
          </a:p>
        </p:txBody>
      </p:sp>
      <p:sp>
        <p:nvSpPr>
          <p:cNvPr id="282" name="Numero diapositiva"/>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504974610"/>
      </p:ext>
    </p:extLst>
  </p:cSld>
  <p:clrMapOvr>
    <a:masterClrMapping/>
  </p:clrMapOvr>
  <p:transition spd="med"/>
</p:sldLayout>
</file>

<file path=ppt/slideLayouts/slideLayout153.xml><?xml version="1.0" encoding="utf-8"?>
<p:sldLayout xmlns:a="http://schemas.openxmlformats.org/drawingml/2006/main" xmlns:r="http://schemas.openxmlformats.org/officeDocument/2006/relationships" xmlns:p="http://schemas.openxmlformats.org/presentationml/2006/main" type="tx">
  <p:cSld name="Custom Layout">
    <p:spTree>
      <p:nvGrpSpPr>
        <p:cNvPr id="1" name=""/>
        <p:cNvGrpSpPr/>
        <p:nvPr/>
      </p:nvGrpSpPr>
      <p:grpSpPr>
        <a:xfrm>
          <a:off x="0" y="0"/>
          <a:ext cx="0" cy="0"/>
          <a:chOff x="0" y="0"/>
          <a:chExt cx="0" cy="0"/>
        </a:xfrm>
      </p:grpSpPr>
      <p:sp>
        <p:nvSpPr>
          <p:cNvPr id="289" name="Rectangle 1"/>
          <p:cNvSpPr/>
          <p:nvPr/>
        </p:nvSpPr>
        <p:spPr>
          <a:xfrm>
            <a:off x="0" y="0"/>
            <a:ext cx="12192000" cy="1346200"/>
          </a:xfrm>
          <a:prstGeom prst="rect">
            <a:avLst/>
          </a:prstGeom>
          <a:solidFill>
            <a:srgbClr val="E1251B"/>
          </a:solidFill>
          <a:ln w="12700">
            <a:miter lim="400000"/>
          </a:ln>
        </p:spPr>
        <p:txBody>
          <a:bodyPr lIns="45719" rIns="45719" anchor="ctr"/>
          <a:lstStyle/>
          <a:p>
            <a:pPr algn="ctr">
              <a:defRPr>
                <a:solidFill>
                  <a:srgbClr val="FFFFFF"/>
                </a:solidFill>
                <a:latin typeface="Arial"/>
                <a:ea typeface="Arial"/>
                <a:cs typeface="Arial"/>
                <a:sym typeface="Arial"/>
              </a:defRPr>
            </a:pPr>
            <a:endParaRPr/>
          </a:p>
        </p:txBody>
      </p:sp>
      <p:sp>
        <p:nvSpPr>
          <p:cNvPr id="290" name="Testo titolo"/>
          <p:cNvSpPr txBox="1">
            <a:spLocks noGrp="1"/>
          </p:cNvSpPr>
          <p:nvPr>
            <p:ph type="title"/>
          </p:nvPr>
        </p:nvSpPr>
        <p:spPr>
          <a:xfrm>
            <a:off x="609600" y="-25400"/>
            <a:ext cx="10972800" cy="1425491"/>
          </a:xfrm>
          <a:prstGeom prst="rect">
            <a:avLst/>
          </a:prstGeom>
        </p:spPr>
        <p:txBody>
          <a:bodyPr/>
          <a:lstStyle>
            <a:lvl1pPr>
              <a:lnSpc>
                <a:spcPct val="100000"/>
              </a:lnSpc>
              <a:defRPr sz="3600" b="1">
                <a:solidFill>
                  <a:srgbClr val="FFFFFF"/>
                </a:solidFill>
                <a:latin typeface="Times New Roman"/>
                <a:ea typeface="Times New Roman"/>
                <a:cs typeface="Times New Roman"/>
                <a:sym typeface="Times New Roman"/>
              </a:defRPr>
            </a:lvl1pPr>
          </a:lstStyle>
          <a:p>
            <a:r>
              <a:t>Testo titolo</a:t>
            </a:r>
          </a:p>
        </p:txBody>
      </p:sp>
      <p:graphicFrame>
        <p:nvGraphicFramePr>
          <p:cNvPr id="291" name="Table 4"/>
          <p:cNvGraphicFramePr/>
          <p:nvPr/>
        </p:nvGraphicFramePr>
        <p:xfrm>
          <a:off x="1959212" y="3716208"/>
          <a:ext cx="8128001" cy="2595881"/>
        </p:xfrm>
        <a:graphic>
          <a:graphicData uri="http://schemas.openxmlformats.org/drawingml/2006/table">
            <a:tbl>
              <a:tblPr firstRow="1" bandRow="1"/>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pPr algn="l">
                        <a:defRPr sz="1800">
                          <a:latin typeface="Arial"/>
                          <a:ea typeface="Arial"/>
                          <a:cs typeface="Arial"/>
                          <a:sym typeface="Arial"/>
                        </a:defRPr>
                      </a:pPr>
                      <a:endParaRPr/>
                    </a:p>
                  </a:txBody>
                  <a:tcPr marL="45720" marR="45720" horzOverflow="overflow">
                    <a:solidFill>
                      <a:srgbClr val="A59D95"/>
                    </a:solidFill>
                  </a:tcPr>
                </a:tc>
                <a:tc>
                  <a:txBody>
                    <a:bodyPr/>
                    <a:lstStyle/>
                    <a:p>
                      <a:pPr algn="l">
                        <a:defRPr sz="1800">
                          <a:latin typeface="Arial"/>
                          <a:ea typeface="Arial"/>
                          <a:cs typeface="Arial"/>
                          <a:sym typeface="Arial"/>
                        </a:defRPr>
                      </a:pPr>
                      <a:endParaRPr/>
                    </a:p>
                  </a:txBody>
                  <a:tcPr marL="45720" marR="45720" horzOverflow="overflow">
                    <a:solidFill>
                      <a:srgbClr val="A59D95"/>
                    </a:solidFill>
                  </a:tcPr>
                </a:tc>
                <a:extLst>
                  <a:ext uri="{0D108BD9-81ED-4DB2-BD59-A6C34878D82A}">
                    <a16:rowId xmlns:a16="http://schemas.microsoft.com/office/drawing/2014/main" val="10000"/>
                  </a:ext>
                </a:extLst>
              </a:tr>
              <a:tr h="370840">
                <a:tc>
                  <a:txBody>
                    <a:bodyPr/>
                    <a:lstStyle/>
                    <a:p>
                      <a:pPr algn="l">
                        <a:defRPr sz="1800">
                          <a:latin typeface="Arial"/>
                          <a:ea typeface="Arial"/>
                          <a:cs typeface="Arial"/>
                          <a:sym typeface="Arial"/>
                        </a:defRPr>
                      </a:pPr>
                      <a:endParaRPr/>
                    </a:p>
                  </a:txBody>
                  <a:tcPr marL="45720" marR="45720" horzOverflow="overflow">
                    <a:solidFill>
                      <a:srgbClr val="E1DFDD"/>
                    </a:solidFill>
                  </a:tcPr>
                </a:tc>
                <a:tc>
                  <a:txBody>
                    <a:bodyPr/>
                    <a:lstStyle/>
                    <a:p>
                      <a:pPr algn="l">
                        <a:defRPr sz="1800">
                          <a:latin typeface="Arial"/>
                          <a:ea typeface="Arial"/>
                          <a:cs typeface="Arial"/>
                          <a:sym typeface="Arial"/>
                        </a:defRPr>
                      </a:pPr>
                      <a:endParaRPr/>
                    </a:p>
                  </a:txBody>
                  <a:tcPr marL="45720" marR="45720" horzOverflow="overflow">
                    <a:solidFill>
                      <a:srgbClr val="E1DFDD"/>
                    </a:solidFill>
                  </a:tcPr>
                </a:tc>
                <a:extLst>
                  <a:ext uri="{0D108BD9-81ED-4DB2-BD59-A6C34878D82A}">
                    <a16:rowId xmlns:a16="http://schemas.microsoft.com/office/drawing/2014/main" val="10001"/>
                  </a:ext>
                </a:extLst>
              </a:tr>
              <a:tr h="370840">
                <a:tc>
                  <a:txBody>
                    <a:bodyPr/>
                    <a:lstStyle/>
                    <a:p>
                      <a:pPr algn="l">
                        <a:defRPr sz="1800">
                          <a:latin typeface="Arial"/>
                          <a:ea typeface="Arial"/>
                          <a:cs typeface="Arial"/>
                          <a:sym typeface="Arial"/>
                        </a:defRPr>
                      </a:pPr>
                      <a:endParaRPr/>
                    </a:p>
                  </a:txBody>
                  <a:tcPr marL="45720" marR="45720" horzOverflow="overflow">
                    <a:solidFill>
                      <a:srgbClr val="F0F0EF"/>
                    </a:solidFill>
                  </a:tcPr>
                </a:tc>
                <a:tc>
                  <a:txBody>
                    <a:bodyPr/>
                    <a:lstStyle/>
                    <a:p>
                      <a:pPr algn="l">
                        <a:defRPr sz="1800">
                          <a:latin typeface="Arial"/>
                          <a:ea typeface="Arial"/>
                          <a:cs typeface="Arial"/>
                          <a:sym typeface="Arial"/>
                        </a:defRPr>
                      </a:pPr>
                      <a:endParaRPr/>
                    </a:p>
                  </a:txBody>
                  <a:tcPr marL="45720" marR="45720" horzOverflow="overflow">
                    <a:solidFill>
                      <a:srgbClr val="F0F0EF"/>
                    </a:solidFill>
                  </a:tcPr>
                </a:tc>
                <a:extLst>
                  <a:ext uri="{0D108BD9-81ED-4DB2-BD59-A6C34878D82A}">
                    <a16:rowId xmlns:a16="http://schemas.microsoft.com/office/drawing/2014/main" val="10002"/>
                  </a:ext>
                </a:extLst>
              </a:tr>
              <a:tr h="370840">
                <a:tc>
                  <a:txBody>
                    <a:bodyPr/>
                    <a:lstStyle/>
                    <a:p>
                      <a:pPr algn="l">
                        <a:defRPr sz="1800">
                          <a:latin typeface="Arial"/>
                          <a:ea typeface="Arial"/>
                          <a:cs typeface="Arial"/>
                          <a:sym typeface="Arial"/>
                        </a:defRPr>
                      </a:pPr>
                      <a:endParaRPr/>
                    </a:p>
                  </a:txBody>
                  <a:tcPr marL="45720" marR="45720" horzOverflow="overflow">
                    <a:solidFill>
                      <a:srgbClr val="E1DFDD"/>
                    </a:solidFill>
                  </a:tcPr>
                </a:tc>
                <a:tc>
                  <a:txBody>
                    <a:bodyPr/>
                    <a:lstStyle/>
                    <a:p>
                      <a:pPr algn="l">
                        <a:defRPr sz="1800">
                          <a:latin typeface="Arial"/>
                          <a:ea typeface="Arial"/>
                          <a:cs typeface="Arial"/>
                          <a:sym typeface="Arial"/>
                        </a:defRPr>
                      </a:pPr>
                      <a:endParaRPr/>
                    </a:p>
                  </a:txBody>
                  <a:tcPr marL="45720" marR="45720" horzOverflow="overflow">
                    <a:solidFill>
                      <a:srgbClr val="E1DFDD"/>
                    </a:solidFill>
                  </a:tcPr>
                </a:tc>
                <a:extLst>
                  <a:ext uri="{0D108BD9-81ED-4DB2-BD59-A6C34878D82A}">
                    <a16:rowId xmlns:a16="http://schemas.microsoft.com/office/drawing/2014/main" val="10003"/>
                  </a:ext>
                </a:extLst>
              </a:tr>
              <a:tr h="370840">
                <a:tc>
                  <a:txBody>
                    <a:bodyPr/>
                    <a:lstStyle/>
                    <a:p>
                      <a:pPr algn="l">
                        <a:defRPr sz="1800">
                          <a:latin typeface="Arial"/>
                          <a:ea typeface="Arial"/>
                          <a:cs typeface="Arial"/>
                          <a:sym typeface="Arial"/>
                        </a:defRPr>
                      </a:pPr>
                      <a:endParaRPr/>
                    </a:p>
                  </a:txBody>
                  <a:tcPr marL="45720" marR="45720" horzOverflow="overflow">
                    <a:solidFill>
                      <a:srgbClr val="F0F0EF"/>
                    </a:solidFill>
                  </a:tcPr>
                </a:tc>
                <a:tc>
                  <a:txBody>
                    <a:bodyPr/>
                    <a:lstStyle/>
                    <a:p>
                      <a:pPr algn="l">
                        <a:defRPr sz="1800">
                          <a:latin typeface="Arial"/>
                          <a:ea typeface="Arial"/>
                          <a:cs typeface="Arial"/>
                          <a:sym typeface="Arial"/>
                        </a:defRPr>
                      </a:pPr>
                      <a:endParaRPr/>
                    </a:p>
                  </a:txBody>
                  <a:tcPr marL="45720" marR="45720" horzOverflow="overflow">
                    <a:solidFill>
                      <a:srgbClr val="F0F0EF"/>
                    </a:solidFill>
                  </a:tcPr>
                </a:tc>
                <a:extLst>
                  <a:ext uri="{0D108BD9-81ED-4DB2-BD59-A6C34878D82A}">
                    <a16:rowId xmlns:a16="http://schemas.microsoft.com/office/drawing/2014/main" val="10004"/>
                  </a:ext>
                </a:extLst>
              </a:tr>
              <a:tr h="370840">
                <a:tc>
                  <a:txBody>
                    <a:bodyPr/>
                    <a:lstStyle/>
                    <a:p>
                      <a:pPr algn="l">
                        <a:defRPr sz="1800">
                          <a:latin typeface="Arial"/>
                          <a:ea typeface="Arial"/>
                          <a:cs typeface="Arial"/>
                          <a:sym typeface="Arial"/>
                        </a:defRPr>
                      </a:pPr>
                      <a:endParaRPr/>
                    </a:p>
                  </a:txBody>
                  <a:tcPr marL="45720" marR="45720" horzOverflow="overflow">
                    <a:solidFill>
                      <a:srgbClr val="E1DFDD"/>
                    </a:solidFill>
                  </a:tcPr>
                </a:tc>
                <a:tc>
                  <a:txBody>
                    <a:bodyPr/>
                    <a:lstStyle/>
                    <a:p>
                      <a:pPr algn="l">
                        <a:defRPr sz="1800">
                          <a:latin typeface="Arial"/>
                          <a:ea typeface="Arial"/>
                          <a:cs typeface="Arial"/>
                          <a:sym typeface="Arial"/>
                        </a:defRPr>
                      </a:pPr>
                      <a:endParaRPr/>
                    </a:p>
                  </a:txBody>
                  <a:tcPr marL="45720" marR="45720" horzOverflow="overflow">
                    <a:solidFill>
                      <a:srgbClr val="E1DFDD"/>
                    </a:solidFill>
                  </a:tcPr>
                </a:tc>
                <a:extLst>
                  <a:ext uri="{0D108BD9-81ED-4DB2-BD59-A6C34878D82A}">
                    <a16:rowId xmlns:a16="http://schemas.microsoft.com/office/drawing/2014/main" val="10005"/>
                  </a:ext>
                </a:extLst>
              </a:tr>
              <a:tr h="370840">
                <a:tc>
                  <a:txBody>
                    <a:bodyPr/>
                    <a:lstStyle/>
                    <a:p>
                      <a:pPr algn="l">
                        <a:defRPr sz="1800">
                          <a:latin typeface="Arial"/>
                          <a:ea typeface="Arial"/>
                          <a:cs typeface="Arial"/>
                          <a:sym typeface="Arial"/>
                        </a:defRPr>
                      </a:pPr>
                      <a:endParaRPr/>
                    </a:p>
                  </a:txBody>
                  <a:tcPr marL="45720" marR="45720" horzOverflow="overflow">
                    <a:solidFill>
                      <a:srgbClr val="F0F0EF"/>
                    </a:solidFill>
                  </a:tcPr>
                </a:tc>
                <a:tc>
                  <a:txBody>
                    <a:bodyPr/>
                    <a:lstStyle/>
                    <a:p>
                      <a:pPr algn="l">
                        <a:defRPr sz="1800">
                          <a:latin typeface="Arial"/>
                          <a:ea typeface="Arial"/>
                          <a:cs typeface="Arial"/>
                          <a:sym typeface="Arial"/>
                        </a:defRPr>
                      </a:pPr>
                      <a:endParaRPr/>
                    </a:p>
                  </a:txBody>
                  <a:tcPr marL="45720" marR="45720" horzOverflow="overflow">
                    <a:solidFill>
                      <a:srgbClr val="F0F0EF"/>
                    </a:solidFill>
                  </a:tcPr>
                </a:tc>
                <a:extLst>
                  <a:ext uri="{0D108BD9-81ED-4DB2-BD59-A6C34878D82A}">
                    <a16:rowId xmlns:a16="http://schemas.microsoft.com/office/drawing/2014/main" val="10006"/>
                  </a:ext>
                </a:extLst>
              </a:tr>
            </a:tbl>
          </a:graphicData>
        </a:graphic>
      </p:graphicFrame>
      <p:sp>
        <p:nvSpPr>
          <p:cNvPr id="292" name="Numero diapositiva"/>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191457021"/>
      </p:ext>
    </p:extLst>
  </p:cSld>
  <p:clrMapOvr>
    <a:masterClrMapping/>
  </p:clrMapOvr>
  <p:transition spd="med"/>
</p:sldLayout>
</file>

<file path=ppt/slideLayouts/slideLayout154.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299" name="Numero diapositiva"/>
          <p:cNvSpPr txBox="1">
            <a:spLocks noGrp="1"/>
          </p:cNvSpPr>
          <p:nvPr>
            <p:ph type="sldNum" sz="quarter" idx="2"/>
          </p:nvPr>
        </p:nvSpPr>
        <p:spPr>
          <a:xfrm>
            <a:off x="0" y="0"/>
            <a:ext cx="358413" cy="350662"/>
          </a:xfrm>
          <a:prstGeom prst="rect">
            <a:avLst/>
          </a:prstGeom>
        </p:spPr>
        <p:txBody>
          <a:bodyPr anchor="t"/>
          <a:lstStyle>
            <a:lvl1pPr algn="l">
              <a:defRPr sz="1800">
                <a:solidFill>
                  <a:srgbClr val="000000"/>
                </a:solidFill>
                <a:latin typeface="Arial"/>
                <a:ea typeface="Arial"/>
                <a:cs typeface="Arial"/>
                <a:sym typeface="Arial"/>
              </a:defRPr>
            </a:lvl1pPr>
          </a:lstStyle>
          <a:p>
            <a:fld id="{86CB4B4D-7CA3-9044-876B-883B54F8677D}" type="slidenum">
              <a:t>‹N›</a:t>
            </a:fld>
            <a:endParaRPr/>
          </a:p>
        </p:txBody>
      </p:sp>
    </p:spTree>
    <p:extLst>
      <p:ext uri="{BB962C8B-B14F-4D97-AF65-F5344CB8AC3E}">
        <p14:creationId xmlns:p14="http://schemas.microsoft.com/office/powerpoint/2010/main" val="1273767197"/>
      </p:ext>
    </p:extLst>
  </p:cSld>
  <p:clrMapOvr>
    <a:masterClrMapping/>
  </p:clrMapOvr>
  <p:transition spd="med"/>
</p:sldLayout>
</file>

<file path=ppt/slideLayouts/slideLayout155.xml><?xml version="1.0" encoding="utf-8"?>
<p:sldLayout xmlns:a="http://schemas.openxmlformats.org/drawingml/2006/main" xmlns:r="http://schemas.openxmlformats.org/officeDocument/2006/relationships" xmlns:p="http://schemas.openxmlformats.org/presentationml/2006/main" type="tx">
  <p:cSld name="A. Content">
    <p:spTree>
      <p:nvGrpSpPr>
        <p:cNvPr id="1" name=""/>
        <p:cNvGrpSpPr/>
        <p:nvPr/>
      </p:nvGrpSpPr>
      <p:grpSpPr>
        <a:xfrm>
          <a:off x="0" y="0"/>
          <a:ext cx="0" cy="0"/>
          <a:chOff x="0" y="0"/>
          <a:chExt cx="0" cy="0"/>
        </a:xfrm>
      </p:grpSpPr>
      <p:sp>
        <p:nvSpPr>
          <p:cNvPr id="306" name="Click to add title"/>
          <p:cNvSpPr txBox="1">
            <a:spLocks noGrp="1"/>
          </p:cNvSpPr>
          <p:nvPr>
            <p:ph type="title" hasCustomPrompt="1"/>
          </p:nvPr>
        </p:nvSpPr>
        <p:spPr>
          <a:xfrm>
            <a:off x="609600" y="-25400"/>
            <a:ext cx="10972800" cy="1425491"/>
          </a:xfrm>
          <a:prstGeom prst="rect">
            <a:avLst/>
          </a:prstGeom>
        </p:spPr>
        <p:txBody>
          <a:bodyPr/>
          <a:lstStyle>
            <a:lvl1pPr>
              <a:lnSpc>
                <a:spcPct val="100000"/>
              </a:lnSpc>
              <a:defRPr sz="3000" b="1">
                <a:solidFill>
                  <a:srgbClr val="FFFFFF"/>
                </a:solidFill>
                <a:latin typeface="Times New Roman"/>
                <a:ea typeface="Times New Roman"/>
                <a:cs typeface="Times New Roman"/>
                <a:sym typeface="Times New Roman"/>
              </a:defRPr>
            </a:lvl1pPr>
          </a:lstStyle>
          <a:p>
            <a:r>
              <a:t>Click to add title</a:t>
            </a:r>
          </a:p>
        </p:txBody>
      </p:sp>
      <p:sp>
        <p:nvSpPr>
          <p:cNvPr id="307" name="Corpo livello uno…"/>
          <p:cNvSpPr txBox="1">
            <a:spLocks noGrp="1"/>
          </p:cNvSpPr>
          <p:nvPr>
            <p:ph type="body" idx="1" hasCustomPrompt="1"/>
          </p:nvPr>
        </p:nvSpPr>
        <p:spPr>
          <a:xfrm>
            <a:off x="647999" y="1943999"/>
            <a:ext cx="10896002" cy="4269601"/>
          </a:xfrm>
          <a:prstGeom prst="rect">
            <a:avLst/>
          </a:prstGeom>
        </p:spPr>
        <p:txBody>
          <a:bodyPr/>
          <a:lstStyle>
            <a:lvl1pPr marL="342900" indent="-342900">
              <a:lnSpc>
                <a:spcPct val="100000"/>
              </a:lnSpc>
              <a:spcBef>
                <a:spcPts val="500"/>
              </a:spcBef>
              <a:buClr>
                <a:srgbClr val="E1251B"/>
              </a:buClr>
              <a:buFontTx/>
              <a:buChar char="▪"/>
              <a:defRPr sz="2400">
                <a:latin typeface="Arial"/>
                <a:ea typeface="Arial"/>
                <a:cs typeface="Arial"/>
                <a:sym typeface="Arial"/>
              </a:defRPr>
            </a:lvl1pPr>
            <a:lvl2pPr marL="768927" indent="-311727">
              <a:lnSpc>
                <a:spcPct val="100000"/>
              </a:lnSpc>
              <a:spcBef>
                <a:spcPts val="500"/>
              </a:spcBef>
              <a:buClr>
                <a:srgbClr val="E1251B"/>
              </a:buClr>
              <a:buFontTx/>
              <a:buChar char="−"/>
              <a:defRPr sz="2400">
                <a:latin typeface="Arial"/>
                <a:ea typeface="Arial"/>
                <a:cs typeface="Arial"/>
                <a:sym typeface="Arial"/>
              </a:defRPr>
            </a:lvl2pPr>
            <a:lvl3pPr marL="1188719" indent="-274319">
              <a:lnSpc>
                <a:spcPct val="100000"/>
              </a:lnSpc>
              <a:spcBef>
                <a:spcPts val="500"/>
              </a:spcBef>
              <a:buClr>
                <a:srgbClr val="E1251B"/>
              </a:buClr>
              <a:buFontTx/>
              <a:defRPr sz="2400">
                <a:latin typeface="Arial"/>
                <a:ea typeface="Arial"/>
                <a:cs typeface="Arial"/>
                <a:sym typeface="Arial"/>
              </a:defRPr>
            </a:lvl3pPr>
            <a:lvl4pPr marL="1645920" indent="-274320">
              <a:lnSpc>
                <a:spcPct val="100000"/>
              </a:lnSpc>
              <a:spcBef>
                <a:spcPts val="500"/>
              </a:spcBef>
              <a:buClr>
                <a:srgbClr val="E1251B"/>
              </a:buClr>
              <a:buFontTx/>
              <a:defRPr sz="2400">
                <a:latin typeface="Arial"/>
                <a:ea typeface="Arial"/>
                <a:cs typeface="Arial"/>
                <a:sym typeface="Arial"/>
              </a:defRPr>
            </a:lvl4pPr>
            <a:lvl5pPr marL="2133600" indent="-304800">
              <a:lnSpc>
                <a:spcPct val="100000"/>
              </a:lnSpc>
              <a:spcBef>
                <a:spcPts val="500"/>
              </a:spcBef>
              <a:buClr>
                <a:srgbClr val="E1251B"/>
              </a:buClr>
              <a:buFontTx/>
              <a:defRPr sz="2400">
                <a:latin typeface="Arial"/>
                <a:ea typeface="Arial"/>
                <a:cs typeface="Arial"/>
                <a:sym typeface="Arial"/>
              </a:defRPr>
            </a:lvl5pPr>
          </a:lstStyle>
          <a:p>
            <a:r>
              <a:t>Click to add text</a:t>
            </a:r>
          </a:p>
          <a:p>
            <a:pPr lvl="1"/>
            <a:endParaRPr/>
          </a:p>
          <a:p>
            <a:pPr lvl="2"/>
            <a:endParaRPr/>
          </a:p>
          <a:p>
            <a:pPr lvl="3"/>
            <a:endParaRPr/>
          </a:p>
          <a:p>
            <a:pPr lvl="4"/>
            <a:endParaRPr/>
          </a:p>
        </p:txBody>
      </p:sp>
      <p:sp>
        <p:nvSpPr>
          <p:cNvPr id="308" name="Numero diapositiva"/>
          <p:cNvSpPr txBox="1">
            <a:spLocks noGrp="1"/>
          </p:cNvSpPr>
          <p:nvPr>
            <p:ph type="sldNum" sz="quarter" idx="2"/>
          </p:nvPr>
        </p:nvSpPr>
        <p:spPr>
          <a:xfrm>
            <a:off x="0" y="0"/>
            <a:ext cx="358413" cy="350662"/>
          </a:xfrm>
          <a:prstGeom prst="rect">
            <a:avLst/>
          </a:prstGeom>
        </p:spPr>
        <p:txBody>
          <a:bodyPr anchor="t"/>
          <a:lstStyle>
            <a:lvl1pPr algn="l">
              <a:defRPr sz="1800">
                <a:solidFill>
                  <a:srgbClr val="000000"/>
                </a:solidFill>
                <a:latin typeface="Arial"/>
                <a:ea typeface="Arial"/>
                <a:cs typeface="Arial"/>
                <a:sym typeface="Arial"/>
              </a:defRPr>
            </a:lvl1pPr>
          </a:lstStyle>
          <a:p>
            <a:fld id="{86CB4B4D-7CA3-9044-876B-883B54F8677D}" type="slidenum">
              <a:t>‹N›</a:t>
            </a:fld>
            <a:endParaRPr/>
          </a:p>
        </p:txBody>
      </p:sp>
      <p:sp>
        <p:nvSpPr>
          <p:cNvPr id="309" name="Text Placeholder 4"/>
          <p:cNvSpPr>
            <a:spLocks noGrp="1"/>
          </p:cNvSpPr>
          <p:nvPr>
            <p:ph type="body" sz="quarter" idx="21" hasCustomPrompt="1"/>
          </p:nvPr>
        </p:nvSpPr>
        <p:spPr>
          <a:xfrm>
            <a:off x="647999" y="6246286"/>
            <a:ext cx="8652000" cy="324001"/>
          </a:xfrm>
          <a:prstGeom prst="rect">
            <a:avLst/>
          </a:prstGeom>
        </p:spPr>
        <p:txBody>
          <a:bodyPr anchor="b"/>
          <a:lstStyle>
            <a:lvl1pPr marL="0" indent="0">
              <a:lnSpc>
                <a:spcPct val="100000"/>
              </a:lnSpc>
              <a:spcBef>
                <a:spcPts val="100"/>
              </a:spcBef>
              <a:buSzTx/>
              <a:buFontTx/>
              <a:buNone/>
              <a:defRPr sz="800" i="1">
                <a:solidFill>
                  <a:srgbClr val="4E2E2D"/>
                </a:solidFill>
                <a:latin typeface="Arial"/>
                <a:ea typeface="Arial"/>
                <a:cs typeface="Arial"/>
                <a:sym typeface="Arial"/>
              </a:defRPr>
            </a:lvl1pPr>
          </a:lstStyle>
          <a:p>
            <a:r>
              <a:t>Insert notes</a:t>
            </a:r>
          </a:p>
        </p:txBody>
      </p:sp>
      <p:sp>
        <p:nvSpPr>
          <p:cNvPr id="310" name="Graphic 27"/>
          <p:cNvSpPr/>
          <p:nvPr/>
        </p:nvSpPr>
        <p:spPr>
          <a:xfrm>
            <a:off x="6354168" y="73502"/>
            <a:ext cx="144315" cy="149299"/>
          </a:xfrm>
          <a:custGeom>
            <a:avLst/>
            <a:gdLst/>
            <a:ahLst/>
            <a:cxnLst>
              <a:cxn ang="0">
                <a:pos x="wd2" y="hd2"/>
              </a:cxn>
              <a:cxn ang="5400000">
                <a:pos x="wd2" y="hd2"/>
              </a:cxn>
              <a:cxn ang="10800000">
                <a:pos x="wd2" y="hd2"/>
              </a:cxn>
              <a:cxn ang="16200000">
                <a:pos x="wd2" y="hd2"/>
              </a:cxn>
            </a:cxnLst>
            <a:rect l="0" t="0" r="r" b="b"/>
            <a:pathLst>
              <a:path w="21496" h="21519" extrusionOk="0">
                <a:moveTo>
                  <a:pt x="17060" y="1254"/>
                </a:moveTo>
                <a:cubicBezTo>
                  <a:pt x="16779" y="993"/>
                  <a:pt x="16335" y="993"/>
                  <a:pt x="16053" y="1254"/>
                </a:cubicBezTo>
                <a:lnTo>
                  <a:pt x="9548" y="7531"/>
                </a:lnTo>
                <a:lnTo>
                  <a:pt x="250" y="16542"/>
                </a:lnTo>
                <a:cubicBezTo>
                  <a:pt x="28" y="16766"/>
                  <a:pt x="-54" y="17089"/>
                  <a:pt x="36" y="17387"/>
                </a:cubicBezTo>
                <a:lnTo>
                  <a:pt x="117" y="17640"/>
                </a:lnTo>
                <a:cubicBezTo>
                  <a:pt x="601" y="19076"/>
                  <a:pt x="1766" y="20202"/>
                  <a:pt x="3251" y="20668"/>
                </a:cubicBezTo>
                <a:lnTo>
                  <a:pt x="3512" y="20751"/>
                </a:lnTo>
                <a:cubicBezTo>
                  <a:pt x="3592" y="20775"/>
                  <a:pt x="3676" y="20787"/>
                  <a:pt x="3759" y="20788"/>
                </a:cubicBezTo>
                <a:cubicBezTo>
                  <a:pt x="3993" y="20788"/>
                  <a:pt x="4218" y="20701"/>
                  <a:pt x="4386" y="20544"/>
                </a:cubicBezTo>
                <a:lnTo>
                  <a:pt x="20185" y="5234"/>
                </a:lnTo>
                <a:cubicBezTo>
                  <a:pt x="20463" y="4968"/>
                  <a:pt x="20465" y="4534"/>
                  <a:pt x="20191" y="4265"/>
                </a:cubicBezTo>
                <a:cubicBezTo>
                  <a:pt x="20189" y="4263"/>
                  <a:pt x="20187" y="4262"/>
                  <a:pt x="20185" y="4260"/>
                </a:cubicBezTo>
                <a:close/>
                <a:moveTo>
                  <a:pt x="3764" y="19859"/>
                </a:moveTo>
                <a:lnTo>
                  <a:pt x="3555" y="19795"/>
                </a:lnTo>
                <a:cubicBezTo>
                  <a:pt x="2363" y="19418"/>
                  <a:pt x="1428" y="18513"/>
                  <a:pt x="1038" y="17360"/>
                </a:cubicBezTo>
                <a:lnTo>
                  <a:pt x="958" y="17181"/>
                </a:lnTo>
                <a:lnTo>
                  <a:pt x="9885" y="8542"/>
                </a:lnTo>
                <a:lnTo>
                  <a:pt x="12677" y="11207"/>
                </a:lnTo>
                <a:close/>
                <a:moveTo>
                  <a:pt x="13347" y="10568"/>
                </a:moveTo>
                <a:lnTo>
                  <a:pt x="10559" y="7867"/>
                </a:lnTo>
                <a:lnTo>
                  <a:pt x="16557" y="2068"/>
                </a:lnTo>
                <a:lnTo>
                  <a:pt x="19344" y="4774"/>
                </a:lnTo>
                <a:close/>
                <a:moveTo>
                  <a:pt x="16229" y="3782"/>
                </a:moveTo>
                <a:cubicBezTo>
                  <a:pt x="15873" y="3782"/>
                  <a:pt x="15531" y="3920"/>
                  <a:pt x="15279" y="4163"/>
                </a:cubicBezTo>
                <a:lnTo>
                  <a:pt x="14415" y="4999"/>
                </a:lnTo>
                <a:cubicBezTo>
                  <a:pt x="13896" y="5509"/>
                  <a:pt x="13896" y="6328"/>
                  <a:pt x="14415" y="6837"/>
                </a:cubicBezTo>
                <a:cubicBezTo>
                  <a:pt x="14943" y="7337"/>
                  <a:pt x="15787" y="7337"/>
                  <a:pt x="16315" y="6837"/>
                </a:cubicBezTo>
                <a:lnTo>
                  <a:pt x="17179" y="6001"/>
                </a:lnTo>
                <a:cubicBezTo>
                  <a:pt x="17432" y="5758"/>
                  <a:pt x="17575" y="5427"/>
                  <a:pt x="17578" y="5082"/>
                </a:cubicBezTo>
                <a:cubicBezTo>
                  <a:pt x="17572" y="4359"/>
                  <a:pt x="16967" y="3775"/>
                  <a:pt x="16220" y="3772"/>
                </a:cubicBezTo>
                <a:close/>
                <a:moveTo>
                  <a:pt x="16637" y="5091"/>
                </a:moveTo>
                <a:cubicBezTo>
                  <a:pt x="16638" y="5196"/>
                  <a:pt x="16593" y="5296"/>
                  <a:pt x="16514" y="5367"/>
                </a:cubicBezTo>
                <a:lnTo>
                  <a:pt x="15635" y="6203"/>
                </a:lnTo>
                <a:cubicBezTo>
                  <a:pt x="15478" y="6355"/>
                  <a:pt x="15223" y="6355"/>
                  <a:pt x="15066" y="6203"/>
                </a:cubicBezTo>
                <a:cubicBezTo>
                  <a:pt x="14908" y="6054"/>
                  <a:pt x="14906" y="5810"/>
                  <a:pt x="15060" y="5657"/>
                </a:cubicBezTo>
                <a:cubicBezTo>
                  <a:pt x="15062" y="5656"/>
                  <a:pt x="15064" y="5654"/>
                  <a:pt x="15066" y="5652"/>
                </a:cubicBezTo>
                <a:lnTo>
                  <a:pt x="15930" y="4816"/>
                </a:lnTo>
                <a:cubicBezTo>
                  <a:pt x="16005" y="4742"/>
                  <a:pt x="16108" y="4700"/>
                  <a:pt x="16215" y="4701"/>
                </a:cubicBezTo>
                <a:cubicBezTo>
                  <a:pt x="16323" y="4701"/>
                  <a:pt x="16427" y="4742"/>
                  <a:pt x="16504" y="4816"/>
                </a:cubicBezTo>
                <a:cubicBezTo>
                  <a:pt x="16586" y="4886"/>
                  <a:pt x="16634" y="4986"/>
                  <a:pt x="16637" y="5091"/>
                </a:cubicBezTo>
                <a:close/>
                <a:moveTo>
                  <a:pt x="8636" y="13077"/>
                </a:moveTo>
                <a:lnTo>
                  <a:pt x="3636" y="17916"/>
                </a:lnTo>
                <a:cubicBezTo>
                  <a:pt x="3437" y="18081"/>
                  <a:pt x="3137" y="18058"/>
                  <a:pt x="2966" y="17866"/>
                </a:cubicBezTo>
                <a:cubicBezTo>
                  <a:pt x="2814" y="17694"/>
                  <a:pt x="2814" y="17440"/>
                  <a:pt x="2966" y="17268"/>
                </a:cubicBezTo>
                <a:lnTo>
                  <a:pt x="7967" y="12429"/>
                </a:lnTo>
                <a:cubicBezTo>
                  <a:pt x="8166" y="12264"/>
                  <a:pt x="8465" y="12287"/>
                  <a:pt x="8636" y="12479"/>
                </a:cubicBezTo>
                <a:cubicBezTo>
                  <a:pt x="8788" y="12652"/>
                  <a:pt x="8788" y="12905"/>
                  <a:pt x="8636" y="13077"/>
                </a:cubicBezTo>
                <a:close/>
                <a:moveTo>
                  <a:pt x="12378" y="17084"/>
                </a:moveTo>
                <a:cubicBezTo>
                  <a:pt x="11944" y="17500"/>
                  <a:pt x="11941" y="18178"/>
                  <a:pt x="12371" y="18598"/>
                </a:cubicBezTo>
                <a:cubicBezTo>
                  <a:pt x="12373" y="18600"/>
                  <a:pt x="12376" y="18603"/>
                  <a:pt x="12378" y="18605"/>
                </a:cubicBezTo>
                <a:lnTo>
                  <a:pt x="13119" y="19322"/>
                </a:lnTo>
                <a:lnTo>
                  <a:pt x="11661" y="20737"/>
                </a:lnTo>
                <a:cubicBezTo>
                  <a:pt x="11477" y="20916"/>
                  <a:pt x="11477" y="21206"/>
                  <a:pt x="11661" y="21385"/>
                </a:cubicBezTo>
                <a:cubicBezTo>
                  <a:pt x="11846" y="21563"/>
                  <a:pt x="12145" y="21563"/>
                  <a:pt x="12330" y="21385"/>
                </a:cubicBezTo>
                <a:lnTo>
                  <a:pt x="13793" y="19974"/>
                </a:lnTo>
                <a:lnTo>
                  <a:pt x="14534" y="20691"/>
                </a:lnTo>
                <a:cubicBezTo>
                  <a:pt x="14969" y="21109"/>
                  <a:pt x="15671" y="21109"/>
                  <a:pt x="16106" y="20691"/>
                </a:cubicBezTo>
                <a:lnTo>
                  <a:pt x="18204" y="18660"/>
                </a:lnTo>
                <a:lnTo>
                  <a:pt x="14477" y="15053"/>
                </a:lnTo>
                <a:close/>
                <a:moveTo>
                  <a:pt x="15431" y="20039"/>
                </a:moveTo>
                <a:cubicBezTo>
                  <a:pt x="15351" y="20121"/>
                  <a:pt x="15289" y="20121"/>
                  <a:pt x="15203" y="20039"/>
                </a:cubicBezTo>
                <a:lnTo>
                  <a:pt x="13048" y="17952"/>
                </a:lnTo>
                <a:cubicBezTo>
                  <a:pt x="13018" y="17924"/>
                  <a:pt x="13001" y="17887"/>
                  <a:pt x="13000" y="17847"/>
                </a:cubicBezTo>
                <a:cubicBezTo>
                  <a:pt x="13001" y="17804"/>
                  <a:pt x="13018" y="17764"/>
                  <a:pt x="13048" y="17732"/>
                </a:cubicBezTo>
                <a:lnTo>
                  <a:pt x="14472" y="16353"/>
                </a:lnTo>
                <a:lnTo>
                  <a:pt x="16846" y="18651"/>
                </a:lnTo>
                <a:close/>
                <a:moveTo>
                  <a:pt x="21367" y="2881"/>
                </a:moveTo>
                <a:cubicBezTo>
                  <a:pt x="21278" y="2969"/>
                  <a:pt x="21157" y="3018"/>
                  <a:pt x="21030" y="3019"/>
                </a:cubicBezTo>
                <a:cubicBezTo>
                  <a:pt x="20905" y="3017"/>
                  <a:pt x="20785" y="2968"/>
                  <a:pt x="20697" y="2881"/>
                </a:cubicBezTo>
                <a:lnTo>
                  <a:pt x="18485" y="758"/>
                </a:lnTo>
                <a:cubicBezTo>
                  <a:pt x="18314" y="565"/>
                  <a:pt x="18337" y="275"/>
                  <a:pt x="18536" y="110"/>
                </a:cubicBezTo>
                <a:cubicBezTo>
                  <a:pt x="18714" y="-37"/>
                  <a:pt x="18976" y="-37"/>
                  <a:pt x="19154" y="110"/>
                </a:cubicBezTo>
                <a:lnTo>
                  <a:pt x="21348" y="2233"/>
                </a:lnTo>
                <a:cubicBezTo>
                  <a:pt x="21538" y="2407"/>
                  <a:pt x="21546" y="2697"/>
                  <a:pt x="21367" y="2881"/>
                </a:cubicBezTo>
                <a:close/>
              </a:path>
            </a:pathLst>
          </a:custGeom>
          <a:solidFill>
            <a:srgbClr val="FFFFFF"/>
          </a:solidFill>
          <a:ln w="12700">
            <a:miter lim="400000"/>
          </a:ln>
        </p:spPr>
        <p:txBody>
          <a:bodyPr lIns="45719" rIns="45719" anchor="ctr"/>
          <a:lstStyle/>
          <a:p>
            <a:pPr>
              <a:defRPr>
                <a:latin typeface="Arial"/>
                <a:ea typeface="Arial"/>
                <a:cs typeface="Arial"/>
                <a:sym typeface="Arial"/>
              </a:defRPr>
            </a:pPr>
            <a:endParaRPr/>
          </a:p>
        </p:txBody>
      </p:sp>
      <p:grpSp>
        <p:nvGrpSpPr>
          <p:cNvPr id="313" name="Graphic 27"/>
          <p:cNvGrpSpPr/>
          <p:nvPr/>
        </p:nvGrpSpPr>
        <p:grpSpPr>
          <a:xfrm>
            <a:off x="4504785" y="65577"/>
            <a:ext cx="139561" cy="165145"/>
            <a:chOff x="-14" y="-14"/>
            <a:chExt cx="139560" cy="165144"/>
          </a:xfrm>
        </p:grpSpPr>
        <p:sp>
          <p:nvSpPr>
            <p:cNvPr id="311" name="Forma"/>
            <p:cNvSpPr/>
            <p:nvPr/>
          </p:nvSpPr>
          <p:spPr>
            <a:xfrm>
              <a:off x="-15" y="-15"/>
              <a:ext cx="139561" cy="165145"/>
            </a:xfrm>
            <a:custGeom>
              <a:avLst/>
              <a:gdLst/>
              <a:ahLst/>
              <a:cxnLst>
                <a:cxn ang="0">
                  <a:pos x="wd2" y="hd2"/>
                </a:cxn>
                <a:cxn ang="5400000">
                  <a:pos x="wd2" y="hd2"/>
                </a:cxn>
                <a:cxn ang="10800000">
                  <a:pos x="wd2" y="hd2"/>
                </a:cxn>
                <a:cxn ang="16200000">
                  <a:pos x="wd2" y="hd2"/>
                </a:cxn>
              </a:cxnLst>
              <a:rect l="0" t="0" r="r" b="b"/>
              <a:pathLst>
                <a:path w="19183" h="21540" extrusionOk="0">
                  <a:moveTo>
                    <a:pt x="4610" y="1648"/>
                  </a:moveTo>
                  <a:cubicBezTo>
                    <a:pt x="4465" y="1409"/>
                    <a:pt x="4552" y="1105"/>
                    <a:pt x="4803" y="968"/>
                  </a:cubicBezTo>
                  <a:cubicBezTo>
                    <a:pt x="5055" y="831"/>
                    <a:pt x="5376" y="913"/>
                    <a:pt x="5520" y="1152"/>
                  </a:cubicBezTo>
                  <a:lnTo>
                    <a:pt x="6760" y="3227"/>
                  </a:lnTo>
                  <a:lnTo>
                    <a:pt x="8460" y="3758"/>
                  </a:lnTo>
                  <a:lnTo>
                    <a:pt x="8983" y="2765"/>
                  </a:lnTo>
                  <a:lnTo>
                    <a:pt x="8246" y="655"/>
                  </a:lnTo>
                  <a:cubicBezTo>
                    <a:pt x="8154" y="395"/>
                    <a:pt x="8301" y="114"/>
                    <a:pt x="8575" y="27"/>
                  </a:cubicBezTo>
                  <a:cubicBezTo>
                    <a:pt x="8577" y="26"/>
                    <a:pt x="8579" y="25"/>
                    <a:pt x="8580" y="25"/>
                  </a:cubicBezTo>
                  <a:cubicBezTo>
                    <a:pt x="8855" y="-60"/>
                    <a:pt x="9150" y="82"/>
                    <a:pt x="9240" y="343"/>
                  </a:cubicBezTo>
                  <a:lnTo>
                    <a:pt x="10113" y="2825"/>
                  </a:lnTo>
                  <a:lnTo>
                    <a:pt x="9020" y="4989"/>
                  </a:lnTo>
                  <a:lnTo>
                    <a:pt x="6075" y="4071"/>
                  </a:lnTo>
                  <a:close/>
                  <a:moveTo>
                    <a:pt x="18081" y="17703"/>
                  </a:moveTo>
                  <a:cubicBezTo>
                    <a:pt x="17730" y="19023"/>
                    <a:pt x="16245" y="21540"/>
                    <a:pt x="13205" y="21540"/>
                  </a:cubicBezTo>
                  <a:lnTo>
                    <a:pt x="12959" y="21540"/>
                  </a:lnTo>
                  <a:cubicBezTo>
                    <a:pt x="10260" y="21421"/>
                    <a:pt x="5217" y="18358"/>
                    <a:pt x="2993" y="14734"/>
                  </a:cubicBezTo>
                  <a:cubicBezTo>
                    <a:pt x="1617" y="12490"/>
                    <a:pt x="1450" y="10266"/>
                    <a:pt x="2496" y="8310"/>
                  </a:cubicBezTo>
                  <a:cubicBezTo>
                    <a:pt x="3694" y="6086"/>
                    <a:pt x="5996" y="5332"/>
                    <a:pt x="8649" y="6325"/>
                  </a:cubicBezTo>
                  <a:cubicBezTo>
                    <a:pt x="8778" y="6382"/>
                    <a:pt x="8910" y="6431"/>
                    <a:pt x="9046" y="6473"/>
                  </a:cubicBezTo>
                  <a:cubicBezTo>
                    <a:pt x="9406" y="5995"/>
                    <a:pt x="9698" y="5475"/>
                    <a:pt x="9915" y="4925"/>
                  </a:cubicBezTo>
                  <a:cubicBezTo>
                    <a:pt x="10725" y="3251"/>
                    <a:pt x="11782" y="1695"/>
                    <a:pt x="13053" y="303"/>
                  </a:cubicBezTo>
                  <a:cubicBezTo>
                    <a:pt x="13335" y="0"/>
                    <a:pt x="13818" y="-37"/>
                    <a:pt x="14147" y="218"/>
                  </a:cubicBezTo>
                  <a:lnTo>
                    <a:pt x="15193" y="1043"/>
                  </a:lnTo>
                  <a:cubicBezTo>
                    <a:pt x="15351" y="1168"/>
                    <a:pt x="15452" y="1345"/>
                    <a:pt x="15476" y="1539"/>
                  </a:cubicBezTo>
                  <a:cubicBezTo>
                    <a:pt x="15494" y="1740"/>
                    <a:pt x="15426" y="1938"/>
                    <a:pt x="15287" y="2090"/>
                  </a:cubicBezTo>
                  <a:lnTo>
                    <a:pt x="14550" y="2899"/>
                  </a:lnTo>
                  <a:cubicBezTo>
                    <a:pt x="13893" y="3625"/>
                    <a:pt x="13559" y="4565"/>
                    <a:pt x="13618" y="5520"/>
                  </a:cubicBezTo>
                  <a:lnTo>
                    <a:pt x="13681" y="5803"/>
                  </a:lnTo>
                  <a:cubicBezTo>
                    <a:pt x="14445" y="5717"/>
                    <a:pt x="15220" y="5818"/>
                    <a:pt x="15931" y="6096"/>
                  </a:cubicBezTo>
                  <a:cubicBezTo>
                    <a:pt x="21539" y="8315"/>
                    <a:pt x="18222" y="17320"/>
                    <a:pt x="18081" y="17703"/>
                  </a:cubicBezTo>
                  <a:close/>
                  <a:moveTo>
                    <a:pt x="15554" y="7044"/>
                  </a:moveTo>
                  <a:cubicBezTo>
                    <a:pt x="15018" y="6835"/>
                    <a:pt x="14435" y="6756"/>
                    <a:pt x="13859" y="6816"/>
                  </a:cubicBezTo>
                  <a:cubicBezTo>
                    <a:pt x="14171" y="9328"/>
                    <a:pt x="13309" y="11844"/>
                    <a:pt x="11500" y="13701"/>
                  </a:cubicBezTo>
                  <a:cubicBezTo>
                    <a:pt x="11318" y="13914"/>
                    <a:pt x="10988" y="13947"/>
                    <a:pt x="10764" y="13774"/>
                  </a:cubicBezTo>
                  <a:cubicBezTo>
                    <a:pt x="10539" y="13602"/>
                    <a:pt x="10505" y="13289"/>
                    <a:pt x="10687" y="13076"/>
                  </a:cubicBezTo>
                  <a:cubicBezTo>
                    <a:pt x="10702" y="13059"/>
                    <a:pt x="10718" y="13042"/>
                    <a:pt x="10736" y="13026"/>
                  </a:cubicBezTo>
                  <a:cubicBezTo>
                    <a:pt x="13393" y="10316"/>
                    <a:pt x="12933" y="7029"/>
                    <a:pt x="12614" y="5739"/>
                  </a:cubicBezTo>
                  <a:lnTo>
                    <a:pt x="12614" y="5659"/>
                  </a:lnTo>
                  <a:cubicBezTo>
                    <a:pt x="12522" y="4429"/>
                    <a:pt x="12947" y="3213"/>
                    <a:pt x="13796" y="2279"/>
                  </a:cubicBezTo>
                  <a:lnTo>
                    <a:pt x="14356" y="1663"/>
                  </a:lnTo>
                  <a:lnTo>
                    <a:pt x="13713" y="1167"/>
                  </a:lnTo>
                  <a:cubicBezTo>
                    <a:pt x="12590" y="2417"/>
                    <a:pt x="11649" y="3805"/>
                    <a:pt x="10914" y="5292"/>
                  </a:cubicBezTo>
                  <a:cubicBezTo>
                    <a:pt x="10622" y="6030"/>
                    <a:pt x="10217" y="6723"/>
                    <a:pt x="9710" y="7347"/>
                  </a:cubicBezTo>
                  <a:lnTo>
                    <a:pt x="9564" y="7526"/>
                  </a:lnTo>
                  <a:lnTo>
                    <a:pt x="9323" y="7526"/>
                  </a:lnTo>
                  <a:cubicBezTo>
                    <a:pt x="8956" y="7513"/>
                    <a:pt x="8598" y="7418"/>
                    <a:pt x="8277" y="7248"/>
                  </a:cubicBezTo>
                  <a:cubicBezTo>
                    <a:pt x="7696" y="7024"/>
                    <a:pt x="7078" y="6903"/>
                    <a:pt x="6451" y="6890"/>
                  </a:cubicBezTo>
                  <a:cubicBezTo>
                    <a:pt x="5151" y="6879"/>
                    <a:pt x="3973" y="7615"/>
                    <a:pt x="3469" y="8752"/>
                  </a:cubicBezTo>
                  <a:cubicBezTo>
                    <a:pt x="2575" y="10415"/>
                    <a:pt x="2732" y="12257"/>
                    <a:pt x="3935" y="14213"/>
                  </a:cubicBezTo>
                  <a:cubicBezTo>
                    <a:pt x="6096" y="17737"/>
                    <a:pt x="10872" y="20433"/>
                    <a:pt x="13043" y="20527"/>
                  </a:cubicBezTo>
                  <a:cubicBezTo>
                    <a:pt x="16213" y="20671"/>
                    <a:pt x="17082" y="17549"/>
                    <a:pt x="17118" y="17400"/>
                  </a:cubicBezTo>
                  <a:cubicBezTo>
                    <a:pt x="17155" y="17251"/>
                    <a:pt x="20221" y="8871"/>
                    <a:pt x="15554" y="7044"/>
                  </a:cubicBezTo>
                  <a:close/>
                  <a:moveTo>
                    <a:pt x="4835" y="5312"/>
                  </a:moveTo>
                  <a:cubicBezTo>
                    <a:pt x="4931" y="5447"/>
                    <a:pt x="5091" y="5529"/>
                    <a:pt x="5264" y="5530"/>
                  </a:cubicBezTo>
                  <a:cubicBezTo>
                    <a:pt x="5368" y="5530"/>
                    <a:pt x="5470" y="5501"/>
                    <a:pt x="5557" y="5446"/>
                  </a:cubicBezTo>
                  <a:cubicBezTo>
                    <a:pt x="5796" y="5293"/>
                    <a:pt x="5860" y="4984"/>
                    <a:pt x="5699" y="4757"/>
                  </a:cubicBezTo>
                  <a:cubicBezTo>
                    <a:pt x="5698" y="4756"/>
                    <a:pt x="5698" y="4756"/>
                    <a:pt x="5698" y="4756"/>
                  </a:cubicBezTo>
                  <a:lnTo>
                    <a:pt x="4128" y="2532"/>
                  </a:lnTo>
                  <a:lnTo>
                    <a:pt x="372" y="3281"/>
                  </a:lnTo>
                  <a:cubicBezTo>
                    <a:pt x="96" y="3361"/>
                    <a:pt x="-61" y="3638"/>
                    <a:pt x="22" y="3900"/>
                  </a:cubicBezTo>
                  <a:cubicBezTo>
                    <a:pt x="96" y="4131"/>
                    <a:pt x="334" y="4279"/>
                    <a:pt x="587" y="4249"/>
                  </a:cubicBezTo>
                  <a:lnTo>
                    <a:pt x="3658" y="3639"/>
                  </a:lnTo>
                  <a:close/>
                </a:path>
              </a:pathLst>
            </a:custGeom>
            <a:solidFill>
              <a:srgbClr val="FFFFFF"/>
            </a:solidFill>
            <a:ln w="12700" cap="flat">
              <a:noFill/>
              <a:miter lim="400000"/>
            </a:ln>
            <a:effectLst/>
          </p:spPr>
          <p:txBody>
            <a:bodyPr wrap="square" lIns="45719" tIns="45719" rIns="45719" bIns="45719" numCol="1" anchor="ctr">
              <a:noAutofit/>
            </a:bodyPr>
            <a:lstStyle/>
            <a:p>
              <a:pPr>
                <a:defRPr>
                  <a:latin typeface="Arial"/>
                  <a:ea typeface="Arial"/>
                  <a:cs typeface="Arial"/>
                  <a:sym typeface="Arial"/>
                </a:defRPr>
              </a:pPr>
              <a:endParaRPr/>
            </a:p>
          </p:txBody>
        </p:sp>
        <p:sp>
          <p:nvSpPr>
            <p:cNvPr id="312" name="Testo"/>
            <p:cNvSpPr txBox="1"/>
            <p:nvPr/>
          </p:nvSpPr>
          <p:spPr>
            <a:xfrm>
              <a:off x="45719" y="19072"/>
              <a:ext cx="48122" cy="127001"/>
            </a:xfrm>
            <a:prstGeom prst="rect">
              <a:avLst/>
            </a:prstGeom>
            <a:noFill/>
            <a:ln w="12700" cap="flat">
              <a:noFill/>
              <a:miter lim="400000"/>
            </a:ln>
            <a:effectLst/>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719" tIns="45719" rIns="45719" bIns="45719" numCol="1" anchor="ctr">
              <a:spAutoFit/>
            </a:bodyPr>
            <a:lstStyle>
              <a:lvl1pPr>
                <a:defRPr>
                  <a:latin typeface="Arial"/>
                  <a:ea typeface="Arial"/>
                  <a:cs typeface="Arial"/>
                  <a:sym typeface="Arial"/>
                </a:defRPr>
              </a:lvl1pPr>
            </a:lstStyle>
            <a:p>
              <a:r>
                <a:t> </a:t>
              </a:r>
            </a:p>
          </p:txBody>
        </p:sp>
      </p:grpSp>
      <p:sp>
        <p:nvSpPr>
          <p:cNvPr id="314" name="Graphic 27"/>
          <p:cNvSpPr/>
          <p:nvPr/>
        </p:nvSpPr>
        <p:spPr>
          <a:xfrm>
            <a:off x="8202731" y="63731"/>
            <a:ext cx="182221" cy="168831"/>
          </a:xfrm>
          <a:custGeom>
            <a:avLst/>
            <a:gdLst/>
            <a:ahLst/>
            <a:cxnLst>
              <a:cxn ang="0">
                <a:pos x="wd2" y="hd2"/>
              </a:cxn>
              <a:cxn ang="5400000">
                <a:pos x="wd2" y="hd2"/>
              </a:cxn>
              <a:cxn ang="10800000">
                <a:pos x="wd2" y="hd2"/>
              </a:cxn>
              <a:cxn ang="16200000">
                <a:pos x="wd2" y="hd2"/>
              </a:cxn>
            </a:cxnLst>
            <a:rect l="0" t="0" r="r" b="b"/>
            <a:pathLst>
              <a:path w="21600" h="21572" extrusionOk="0">
                <a:moveTo>
                  <a:pt x="14936" y="5540"/>
                </a:moveTo>
                <a:cubicBezTo>
                  <a:pt x="15959" y="5540"/>
                  <a:pt x="16789" y="4656"/>
                  <a:pt x="16789" y="3565"/>
                </a:cubicBezTo>
                <a:cubicBezTo>
                  <a:pt x="16789" y="2474"/>
                  <a:pt x="15959" y="1590"/>
                  <a:pt x="14936" y="1590"/>
                </a:cubicBezTo>
                <a:cubicBezTo>
                  <a:pt x="13912" y="1590"/>
                  <a:pt x="13082" y="2474"/>
                  <a:pt x="13082" y="3565"/>
                </a:cubicBezTo>
                <a:cubicBezTo>
                  <a:pt x="13085" y="4655"/>
                  <a:pt x="13913" y="5538"/>
                  <a:pt x="14936" y="5540"/>
                </a:cubicBezTo>
                <a:close/>
                <a:moveTo>
                  <a:pt x="14936" y="2516"/>
                </a:moveTo>
                <a:cubicBezTo>
                  <a:pt x="15479" y="2522"/>
                  <a:pt x="15915" y="2997"/>
                  <a:pt x="15909" y="3576"/>
                </a:cubicBezTo>
                <a:cubicBezTo>
                  <a:pt x="15904" y="4156"/>
                  <a:pt x="15458" y="4620"/>
                  <a:pt x="14915" y="4614"/>
                </a:cubicBezTo>
                <a:cubicBezTo>
                  <a:pt x="14375" y="4608"/>
                  <a:pt x="13941" y="4140"/>
                  <a:pt x="13941" y="3565"/>
                </a:cubicBezTo>
                <a:cubicBezTo>
                  <a:pt x="13941" y="2986"/>
                  <a:pt x="14382" y="2516"/>
                  <a:pt x="14925" y="2516"/>
                </a:cubicBezTo>
                <a:cubicBezTo>
                  <a:pt x="14929" y="2516"/>
                  <a:pt x="14932" y="2516"/>
                  <a:pt x="14936" y="2516"/>
                </a:cubicBezTo>
                <a:close/>
                <a:moveTo>
                  <a:pt x="10800" y="4285"/>
                </a:moveTo>
                <a:cubicBezTo>
                  <a:pt x="11910" y="4288"/>
                  <a:pt x="12813" y="3331"/>
                  <a:pt x="12816" y="2148"/>
                </a:cubicBezTo>
                <a:cubicBezTo>
                  <a:pt x="12818" y="964"/>
                  <a:pt x="11921" y="3"/>
                  <a:pt x="10810" y="0"/>
                </a:cubicBezTo>
                <a:cubicBezTo>
                  <a:pt x="9700" y="-3"/>
                  <a:pt x="8798" y="953"/>
                  <a:pt x="8795" y="2137"/>
                </a:cubicBezTo>
                <a:cubicBezTo>
                  <a:pt x="8795" y="2138"/>
                  <a:pt x="8795" y="2141"/>
                  <a:pt x="8795" y="2142"/>
                </a:cubicBezTo>
                <a:cubicBezTo>
                  <a:pt x="8798" y="3322"/>
                  <a:pt x="9693" y="4279"/>
                  <a:pt x="10800" y="4285"/>
                </a:cubicBezTo>
                <a:close/>
                <a:moveTo>
                  <a:pt x="10800" y="937"/>
                </a:moveTo>
                <a:cubicBezTo>
                  <a:pt x="11427" y="937"/>
                  <a:pt x="11936" y="1480"/>
                  <a:pt x="11936" y="2148"/>
                </a:cubicBezTo>
                <a:cubicBezTo>
                  <a:pt x="11936" y="2816"/>
                  <a:pt x="11427" y="3359"/>
                  <a:pt x="10800" y="3359"/>
                </a:cubicBezTo>
                <a:cubicBezTo>
                  <a:pt x="10173" y="3359"/>
                  <a:pt x="9664" y="2817"/>
                  <a:pt x="9664" y="2148"/>
                </a:cubicBezTo>
                <a:cubicBezTo>
                  <a:pt x="9661" y="1480"/>
                  <a:pt x="10167" y="935"/>
                  <a:pt x="10795" y="932"/>
                </a:cubicBezTo>
                <a:cubicBezTo>
                  <a:pt x="10797" y="932"/>
                  <a:pt x="10798" y="932"/>
                  <a:pt x="10800" y="932"/>
                </a:cubicBezTo>
                <a:close/>
                <a:moveTo>
                  <a:pt x="16867" y="8916"/>
                </a:moveTo>
                <a:lnTo>
                  <a:pt x="15203" y="8916"/>
                </a:lnTo>
                <a:lnTo>
                  <a:pt x="15203" y="7995"/>
                </a:lnTo>
                <a:lnTo>
                  <a:pt x="16867" y="7995"/>
                </a:lnTo>
                <a:close/>
                <a:moveTo>
                  <a:pt x="19077" y="6556"/>
                </a:moveTo>
                <a:cubicBezTo>
                  <a:pt x="19982" y="6556"/>
                  <a:pt x="20715" y="5774"/>
                  <a:pt x="20715" y="4809"/>
                </a:cubicBezTo>
                <a:cubicBezTo>
                  <a:pt x="20715" y="3845"/>
                  <a:pt x="19982" y="3063"/>
                  <a:pt x="19077" y="3063"/>
                </a:cubicBezTo>
                <a:cubicBezTo>
                  <a:pt x="18172" y="3063"/>
                  <a:pt x="17438" y="3845"/>
                  <a:pt x="17438" y="4809"/>
                </a:cubicBezTo>
                <a:cubicBezTo>
                  <a:pt x="17444" y="5770"/>
                  <a:pt x="18175" y="6547"/>
                  <a:pt x="19077" y="6550"/>
                </a:cubicBezTo>
                <a:close/>
                <a:moveTo>
                  <a:pt x="19077" y="3989"/>
                </a:moveTo>
                <a:cubicBezTo>
                  <a:pt x="19502" y="3989"/>
                  <a:pt x="19846" y="4356"/>
                  <a:pt x="19846" y="4809"/>
                </a:cubicBezTo>
                <a:cubicBezTo>
                  <a:pt x="19846" y="5263"/>
                  <a:pt x="19502" y="5630"/>
                  <a:pt x="19077" y="5630"/>
                </a:cubicBezTo>
                <a:cubicBezTo>
                  <a:pt x="18652" y="5630"/>
                  <a:pt x="18307" y="5263"/>
                  <a:pt x="18307" y="4809"/>
                </a:cubicBezTo>
                <a:cubicBezTo>
                  <a:pt x="18304" y="4356"/>
                  <a:pt x="18646" y="3987"/>
                  <a:pt x="19071" y="3984"/>
                </a:cubicBezTo>
                <a:cubicBezTo>
                  <a:pt x="19073" y="3984"/>
                  <a:pt x="19075" y="3984"/>
                  <a:pt x="19077" y="3984"/>
                </a:cubicBezTo>
                <a:close/>
                <a:moveTo>
                  <a:pt x="21600" y="8074"/>
                </a:moveTo>
                <a:lnTo>
                  <a:pt x="21600" y="13854"/>
                </a:lnTo>
                <a:cubicBezTo>
                  <a:pt x="21586" y="14332"/>
                  <a:pt x="21212" y="14707"/>
                  <a:pt x="20764" y="14692"/>
                </a:cubicBezTo>
                <a:cubicBezTo>
                  <a:pt x="20758" y="14692"/>
                  <a:pt x="20752" y="14692"/>
                  <a:pt x="20747" y="14691"/>
                </a:cubicBezTo>
                <a:lnTo>
                  <a:pt x="20150" y="14691"/>
                </a:lnTo>
                <a:lnTo>
                  <a:pt x="20150" y="19651"/>
                </a:lnTo>
                <a:cubicBezTo>
                  <a:pt x="20147" y="19908"/>
                  <a:pt x="19951" y="20114"/>
                  <a:pt x="19710" y="20114"/>
                </a:cubicBezTo>
                <a:cubicBezTo>
                  <a:pt x="19470" y="20114"/>
                  <a:pt x="19276" y="19907"/>
                  <a:pt x="19276" y="19651"/>
                </a:cubicBezTo>
                <a:lnTo>
                  <a:pt x="19276" y="13748"/>
                </a:lnTo>
                <a:lnTo>
                  <a:pt x="20747" y="13748"/>
                </a:lnTo>
                <a:lnTo>
                  <a:pt x="20747" y="8168"/>
                </a:lnTo>
                <a:lnTo>
                  <a:pt x="18229" y="8168"/>
                </a:lnTo>
                <a:lnTo>
                  <a:pt x="18229" y="13748"/>
                </a:lnTo>
                <a:lnTo>
                  <a:pt x="18752" y="13748"/>
                </a:lnTo>
                <a:lnTo>
                  <a:pt x="18752" y="19635"/>
                </a:lnTo>
                <a:cubicBezTo>
                  <a:pt x="18749" y="19891"/>
                  <a:pt x="18553" y="20098"/>
                  <a:pt x="18312" y="20098"/>
                </a:cubicBezTo>
                <a:cubicBezTo>
                  <a:pt x="18072" y="20098"/>
                  <a:pt x="17878" y="19890"/>
                  <a:pt x="17878" y="19635"/>
                </a:cubicBezTo>
                <a:lnTo>
                  <a:pt x="17878" y="14931"/>
                </a:lnTo>
                <a:cubicBezTo>
                  <a:pt x="17709" y="15060"/>
                  <a:pt x="17505" y="15129"/>
                  <a:pt x="17297" y="15126"/>
                </a:cubicBezTo>
                <a:lnTo>
                  <a:pt x="16511" y="15126"/>
                </a:lnTo>
                <a:lnTo>
                  <a:pt x="16511" y="21052"/>
                </a:lnTo>
                <a:cubicBezTo>
                  <a:pt x="16511" y="21307"/>
                  <a:pt x="16317" y="21515"/>
                  <a:pt x="16077" y="21515"/>
                </a:cubicBezTo>
                <a:cubicBezTo>
                  <a:pt x="15837" y="21515"/>
                  <a:pt x="15642" y="21307"/>
                  <a:pt x="15642" y="21052"/>
                </a:cubicBezTo>
                <a:lnTo>
                  <a:pt x="15642" y="14194"/>
                </a:lnTo>
                <a:lnTo>
                  <a:pt x="17349" y="14194"/>
                </a:lnTo>
                <a:lnTo>
                  <a:pt x="17349" y="7437"/>
                </a:lnTo>
                <a:cubicBezTo>
                  <a:pt x="17349" y="7437"/>
                  <a:pt x="17349" y="7437"/>
                  <a:pt x="17297" y="7437"/>
                </a:cubicBezTo>
                <a:lnTo>
                  <a:pt x="13318" y="7437"/>
                </a:lnTo>
                <a:lnTo>
                  <a:pt x="15124" y="13927"/>
                </a:lnTo>
                <a:cubicBezTo>
                  <a:pt x="15204" y="14204"/>
                  <a:pt x="15153" y="14505"/>
                  <a:pt x="14988" y="14736"/>
                </a:cubicBezTo>
                <a:cubicBezTo>
                  <a:pt x="14954" y="14786"/>
                  <a:pt x="14915" y="14833"/>
                  <a:pt x="14873" y="14875"/>
                </a:cubicBezTo>
                <a:lnTo>
                  <a:pt x="14873" y="21052"/>
                </a:lnTo>
                <a:cubicBezTo>
                  <a:pt x="14870" y="21310"/>
                  <a:pt x="14675" y="21518"/>
                  <a:pt x="14433" y="21521"/>
                </a:cubicBezTo>
                <a:cubicBezTo>
                  <a:pt x="14192" y="21518"/>
                  <a:pt x="13999" y="21308"/>
                  <a:pt x="13999" y="21052"/>
                </a:cubicBezTo>
                <a:lnTo>
                  <a:pt x="13999" y="15126"/>
                </a:lnTo>
                <a:lnTo>
                  <a:pt x="12187" y="15126"/>
                </a:lnTo>
                <a:lnTo>
                  <a:pt x="12187" y="21052"/>
                </a:lnTo>
                <a:cubicBezTo>
                  <a:pt x="12214" y="21309"/>
                  <a:pt x="12040" y="21541"/>
                  <a:pt x="11798" y="21569"/>
                </a:cubicBezTo>
                <a:cubicBezTo>
                  <a:pt x="11557" y="21597"/>
                  <a:pt x="11339" y="21411"/>
                  <a:pt x="11313" y="21154"/>
                </a:cubicBezTo>
                <a:cubicBezTo>
                  <a:pt x="11310" y="21120"/>
                  <a:pt x="11310" y="21086"/>
                  <a:pt x="11313" y="21052"/>
                </a:cubicBezTo>
                <a:lnTo>
                  <a:pt x="11313" y="14189"/>
                </a:lnTo>
                <a:lnTo>
                  <a:pt x="14245" y="14189"/>
                </a:lnTo>
                <a:cubicBezTo>
                  <a:pt x="14281" y="14189"/>
                  <a:pt x="14297" y="14189"/>
                  <a:pt x="14297" y="14189"/>
                </a:cubicBezTo>
                <a:lnTo>
                  <a:pt x="11994" y="5953"/>
                </a:lnTo>
                <a:cubicBezTo>
                  <a:pt x="11994" y="5953"/>
                  <a:pt x="11994" y="5953"/>
                  <a:pt x="11946" y="5953"/>
                </a:cubicBezTo>
                <a:lnTo>
                  <a:pt x="9549" y="5953"/>
                </a:lnTo>
                <a:cubicBezTo>
                  <a:pt x="9532" y="5946"/>
                  <a:pt x="9513" y="5946"/>
                  <a:pt x="9496" y="5953"/>
                </a:cubicBezTo>
                <a:lnTo>
                  <a:pt x="7303" y="14211"/>
                </a:lnTo>
                <a:cubicBezTo>
                  <a:pt x="7303" y="14211"/>
                  <a:pt x="7303" y="14211"/>
                  <a:pt x="7355" y="14211"/>
                </a:cubicBezTo>
                <a:lnTo>
                  <a:pt x="10407" y="14211"/>
                </a:lnTo>
                <a:lnTo>
                  <a:pt x="10407" y="21052"/>
                </a:lnTo>
                <a:cubicBezTo>
                  <a:pt x="10407" y="21308"/>
                  <a:pt x="10214" y="21518"/>
                  <a:pt x="9973" y="21521"/>
                </a:cubicBezTo>
                <a:cubicBezTo>
                  <a:pt x="9731" y="21518"/>
                  <a:pt x="9536" y="21310"/>
                  <a:pt x="9533" y="21052"/>
                </a:cubicBezTo>
                <a:lnTo>
                  <a:pt x="9533" y="15126"/>
                </a:lnTo>
                <a:lnTo>
                  <a:pt x="7659" y="15126"/>
                </a:lnTo>
                <a:lnTo>
                  <a:pt x="7659" y="21052"/>
                </a:lnTo>
                <a:cubicBezTo>
                  <a:pt x="7659" y="21308"/>
                  <a:pt x="7465" y="21518"/>
                  <a:pt x="7224" y="21521"/>
                </a:cubicBezTo>
                <a:cubicBezTo>
                  <a:pt x="6983" y="21518"/>
                  <a:pt x="6787" y="21310"/>
                  <a:pt x="6785" y="21052"/>
                </a:cubicBezTo>
                <a:lnTo>
                  <a:pt x="6785" y="14914"/>
                </a:lnTo>
                <a:cubicBezTo>
                  <a:pt x="6712" y="14860"/>
                  <a:pt x="6646" y="14794"/>
                  <a:pt x="6591" y="14719"/>
                </a:cubicBezTo>
                <a:cubicBezTo>
                  <a:pt x="6425" y="14491"/>
                  <a:pt x="6370" y="14193"/>
                  <a:pt x="6444" y="13915"/>
                </a:cubicBezTo>
                <a:lnTo>
                  <a:pt x="7779" y="8894"/>
                </a:lnTo>
                <a:lnTo>
                  <a:pt x="6690" y="8894"/>
                </a:lnTo>
                <a:lnTo>
                  <a:pt x="6690" y="7995"/>
                </a:lnTo>
                <a:lnTo>
                  <a:pt x="8046" y="7995"/>
                </a:lnTo>
                <a:lnTo>
                  <a:pt x="8193" y="7437"/>
                </a:lnTo>
                <a:lnTo>
                  <a:pt x="4450" y="7437"/>
                </a:lnTo>
                <a:cubicBezTo>
                  <a:pt x="4431" y="7431"/>
                  <a:pt x="4411" y="7431"/>
                  <a:pt x="4392" y="7437"/>
                </a:cubicBezTo>
                <a:lnTo>
                  <a:pt x="4392" y="7633"/>
                </a:lnTo>
                <a:cubicBezTo>
                  <a:pt x="4392" y="7633"/>
                  <a:pt x="4392" y="7661"/>
                  <a:pt x="4392" y="7672"/>
                </a:cubicBezTo>
                <a:cubicBezTo>
                  <a:pt x="4392" y="7683"/>
                  <a:pt x="4392" y="7700"/>
                  <a:pt x="4392" y="7716"/>
                </a:cubicBezTo>
                <a:lnTo>
                  <a:pt x="4392" y="14189"/>
                </a:lnTo>
                <a:lnTo>
                  <a:pt x="6036" y="14189"/>
                </a:lnTo>
                <a:lnTo>
                  <a:pt x="6036" y="21052"/>
                </a:lnTo>
                <a:cubicBezTo>
                  <a:pt x="6033" y="21310"/>
                  <a:pt x="5838" y="21518"/>
                  <a:pt x="5596" y="21521"/>
                </a:cubicBezTo>
                <a:cubicBezTo>
                  <a:pt x="5355" y="21518"/>
                  <a:pt x="5162" y="21308"/>
                  <a:pt x="5162" y="21052"/>
                </a:cubicBezTo>
                <a:lnTo>
                  <a:pt x="5162" y="15126"/>
                </a:lnTo>
                <a:lnTo>
                  <a:pt x="4450" y="15126"/>
                </a:lnTo>
                <a:cubicBezTo>
                  <a:pt x="4135" y="15133"/>
                  <a:pt x="3838" y="14972"/>
                  <a:pt x="3659" y="14697"/>
                </a:cubicBezTo>
                <a:lnTo>
                  <a:pt x="3659" y="19635"/>
                </a:lnTo>
                <a:cubicBezTo>
                  <a:pt x="3656" y="19891"/>
                  <a:pt x="3460" y="20098"/>
                  <a:pt x="3220" y="20098"/>
                </a:cubicBezTo>
                <a:cubicBezTo>
                  <a:pt x="2980" y="20098"/>
                  <a:pt x="2785" y="19890"/>
                  <a:pt x="2785" y="19635"/>
                </a:cubicBezTo>
                <a:lnTo>
                  <a:pt x="2785" y="13748"/>
                </a:lnTo>
                <a:lnTo>
                  <a:pt x="3523" y="13748"/>
                </a:lnTo>
                <a:lnTo>
                  <a:pt x="3523" y="9669"/>
                </a:lnTo>
                <a:lnTo>
                  <a:pt x="2754" y="9669"/>
                </a:lnTo>
                <a:lnTo>
                  <a:pt x="2754" y="8743"/>
                </a:lnTo>
                <a:lnTo>
                  <a:pt x="3523" y="8743"/>
                </a:lnTo>
                <a:lnTo>
                  <a:pt x="3523" y="8135"/>
                </a:lnTo>
                <a:lnTo>
                  <a:pt x="853" y="8135"/>
                </a:lnTo>
                <a:lnTo>
                  <a:pt x="853" y="13715"/>
                </a:lnTo>
                <a:lnTo>
                  <a:pt x="2241" y="13715"/>
                </a:lnTo>
                <a:lnTo>
                  <a:pt x="2241" y="19601"/>
                </a:lnTo>
                <a:cubicBezTo>
                  <a:pt x="2241" y="19857"/>
                  <a:pt x="2046" y="20064"/>
                  <a:pt x="1806" y="20064"/>
                </a:cubicBezTo>
                <a:cubicBezTo>
                  <a:pt x="1565" y="20064"/>
                  <a:pt x="1369" y="19858"/>
                  <a:pt x="1366" y="19601"/>
                </a:cubicBezTo>
                <a:lnTo>
                  <a:pt x="1366" y="14691"/>
                </a:lnTo>
                <a:lnTo>
                  <a:pt x="853" y="14691"/>
                </a:lnTo>
                <a:cubicBezTo>
                  <a:pt x="406" y="14716"/>
                  <a:pt x="24" y="14350"/>
                  <a:pt x="0" y="13873"/>
                </a:cubicBezTo>
                <a:cubicBezTo>
                  <a:pt x="0" y="13870"/>
                  <a:pt x="0" y="13868"/>
                  <a:pt x="0" y="13865"/>
                </a:cubicBezTo>
                <a:lnTo>
                  <a:pt x="0" y="8068"/>
                </a:lnTo>
                <a:cubicBezTo>
                  <a:pt x="17" y="7583"/>
                  <a:pt x="398" y="7204"/>
                  <a:pt x="853" y="7220"/>
                </a:cubicBezTo>
                <a:lnTo>
                  <a:pt x="3549" y="7220"/>
                </a:lnTo>
                <a:cubicBezTo>
                  <a:pt x="3658" y="6787"/>
                  <a:pt x="4030" y="6490"/>
                  <a:pt x="4450" y="6500"/>
                </a:cubicBezTo>
                <a:lnTo>
                  <a:pt x="8439" y="6500"/>
                </a:lnTo>
                <a:lnTo>
                  <a:pt x="8659" y="5663"/>
                </a:lnTo>
                <a:cubicBezTo>
                  <a:pt x="8779" y="5247"/>
                  <a:pt x="9140" y="4963"/>
                  <a:pt x="9549" y="4966"/>
                </a:cubicBezTo>
                <a:lnTo>
                  <a:pt x="11946" y="4966"/>
                </a:lnTo>
                <a:cubicBezTo>
                  <a:pt x="12351" y="4963"/>
                  <a:pt x="12710" y="5241"/>
                  <a:pt x="12831" y="5652"/>
                </a:cubicBezTo>
                <a:lnTo>
                  <a:pt x="13093" y="6589"/>
                </a:lnTo>
                <a:cubicBezTo>
                  <a:pt x="13169" y="6525"/>
                  <a:pt x="13263" y="6490"/>
                  <a:pt x="13360" y="6489"/>
                </a:cubicBezTo>
                <a:lnTo>
                  <a:pt x="17302" y="6489"/>
                </a:lnTo>
                <a:cubicBezTo>
                  <a:pt x="17723" y="6478"/>
                  <a:pt x="18097" y="6775"/>
                  <a:pt x="18208" y="7209"/>
                </a:cubicBezTo>
                <a:lnTo>
                  <a:pt x="20747" y="7209"/>
                </a:lnTo>
                <a:cubicBezTo>
                  <a:pt x="21203" y="7193"/>
                  <a:pt x="21585" y="7575"/>
                  <a:pt x="21600" y="8062"/>
                </a:cubicBezTo>
                <a:cubicBezTo>
                  <a:pt x="21600" y="8064"/>
                  <a:pt x="21600" y="8066"/>
                  <a:pt x="21600" y="8068"/>
                </a:cubicBezTo>
                <a:close/>
                <a:moveTo>
                  <a:pt x="20375" y="9669"/>
                </a:moveTo>
                <a:lnTo>
                  <a:pt x="18967" y="9669"/>
                </a:lnTo>
                <a:lnTo>
                  <a:pt x="18967" y="8743"/>
                </a:lnTo>
                <a:lnTo>
                  <a:pt x="20375" y="8743"/>
                </a:lnTo>
                <a:close/>
                <a:moveTo>
                  <a:pt x="12371" y="8911"/>
                </a:moveTo>
                <a:lnTo>
                  <a:pt x="10706" y="8911"/>
                </a:lnTo>
                <a:lnTo>
                  <a:pt x="10706" y="7995"/>
                </a:lnTo>
                <a:lnTo>
                  <a:pt x="12371" y="7995"/>
                </a:lnTo>
                <a:close/>
                <a:moveTo>
                  <a:pt x="6664" y="5563"/>
                </a:moveTo>
                <a:cubicBezTo>
                  <a:pt x="7688" y="5559"/>
                  <a:pt x="8515" y="4673"/>
                  <a:pt x="8512" y="3582"/>
                </a:cubicBezTo>
                <a:cubicBezTo>
                  <a:pt x="8509" y="2491"/>
                  <a:pt x="7677" y="1610"/>
                  <a:pt x="6654" y="1612"/>
                </a:cubicBezTo>
                <a:cubicBezTo>
                  <a:pt x="5632" y="1616"/>
                  <a:pt x="4806" y="2499"/>
                  <a:pt x="4806" y="3587"/>
                </a:cubicBezTo>
                <a:cubicBezTo>
                  <a:pt x="4820" y="4671"/>
                  <a:pt x="5648" y="5540"/>
                  <a:pt x="6664" y="5540"/>
                </a:cubicBezTo>
                <a:close/>
                <a:moveTo>
                  <a:pt x="6664" y="2539"/>
                </a:moveTo>
                <a:cubicBezTo>
                  <a:pt x="7208" y="2539"/>
                  <a:pt x="7648" y="3008"/>
                  <a:pt x="7648" y="3587"/>
                </a:cubicBezTo>
                <a:cubicBezTo>
                  <a:pt x="7648" y="4167"/>
                  <a:pt x="7208" y="4636"/>
                  <a:pt x="6664" y="4636"/>
                </a:cubicBezTo>
                <a:cubicBezTo>
                  <a:pt x="6121" y="4636"/>
                  <a:pt x="5680" y="4167"/>
                  <a:pt x="5680" y="3587"/>
                </a:cubicBezTo>
                <a:cubicBezTo>
                  <a:pt x="5668" y="3008"/>
                  <a:pt x="6100" y="2529"/>
                  <a:pt x="6643" y="2516"/>
                </a:cubicBezTo>
                <a:cubicBezTo>
                  <a:pt x="6650" y="2516"/>
                  <a:pt x="6657" y="2516"/>
                  <a:pt x="6664" y="2516"/>
                </a:cubicBezTo>
                <a:close/>
                <a:moveTo>
                  <a:pt x="2523" y="6573"/>
                </a:moveTo>
                <a:cubicBezTo>
                  <a:pt x="3428" y="6573"/>
                  <a:pt x="4162" y="5791"/>
                  <a:pt x="4162" y="4826"/>
                </a:cubicBezTo>
                <a:cubicBezTo>
                  <a:pt x="4162" y="3861"/>
                  <a:pt x="3428" y="3080"/>
                  <a:pt x="2523" y="3080"/>
                </a:cubicBezTo>
                <a:cubicBezTo>
                  <a:pt x="1618" y="3080"/>
                  <a:pt x="885" y="3861"/>
                  <a:pt x="885" y="4826"/>
                </a:cubicBezTo>
                <a:cubicBezTo>
                  <a:pt x="899" y="5781"/>
                  <a:pt x="1628" y="6547"/>
                  <a:pt x="2523" y="6550"/>
                </a:cubicBezTo>
                <a:close/>
                <a:moveTo>
                  <a:pt x="2523" y="4006"/>
                </a:moveTo>
                <a:cubicBezTo>
                  <a:pt x="2948" y="4003"/>
                  <a:pt x="3295" y="4368"/>
                  <a:pt x="3298" y="4821"/>
                </a:cubicBezTo>
                <a:cubicBezTo>
                  <a:pt x="3301" y="5274"/>
                  <a:pt x="2959" y="5643"/>
                  <a:pt x="2534" y="5646"/>
                </a:cubicBezTo>
                <a:cubicBezTo>
                  <a:pt x="2109" y="5649"/>
                  <a:pt x="1762" y="5285"/>
                  <a:pt x="1759" y="4832"/>
                </a:cubicBezTo>
                <a:cubicBezTo>
                  <a:pt x="1759" y="4830"/>
                  <a:pt x="1759" y="4828"/>
                  <a:pt x="1759" y="4826"/>
                </a:cubicBezTo>
                <a:cubicBezTo>
                  <a:pt x="1747" y="4373"/>
                  <a:pt x="2082" y="3996"/>
                  <a:pt x="2507" y="3984"/>
                </a:cubicBezTo>
                <a:cubicBezTo>
                  <a:pt x="2513" y="3984"/>
                  <a:pt x="2518" y="3984"/>
                  <a:pt x="2523" y="3984"/>
                </a:cubicBezTo>
                <a:close/>
              </a:path>
            </a:pathLst>
          </a:custGeom>
          <a:solidFill>
            <a:srgbClr val="FFFFFF"/>
          </a:solidFill>
          <a:ln w="12700">
            <a:miter lim="400000"/>
          </a:ln>
        </p:spPr>
        <p:txBody>
          <a:bodyPr lIns="45719" rIns="45719" anchor="ctr"/>
          <a:lstStyle/>
          <a:p>
            <a:pPr>
              <a:defRPr>
                <a:latin typeface="Arial"/>
                <a:ea typeface="Arial"/>
                <a:cs typeface="Arial"/>
                <a:sym typeface="Arial"/>
              </a:defRPr>
            </a:pPr>
            <a:endParaRPr/>
          </a:p>
        </p:txBody>
      </p:sp>
      <p:grpSp>
        <p:nvGrpSpPr>
          <p:cNvPr id="317" name="Group 15"/>
          <p:cNvGrpSpPr/>
          <p:nvPr/>
        </p:nvGrpSpPr>
        <p:grpSpPr>
          <a:xfrm>
            <a:off x="2632000" y="69637"/>
            <a:ext cx="176385" cy="157021"/>
            <a:chOff x="-16" y="-16"/>
            <a:chExt cx="176384" cy="157019"/>
          </a:xfrm>
        </p:grpSpPr>
        <p:sp>
          <p:nvSpPr>
            <p:cNvPr id="315" name="Graphic 27"/>
            <p:cNvSpPr/>
            <p:nvPr/>
          </p:nvSpPr>
          <p:spPr>
            <a:xfrm>
              <a:off x="-17" y="-17"/>
              <a:ext cx="176385" cy="157021"/>
            </a:xfrm>
            <a:custGeom>
              <a:avLst/>
              <a:gdLst/>
              <a:ahLst/>
              <a:cxnLst>
                <a:cxn ang="0">
                  <a:pos x="wd2" y="hd2"/>
                </a:cxn>
                <a:cxn ang="5400000">
                  <a:pos x="wd2" y="hd2"/>
                </a:cxn>
                <a:cxn ang="10800000">
                  <a:pos x="wd2" y="hd2"/>
                </a:cxn>
                <a:cxn ang="16200000">
                  <a:pos x="wd2" y="hd2"/>
                </a:cxn>
              </a:cxnLst>
              <a:rect l="0" t="0" r="r" b="b"/>
              <a:pathLst>
                <a:path w="21600" h="21588" extrusionOk="0">
                  <a:moveTo>
                    <a:pt x="19628" y="1"/>
                  </a:moveTo>
                  <a:lnTo>
                    <a:pt x="1972" y="1"/>
                  </a:lnTo>
                  <a:cubicBezTo>
                    <a:pt x="894" y="-12"/>
                    <a:pt x="11" y="959"/>
                    <a:pt x="0" y="2169"/>
                  </a:cubicBezTo>
                  <a:cubicBezTo>
                    <a:pt x="0" y="2169"/>
                    <a:pt x="0" y="2169"/>
                    <a:pt x="0" y="2169"/>
                  </a:cubicBezTo>
                  <a:lnTo>
                    <a:pt x="0" y="16928"/>
                  </a:lnTo>
                  <a:cubicBezTo>
                    <a:pt x="0" y="17683"/>
                    <a:pt x="546" y="18296"/>
                    <a:pt x="1219" y="18296"/>
                  </a:cubicBezTo>
                  <a:lnTo>
                    <a:pt x="8596" y="18296"/>
                  </a:lnTo>
                  <a:lnTo>
                    <a:pt x="8090" y="20453"/>
                  </a:lnTo>
                  <a:lnTo>
                    <a:pt x="6381" y="20453"/>
                  </a:lnTo>
                  <a:cubicBezTo>
                    <a:pt x="6102" y="20453"/>
                    <a:pt x="5875" y="20707"/>
                    <a:pt x="5875" y="21020"/>
                  </a:cubicBezTo>
                  <a:cubicBezTo>
                    <a:pt x="5875" y="21334"/>
                    <a:pt x="6102" y="21588"/>
                    <a:pt x="6381" y="21588"/>
                  </a:cubicBezTo>
                  <a:lnTo>
                    <a:pt x="15219" y="21588"/>
                  </a:lnTo>
                  <a:cubicBezTo>
                    <a:pt x="15498" y="21588"/>
                    <a:pt x="15725" y="21334"/>
                    <a:pt x="15725" y="21020"/>
                  </a:cubicBezTo>
                  <a:cubicBezTo>
                    <a:pt x="15725" y="20707"/>
                    <a:pt x="15498" y="20453"/>
                    <a:pt x="15219" y="20453"/>
                  </a:cubicBezTo>
                  <a:lnTo>
                    <a:pt x="13657" y="20453"/>
                  </a:lnTo>
                  <a:lnTo>
                    <a:pt x="13202" y="18296"/>
                  </a:lnTo>
                  <a:lnTo>
                    <a:pt x="20321" y="18296"/>
                  </a:lnTo>
                  <a:cubicBezTo>
                    <a:pt x="21021" y="18299"/>
                    <a:pt x="21592" y="17668"/>
                    <a:pt x="21600" y="16882"/>
                  </a:cubicBezTo>
                  <a:lnTo>
                    <a:pt x="21600" y="2169"/>
                  </a:lnTo>
                  <a:cubicBezTo>
                    <a:pt x="21589" y="959"/>
                    <a:pt x="20706" y="-12"/>
                    <a:pt x="19628" y="1"/>
                  </a:cubicBezTo>
                  <a:cubicBezTo>
                    <a:pt x="19628" y="1"/>
                    <a:pt x="19628" y="1"/>
                    <a:pt x="19628" y="1"/>
                  </a:cubicBezTo>
                  <a:close/>
                  <a:moveTo>
                    <a:pt x="1972" y="1136"/>
                  </a:moveTo>
                  <a:lnTo>
                    <a:pt x="19628" y="1136"/>
                  </a:lnTo>
                  <a:cubicBezTo>
                    <a:pt x="20147" y="1123"/>
                    <a:pt x="20577" y="1585"/>
                    <a:pt x="20589" y="2168"/>
                  </a:cubicBezTo>
                  <a:cubicBezTo>
                    <a:pt x="20589" y="2168"/>
                    <a:pt x="20589" y="2169"/>
                    <a:pt x="20589" y="2169"/>
                  </a:cubicBezTo>
                  <a:lnTo>
                    <a:pt x="20589" y="13732"/>
                  </a:lnTo>
                  <a:lnTo>
                    <a:pt x="1011" y="13732"/>
                  </a:lnTo>
                  <a:lnTo>
                    <a:pt x="1011" y="2169"/>
                  </a:lnTo>
                  <a:cubicBezTo>
                    <a:pt x="1022" y="1586"/>
                    <a:pt x="1452" y="1123"/>
                    <a:pt x="1971" y="1136"/>
                  </a:cubicBezTo>
                  <a:cubicBezTo>
                    <a:pt x="1972" y="1136"/>
                    <a:pt x="1972" y="1136"/>
                    <a:pt x="1972" y="1136"/>
                  </a:cubicBezTo>
                  <a:close/>
                  <a:moveTo>
                    <a:pt x="12615" y="20475"/>
                  </a:moveTo>
                  <a:lnTo>
                    <a:pt x="9126" y="20475"/>
                  </a:lnTo>
                  <a:lnTo>
                    <a:pt x="9632" y="18318"/>
                  </a:lnTo>
                  <a:lnTo>
                    <a:pt x="12160" y="18318"/>
                  </a:lnTo>
                  <a:close/>
                  <a:moveTo>
                    <a:pt x="20321" y="17183"/>
                  </a:moveTo>
                  <a:lnTo>
                    <a:pt x="1219" y="17183"/>
                  </a:lnTo>
                  <a:cubicBezTo>
                    <a:pt x="1104" y="17183"/>
                    <a:pt x="1011" y="17079"/>
                    <a:pt x="1011" y="16950"/>
                  </a:cubicBezTo>
                  <a:lnTo>
                    <a:pt x="1011" y="14873"/>
                  </a:lnTo>
                  <a:lnTo>
                    <a:pt x="20589" y="14873"/>
                  </a:lnTo>
                  <a:lnTo>
                    <a:pt x="20589" y="16905"/>
                  </a:lnTo>
                  <a:cubicBezTo>
                    <a:pt x="20581" y="17063"/>
                    <a:pt x="20461" y="17184"/>
                    <a:pt x="20321" y="17177"/>
                  </a:cubicBezTo>
                  <a:close/>
                </a:path>
              </a:pathLst>
            </a:custGeom>
            <a:solidFill>
              <a:srgbClr val="FFFFFF"/>
            </a:solidFill>
            <a:ln w="12700" cap="flat">
              <a:noFill/>
              <a:miter lim="400000"/>
            </a:ln>
            <a:effectLst/>
          </p:spPr>
          <p:txBody>
            <a:bodyPr wrap="square" lIns="45719" tIns="45719" rIns="45719" bIns="45719" numCol="1" anchor="ctr">
              <a:noAutofit/>
            </a:bodyPr>
            <a:lstStyle/>
            <a:p>
              <a:pPr>
                <a:defRPr>
                  <a:latin typeface="Arial"/>
                  <a:ea typeface="Arial"/>
                  <a:cs typeface="Arial"/>
                  <a:sym typeface="Arial"/>
                </a:defRPr>
              </a:pPr>
              <a:endParaRPr/>
            </a:p>
          </p:txBody>
        </p:sp>
        <p:sp>
          <p:nvSpPr>
            <p:cNvPr id="316" name="Graphic 27"/>
            <p:cNvSpPr/>
            <p:nvPr/>
          </p:nvSpPr>
          <p:spPr>
            <a:xfrm>
              <a:off x="46596" y="12872"/>
              <a:ext cx="88268" cy="76097"/>
            </a:xfrm>
            <a:custGeom>
              <a:avLst/>
              <a:gdLst/>
              <a:ahLst/>
              <a:cxnLst>
                <a:cxn ang="0">
                  <a:pos x="wd2" y="hd2"/>
                </a:cxn>
                <a:cxn ang="5400000">
                  <a:pos x="wd2" y="hd2"/>
                </a:cxn>
                <a:cxn ang="10800000">
                  <a:pos x="wd2" y="hd2"/>
                </a:cxn>
                <a:cxn ang="16200000">
                  <a:pos x="wd2" y="hd2"/>
                </a:cxn>
              </a:cxnLst>
              <a:rect l="0" t="0" r="r" b="b"/>
              <a:pathLst>
                <a:path w="21600" h="21600" extrusionOk="0">
                  <a:moveTo>
                    <a:pt x="20635" y="0"/>
                  </a:moveTo>
                  <a:lnTo>
                    <a:pt x="965" y="0"/>
                  </a:lnTo>
                  <a:cubicBezTo>
                    <a:pt x="432" y="0"/>
                    <a:pt x="0" y="501"/>
                    <a:pt x="0" y="1120"/>
                  </a:cubicBezTo>
                  <a:lnTo>
                    <a:pt x="0" y="20480"/>
                  </a:lnTo>
                  <a:cubicBezTo>
                    <a:pt x="0" y="21099"/>
                    <a:pt x="432" y="21600"/>
                    <a:pt x="965" y="21600"/>
                  </a:cubicBezTo>
                  <a:lnTo>
                    <a:pt x="20635" y="21600"/>
                  </a:lnTo>
                  <a:cubicBezTo>
                    <a:pt x="21168" y="21600"/>
                    <a:pt x="21600" y="21099"/>
                    <a:pt x="21600" y="20480"/>
                  </a:cubicBezTo>
                  <a:lnTo>
                    <a:pt x="21600" y="1120"/>
                  </a:lnTo>
                  <a:cubicBezTo>
                    <a:pt x="21600" y="501"/>
                    <a:pt x="21168" y="0"/>
                    <a:pt x="20635" y="0"/>
                  </a:cubicBezTo>
                  <a:close/>
                  <a:moveTo>
                    <a:pt x="20635" y="20480"/>
                  </a:moveTo>
                  <a:lnTo>
                    <a:pt x="965" y="20480"/>
                  </a:lnTo>
                  <a:lnTo>
                    <a:pt x="965" y="1120"/>
                  </a:lnTo>
                  <a:lnTo>
                    <a:pt x="20635" y="1120"/>
                  </a:lnTo>
                  <a:close/>
                  <a:moveTo>
                    <a:pt x="20635" y="21040"/>
                  </a:moveTo>
                  <a:lnTo>
                    <a:pt x="20635" y="20480"/>
                  </a:lnTo>
                  <a:close/>
                  <a:moveTo>
                    <a:pt x="8341" y="9635"/>
                  </a:moveTo>
                  <a:cubicBezTo>
                    <a:pt x="8341" y="9945"/>
                    <a:pt x="8125" y="10195"/>
                    <a:pt x="7858" y="10195"/>
                  </a:cubicBezTo>
                  <a:lnTo>
                    <a:pt x="2766" y="10195"/>
                  </a:lnTo>
                  <a:cubicBezTo>
                    <a:pt x="2499" y="10195"/>
                    <a:pt x="2283" y="9945"/>
                    <a:pt x="2283" y="9635"/>
                  </a:cubicBezTo>
                  <a:cubicBezTo>
                    <a:pt x="2283" y="9326"/>
                    <a:pt x="2499" y="9076"/>
                    <a:pt x="2766" y="9076"/>
                  </a:cubicBezTo>
                  <a:lnTo>
                    <a:pt x="7858" y="9076"/>
                  </a:lnTo>
                  <a:cubicBezTo>
                    <a:pt x="8125" y="9076"/>
                    <a:pt x="8341" y="9326"/>
                    <a:pt x="8341" y="9635"/>
                  </a:cubicBezTo>
                  <a:close/>
                  <a:moveTo>
                    <a:pt x="2283" y="4367"/>
                  </a:moveTo>
                  <a:cubicBezTo>
                    <a:pt x="2283" y="4058"/>
                    <a:pt x="2499" y="3807"/>
                    <a:pt x="2766" y="3807"/>
                  </a:cubicBezTo>
                  <a:lnTo>
                    <a:pt x="17729" y="3807"/>
                  </a:lnTo>
                  <a:cubicBezTo>
                    <a:pt x="17995" y="3807"/>
                    <a:pt x="18212" y="4058"/>
                    <a:pt x="18212" y="4367"/>
                  </a:cubicBezTo>
                  <a:cubicBezTo>
                    <a:pt x="18212" y="4676"/>
                    <a:pt x="17995" y="4927"/>
                    <a:pt x="17729" y="4927"/>
                  </a:cubicBezTo>
                  <a:lnTo>
                    <a:pt x="2766" y="4927"/>
                  </a:lnTo>
                  <a:cubicBezTo>
                    <a:pt x="2499" y="4927"/>
                    <a:pt x="2283" y="4676"/>
                    <a:pt x="2283" y="4367"/>
                  </a:cubicBezTo>
                  <a:close/>
                  <a:moveTo>
                    <a:pt x="8341" y="13398"/>
                  </a:moveTo>
                  <a:cubicBezTo>
                    <a:pt x="8341" y="13707"/>
                    <a:pt x="8125" y="13958"/>
                    <a:pt x="7858" y="13958"/>
                  </a:cubicBezTo>
                  <a:lnTo>
                    <a:pt x="2766" y="13958"/>
                  </a:lnTo>
                  <a:cubicBezTo>
                    <a:pt x="2499" y="13958"/>
                    <a:pt x="2283" y="13707"/>
                    <a:pt x="2283" y="13398"/>
                  </a:cubicBezTo>
                  <a:cubicBezTo>
                    <a:pt x="2283" y="13089"/>
                    <a:pt x="2499" y="12838"/>
                    <a:pt x="2766" y="12838"/>
                  </a:cubicBezTo>
                  <a:lnTo>
                    <a:pt x="7858" y="12838"/>
                  </a:lnTo>
                  <a:cubicBezTo>
                    <a:pt x="8125" y="12838"/>
                    <a:pt x="8341" y="13089"/>
                    <a:pt x="8341" y="13398"/>
                  </a:cubicBezTo>
                  <a:close/>
                  <a:moveTo>
                    <a:pt x="8341" y="16880"/>
                  </a:moveTo>
                  <a:cubicBezTo>
                    <a:pt x="8341" y="17189"/>
                    <a:pt x="8125" y="17440"/>
                    <a:pt x="7858" y="17440"/>
                  </a:cubicBezTo>
                  <a:lnTo>
                    <a:pt x="2766" y="17440"/>
                  </a:lnTo>
                  <a:cubicBezTo>
                    <a:pt x="2499" y="17440"/>
                    <a:pt x="2283" y="17189"/>
                    <a:pt x="2283" y="16880"/>
                  </a:cubicBezTo>
                  <a:cubicBezTo>
                    <a:pt x="2283" y="16571"/>
                    <a:pt x="2499" y="16320"/>
                    <a:pt x="2766" y="16320"/>
                  </a:cubicBezTo>
                  <a:lnTo>
                    <a:pt x="7858" y="16320"/>
                  </a:lnTo>
                  <a:cubicBezTo>
                    <a:pt x="8125" y="16320"/>
                    <a:pt x="8341" y="16571"/>
                    <a:pt x="8341" y="16880"/>
                  </a:cubicBezTo>
                  <a:close/>
                  <a:moveTo>
                    <a:pt x="14505" y="7827"/>
                  </a:moveTo>
                  <a:cubicBezTo>
                    <a:pt x="12805" y="7801"/>
                    <a:pt x="11228" y="8856"/>
                    <a:pt x="10397" y="10576"/>
                  </a:cubicBezTo>
                  <a:cubicBezTo>
                    <a:pt x="8978" y="13131"/>
                    <a:pt x="9614" y="16537"/>
                    <a:pt x="11817" y="18183"/>
                  </a:cubicBezTo>
                  <a:cubicBezTo>
                    <a:pt x="14020" y="19829"/>
                    <a:pt x="16956" y="19091"/>
                    <a:pt x="18375" y="16536"/>
                  </a:cubicBezTo>
                  <a:cubicBezTo>
                    <a:pt x="18457" y="16388"/>
                    <a:pt x="18533" y="16236"/>
                    <a:pt x="18603" y="16080"/>
                  </a:cubicBezTo>
                  <a:cubicBezTo>
                    <a:pt x="19024" y="15247"/>
                    <a:pt x="19243" y="14296"/>
                    <a:pt x="19235" y="13331"/>
                  </a:cubicBezTo>
                  <a:cubicBezTo>
                    <a:pt x="19232" y="10299"/>
                    <a:pt x="17118" y="7839"/>
                    <a:pt x="14505" y="7827"/>
                  </a:cubicBezTo>
                  <a:close/>
                  <a:moveTo>
                    <a:pt x="12617" y="17127"/>
                  </a:moveTo>
                  <a:cubicBezTo>
                    <a:pt x="10810" y="15914"/>
                    <a:pt x="10190" y="13234"/>
                    <a:pt x="11232" y="11136"/>
                  </a:cubicBezTo>
                  <a:cubicBezTo>
                    <a:pt x="11810" y="9939"/>
                    <a:pt x="12848" y="9138"/>
                    <a:pt x="14022" y="8980"/>
                  </a:cubicBezTo>
                  <a:lnTo>
                    <a:pt x="14022" y="13331"/>
                  </a:lnTo>
                  <a:cubicBezTo>
                    <a:pt x="14023" y="13529"/>
                    <a:pt x="14115" y="13712"/>
                    <a:pt x="14263" y="13812"/>
                  </a:cubicBezTo>
                  <a:lnTo>
                    <a:pt x="17512" y="15990"/>
                  </a:lnTo>
                  <a:cubicBezTo>
                    <a:pt x="16356" y="17738"/>
                    <a:pt x="14264" y="18224"/>
                    <a:pt x="12617" y="17127"/>
                  </a:cubicBezTo>
                  <a:close/>
                  <a:moveTo>
                    <a:pt x="17999" y="15021"/>
                  </a:moveTo>
                  <a:lnTo>
                    <a:pt x="14987" y="13006"/>
                  </a:lnTo>
                  <a:lnTo>
                    <a:pt x="14987" y="8980"/>
                  </a:lnTo>
                  <a:cubicBezTo>
                    <a:pt x="16872" y="9264"/>
                    <a:pt x="18283" y="11126"/>
                    <a:pt x="18284" y="13331"/>
                  </a:cubicBezTo>
                  <a:cubicBezTo>
                    <a:pt x="18292" y="13911"/>
                    <a:pt x="18195" y="14487"/>
                    <a:pt x="17999" y="15021"/>
                  </a:cubicBezTo>
                  <a:close/>
                </a:path>
              </a:pathLst>
            </a:custGeom>
            <a:solidFill>
              <a:srgbClr val="FFFFFF"/>
            </a:solidFill>
            <a:ln w="3175" cap="flat">
              <a:solidFill>
                <a:srgbClr val="FFFFFF"/>
              </a:solidFill>
              <a:prstDash val="solid"/>
              <a:miter lim="800000"/>
            </a:ln>
            <a:effectLst/>
          </p:spPr>
          <p:txBody>
            <a:bodyPr wrap="square" lIns="45719" tIns="45719" rIns="45719" bIns="45719" numCol="1" anchor="ctr">
              <a:noAutofit/>
            </a:bodyPr>
            <a:lstStyle/>
            <a:p>
              <a:pPr>
                <a:defRPr>
                  <a:latin typeface="Arial"/>
                  <a:ea typeface="Arial"/>
                  <a:cs typeface="Arial"/>
                  <a:sym typeface="Arial"/>
                </a:defRPr>
              </a:pPr>
              <a:endParaRPr/>
            </a:p>
          </p:txBody>
        </p:sp>
      </p:grpSp>
    </p:spTree>
    <p:extLst>
      <p:ext uri="{BB962C8B-B14F-4D97-AF65-F5344CB8AC3E}">
        <p14:creationId xmlns:p14="http://schemas.microsoft.com/office/powerpoint/2010/main" val="2181276669"/>
      </p:ext>
    </p:extLst>
  </p:cSld>
  <p:clrMapOvr>
    <a:masterClrMapping/>
  </p:clrMapOvr>
  <p:transition spd="med"/>
</p:sldLayout>
</file>

<file path=ppt/slideLayouts/slideLayout156.xml><?xml version="1.0" encoding="utf-8"?>
<p:sldLayout xmlns:a="http://schemas.openxmlformats.org/drawingml/2006/main" xmlns:r="http://schemas.openxmlformats.org/officeDocument/2006/relationships" xmlns:p="http://schemas.openxmlformats.org/presentationml/2006/main" type="tx">
  <p:cSld name="Diapositiva titolo">
    <p:spTree>
      <p:nvGrpSpPr>
        <p:cNvPr id="1" name=""/>
        <p:cNvGrpSpPr/>
        <p:nvPr/>
      </p:nvGrpSpPr>
      <p:grpSpPr>
        <a:xfrm>
          <a:off x="0" y="0"/>
          <a:ext cx="0" cy="0"/>
          <a:chOff x="0" y="0"/>
          <a:chExt cx="0" cy="0"/>
        </a:xfrm>
      </p:grpSpPr>
      <p:sp>
        <p:nvSpPr>
          <p:cNvPr id="324" name="Testo titolo"/>
          <p:cNvSpPr txBox="1">
            <a:spLocks noGrp="1"/>
          </p:cNvSpPr>
          <p:nvPr>
            <p:ph type="title"/>
          </p:nvPr>
        </p:nvSpPr>
        <p:spPr>
          <a:xfrm>
            <a:off x="168506" y="162570"/>
            <a:ext cx="9767974" cy="946903"/>
          </a:xfrm>
          <a:prstGeom prst="rect">
            <a:avLst/>
          </a:prstGeom>
        </p:spPr>
        <p:txBody>
          <a:bodyPr anchor="t"/>
          <a:lstStyle>
            <a:lvl1pPr>
              <a:lnSpc>
                <a:spcPct val="100000"/>
              </a:lnSpc>
              <a:defRPr sz="2400" b="1">
                <a:solidFill>
                  <a:srgbClr val="FFFFFF"/>
                </a:solidFill>
                <a:latin typeface="Arial"/>
                <a:ea typeface="Arial"/>
                <a:cs typeface="Arial"/>
                <a:sym typeface="Arial"/>
              </a:defRPr>
            </a:lvl1pPr>
          </a:lstStyle>
          <a:p>
            <a:r>
              <a:t>Testo titolo</a:t>
            </a:r>
          </a:p>
        </p:txBody>
      </p:sp>
      <p:sp>
        <p:nvSpPr>
          <p:cNvPr id="325" name="Corpo livello uno…"/>
          <p:cNvSpPr txBox="1">
            <a:spLocks noGrp="1"/>
          </p:cNvSpPr>
          <p:nvPr>
            <p:ph type="body" idx="1"/>
          </p:nvPr>
        </p:nvSpPr>
        <p:spPr>
          <a:xfrm>
            <a:off x="178421" y="1341121"/>
            <a:ext cx="11845074" cy="4567312"/>
          </a:xfrm>
          <a:prstGeom prst="rect">
            <a:avLst/>
          </a:prstGeom>
        </p:spPr>
        <p:txBody>
          <a:bodyPr/>
          <a:lstStyle>
            <a:lvl1pPr marL="0" indent="0">
              <a:lnSpc>
                <a:spcPct val="100000"/>
              </a:lnSpc>
              <a:spcBef>
                <a:spcPts val="300"/>
              </a:spcBef>
              <a:buSzTx/>
              <a:buFontTx/>
              <a:buNone/>
              <a:defRPr sz="1600">
                <a:latin typeface="Arial"/>
                <a:ea typeface="Arial"/>
                <a:cs typeface="Arial"/>
                <a:sym typeface="Arial"/>
              </a:defRPr>
            </a:lvl1pPr>
            <a:lvl2pPr marL="0" indent="609584">
              <a:lnSpc>
                <a:spcPct val="100000"/>
              </a:lnSpc>
              <a:spcBef>
                <a:spcPts val="300"/>
              </a:spcBef>
              <a:buSzTx/>
              <a:buFontTx/>
              <a:buNone/>
              <a:defRPr sz="1600">
                <a:latin typeface="Arial"/>
                <a:ea typeface="Arial"/>
                <a:cs typeface="Arial"/>
                <a:sym typeface="Arial"/>
              </a:defRPr>
            </a:lvl2pPr>
            <a:lvl3pPr marL="0" indent="1219169">
              <a:lnSpc>
                <a:spcPct val="100000"/>
              </a:lnSpc>
              <a:spcBef>
                <a:spcPts val="300"/>
              </a:spcBef>
              <a:buSzTx/>
              <a:buFontTx/>
              <a:buNone/>
              <a:defRPr sz="1600">
                <a:latin typeface="Arial"/>
                <a:ea typeface="Arial"/>
                <a:cs typeface="Arial"/>
                <a:sym typeface="Arial"/>
              </a:defRPr>
            </a:lvl3pPr>
            <a:lvl4pPr marL="0" indent="1828754">
              <a:lnSpc>
                <a:spcPct val="100000"/>
              </a:lnSpc>
              <a:spcBef>
                <a:spcPts val="300"/>
              </a:spcBef>
              <a:buSzTx/>
              <a:buFontTx/>
              <a:buNone/>
              <a:defRPr sz="1600">
                <a:latin typeface="Arial"/>
                <a:ea typeface="Arial"/>
                <a:cs typeface="Arial"/>
                <a:sym typeface="Arial"/>
              </a:defRPr>
            </a:lvl4pPr>
            <a:lvl5pPr marL="0" indent="2438338">
              <a:lnSpc>
                <a:spcPct val="100000"/>
              </a:lnSpc>
              <a:spcBef>
                <a:spcPts val="300"/>
              </a:spcBef>
              <a:buSzTx/>
              <a:buFontTx/>
              <a:buNone/>
              <a:defRPr sz="1600">
                <a:latin typeface="Arial"/>
                <a:ea typeface="Arial"/>
                <a:cs typeface="Arial"/>
                <a:sym typeface="Arial"/>
              </a:defRPr>
            </a:lvl5pPr>
          </a:lstStyle>
          <a:p>
            <a:r>
              <a:t>Corpo livello uno</a:t>
            </a:r>
          </a:p>
          <a:p>
            <a:pPr lvl="1"/>
            <a:r>
              <a:t>Corpo livello due</a:t>
            </a:r>
          </a:p>
          <a:p>
            <a:pPr lvl="2"/>
            <a:r>
              <a:t>Corpo livello tre</a:t>
            </a:r>
          </a:p>
          <a:p>
            <a:pPr lvl="3"/>
            <a:r>
              <a:t>Corpo livello quattro</a:t>
            </a:r>
          </a:p>
          <a:p>
            <a:pPr lvl="4"/>
            <a:r>
              <a:t>Corpo livello cinque</a:t>
            </a:r>
          </a:p>
        </p:txBody>
      </p:sp>
      <p:sp>
        <p:nvSpPr>
          <p:cNvPr id="326" name="Segnaposto testo 7"/>
          <p:cNvSpPr>
            <a:spLocks noGrp="1"/>
          </p:cNvSpPr>
          <p:nvPr>
            <p:ph type="body" sz="quarter" idx="21" hasCustomPrompt="1"/>
          </p:nvPr>
        </p:nvSpPr>
        <p:spPr>
          <a:xfrm>
            <a:off x="178420" y="6078968"/>
            <a:ext cx="11845075" cy="476249"/>
          </a:xfrm>
          <a:prstGeom prst="rect">
            <a:avLst/>
          </a:prstGeom>
        </p:spPr>
        <p:txBody>
          <a:bodyPr/>
          <a:lstStyle>
            <a:lvl1pPr marL="0" indent="0">
              <a:lnSpc>
                <a:spcPct val="100000"/>
              </a:lnSpc>
              <a:spcBef>
                <a:spcPts val="200"/>
              </a:spcBef>
              <a:buSzTx/>
              <a:buFontTx/>
              <a:buNone/>
              <a:defRPr sz="1000">
                <a:solidFill>
                  <a:srgbClr val="595959"/>
                </a:solidFill>
                <a:latin typeface="Arial"/>
                <a:ea typeface="Arial"/>
                <a:cs typeface="Arial"/>
                <a:sym typeface="Arial"/>
              </a:defRPr>
            </a:lvl1pPr>
          </a:lstStyle>
          <a:p>
            <a:r>
              <a:t>Note</a:t>
            </a:r>
          </a:p>
        </p:txBody>
      </p:sp>
      <p:sp>
        <p:nvSpPr>
          <p:cNvPr id="327" name="Numero diapositiva"/>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4120177832"/>
      </p:ext>
    </p:extLst>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type="tx">
  <p:cSld name="1_Blank">
    <p:spTree>
      <p:nvGrpSpPr>
        <p:cNvPr id="1" name=""/>
        <p:cNvGrpSpPr/>
        <p:nvPr/>
      </p:nvGrpSpPr>
      <p:grpSpPr>
        <a:xfrm>
          <a:off x="0" y="0"/>
          <a:ext cx="0" cy="0"/>
          <a:chOff x="0" y="0"/>
          <a:chExt cx="0" cy="0"/>
        </a:xfrm>
      </p:grpSpPr>
      <p:sp>
        <p:nvSpPr>
          <p:cNvPr id="334" name="Numero diapositiva"/>
          <p:cNvSpPr txBox="1">
            <a:spLocks noGrp="1"/>
          </p:cNvSpPr>
          <p:nvPr>
            <p:ph type="sldNum" sz="quarter" idx="2"/>
          </p:nvPr>
        </p:nvSpPr>
        <p:spPr>
          <a:xfrm>
            <a:off x="323999" y="323999"/>
            <a:ext cx="358414" cy="350663"/>
          </a:xfrm>
          <a:prstGeom prst="rect">
            <a:avLst/>
          </a:prstGeom>
        </p:spPr>
        <p:txBody>
          <a:bodyPr anchor="t"/>
          <a:lstStyle>
            <a:lvl1pPr algn="l">
              <a:defRPr sz="1800">
                <a:solidFill>
                  <a:srgbClr val="000000"/>
                </a:solidFill>
                <a:latin typeface="Arial"/>
                <a:ea typeface="Arial"/>
                <a:cs typeface="Arial"/>
                <a:sym typeface="Arial"/>
              </a:defRPr>
            </a:lvl1pPr>
          </a:lstStyle>
          <a:p>
            <a:fld id="{86CB4B4D-7CA3-9044-876B-883B54F8677D}" type="slidenum">
              <a:t>‹N›</a:t>
            </a:fld>
            <a:endParaRPr/>
          </a:p>
        </p:txBody>
      </p:sp>
      <p:sp>
        <p:nvSpPr>
          <p:cNvPr id="335" name="Corpo livello uno…"/>
          <p:cNvSpPr txBox="1">
            <a:spLocks noGrp="1"/>
          </p:cNvSpPr>
          <p:nvPr>
            <p:ph type="body" sz="quarter" idx="1" hasCustomPrompt="1"/>
          </p:nvPr>
        </p:nvSpPr>
        <p:spPr>
          <a:xfrm>
            <a:off x="647999" y="6210000"/>
            <a:ext cx="8652000" cy="324001"/>
          </a:xfrm>
          <a:prstGeom prst="rect">
            <a:avLst/>
          </a:prstGeom>
        </p:spPr>
        <p:txBody>
          <a:bodyPr lIns="0" tIns="0" rIns="0" bIns="0" anchor="b"/>
          <a:lstStyle>
            <a:lvl1pPr marL="269992" indent="-269992">
              <a:lnSpc>
                <a:spcPct val="100000"/>
              </a:lnSpc>
              <a:spcBef>
                <a:spcPts val="100"/>
              </a:spcBef>
              <a:buSzTx/>
              <a:buFontTx/>
              <a:buNone/>
              <a:defRPr sz="800" i="1">
                <a:solidFill>
                  <a:srgbClr val="00A1DE"/>
                </a:solidFill>
                <a:latin typeface="Arial"/>
                <a:ea typeface="Arial"/>
                <a:cs typeface="Arial"/>
                <a:sym typeface="Arial"/>
              </a:defRPr>
            </a:lvl1pPr>
            <a:lvl2pPr marL="561109" indent="-103909">
              <a:lnSpc>
                <a:spcPct val="100000"/>
              </a:lnSpc>
              <a:spcBef>
                <a:spcPts val="100"/>
              </a:spcBef>
              <a:buFontTx/>
              <a:buChar char="−"/>
              <a:defRPr sz="800" i="1">
                <a:solidFill>
                  <a:srgbClr val="00A1DE"/>
                </a:solidFill>
                <a:latin typeface="Arial"/>
                <a:ea typeface="Arial"/>
                <a:cs typeface="Arial"/>
                <a:sym typeface="Arial"/>
              </a:defRPr>
            </a:lvl2pPr>
            <a:lvl3pPr marL="1005839" indent="-91439">
              <a:lnSpc>
                <a:spcPct val="100000"/>
              </a:lnSpc>
              <a:spcBef>
                <a:spcPts val="100"/>
              </a:spcBef>
              <a:buFontTx/>
              <a:defRPr sz="800" i="1">
                <a:solidFill>
                  <a:srgbClr val="00A1DE"/>
                </a:solidFill>
                <a:latin typeface="Arial"/>
                <a:ea typeface="Arial"/>
                <a:cs typeface="Arial"/>
                <a:sym typeface="Arial"/>
              </a:defRPr>
            </a:lvl3pPr>
            <a:lvl4pPr marL="1463039" indent="-91439">
              <a:lnSpc>
                <a:spcPct val="100000"/>
              </a:lnSpc>
              <a:spcBef>
                <a:spcPts val="100"/>
              </a:spcBef>
              <a:buFontTx/>
              <a:defRPr sz="800" i="1">
                <a:solidFill>
                  <a:srgbClr val="00A1DE"/>
                </a:solidFill>
                <a:latin typeface="Arial"/>
                <a:ea typeface="Arial"/>
                <a:cs typeface="Arial"/>
                <a:sym typeface="Arial"/>
              </a:defRPr>
            </a:lvl4pPr>
            <a:lvl5pPr marL="1930400" indent="-101600">
              <a:lnSpc>
                <a:spcPct val="100000"/>
              </a:lnSpc>
              <a:spcBef>
                <a:spcPts val="100"/>
              </a:spcBef>
              <a:buFontTx/>
              <a:defRPr sz="800" i="1">
                <a:solidFill>
                  <a:srgbClr val="00A1DE"/>
                </a:solidFill>
                <a:latin typeface="Arial"/>
                <a:ea typeface="Arial"/>
                <a:cs typeface="Arial"/>
                <a:sym typeface="Arial"/>
              </a:defRPr>
            </a:lvl5pPr>
          </a:lstStyle>
          <a:p>
            <a:r>
              <a:t>Insert notes</a:t>
            </a:r>
          </a:p>
          <a:p>
            <a:pPr lvl="1"/>
            <a:endParaRPr/>
          </a:p>
          <a:p>
            <a:pPr lvl="2"/>
            <a:endParaRPr/>
          </a:p>
          <a:p>
            <a:pPr lvl="3"/>
            <a:endParaRPr/>
          </a:p>
          <a:p>
            <a:pPr lvl="4"/>
            <a:endParaRPr/>
          </a:p>
        </p:txBody>
      </p:sp>
      <p:sp>
        <p:nvSpPr>
          <p:cNvPr id="336" name="Click to add title"/>
          <p:cNvSpPr txBox="1">
            <a:spLocks noGrp="1"/>
          </p:cNvSpPr>
          <p:nvPr>
            <p:ph type="title" hasCustomPrompt="1"/>
          </p:nvPr>
        </p:nvSpPr>
        <p:spPr>
          <a:xfrm>
            <a:off x="323999" y="294071"/>
            <a:ext cx="10896002" cy="548633"/>
          </a:xfrm>
          <a:prstGeom prst="rect">
            <a:avLst/>
          </a:prstGeom>
        </p:spPr>
        <p:txBody>
          <a:bodyPr/>
          <a:lstStyle>
            <a:lvl1pPr>
              <a:lnSpc>
                <a:spcPct val="100000"/>
              </a:lnSpc>
              <a:defRPr sz="3600" b="1">
                <a:solidFill>
                  <a:srgbClr val="FFFFFF"/>
                </a:solidFill>
                <a:latin typeface="Times New Roman"/>
                <a:ea typeface="Times New Roman"/>
                <a:cs typeface="Times New Roman"/>
                <a:sym typeface="Times New Roman"/>
              </a:defRPr>
            </a:lvl1pPr>
          </a:lstStyle>
          <a:p>
            <a:r>
              <a:t>Click to add title</a:t>
            </a:r>
          </a:p>
        </p:txBody>
      </p:sp>
    </p:spTree>
    <p:extLst>
      <p:ext uri="{BB962C8B-B14F-4D97-AF65-F5344CB8AC3E}">
        <p14:creationId xmlns:p14="http://schemas.microsoft.com/office/powerpoint/2010/main" val="3407811101"/>
      </p:ext>
    </p:extLst>
  </p:cSld>
  <p:clrMapOvr>
    <a:masterClrMapping/>
  </p:clrMapOvr>
  <p:transition spd="med"/>
</p:sldLayout>
</file>

<file path=ppt/slideLayouts/slideLayout158.xml><?xml version="1.0" encoding="utf-8"?>
<p:sldLayout xmlns:a="http://schemas.openxmlformats.org/drawingml/2006/main" xmlns:r="http://schemas.openxmlformats.org/officeDocument/2006/relationships" xmlns:p="http://schemas.openxmlformats.org/presentationml/2006/main" type="tx">
  <p:cSld name="2_ Text Slide">
    <p:spTree>
      <p:nvGrpSpPr>
        <p:cNvPr id="1" name=""/>
        <p:cNvGrpSpPr/>
        <p:nvPr/>
      </p:nvGrpSpPr>
      <p:grpSpPr>
        <a:xfrm>
          <a:off x="0" y="0"/>
          <a:ext cx="0" cy="0"/>
          <a:chOff x="0" y="0"/>
          <a:chExt cx="0" cy="0"/>
        </a:xfrm>
      </p:grpSpPr>
      <p:grpSp>
        <p:nvGrpSpPr>
          <p:cNvPr id="349" name="Group 43"/>
          <p:cNvGrpSpPr/>
          <p:nvPr/>
        </p:nvGrpSpPr>
        <p:grpSpPr>
          <a:xfrm>
            <a:off x="-1" y="1638300"/>
            <a:ext cx="644434" cy="3466643"/>
            <a:chOff x="0" y="0"/>
            <a:chExt cx="644432" cy="3466642"/>
          </a:xfrm>
        </p:grpSpPr>
        <p:sp>
          <p:nvSpPr>
            <p:cNvPr id="343" name="Rectangle 44"/>
            <p:cNvSpPr/>
            <p:nvPr/>
          </p:nvSpPr>
          <p:spPr>
            <a:xfrm>
              <a:off x="-1" y="0"/>
              <a:ext cx="644434" cy="353853"/>
            </a:xfrm>
            <a:prstGeom prst="rect">
              <a:avLst/>
            </a:prstGeom>
            <a:solidFill>
              <a:srgbClr val="82785C"/>
            </a:solidFill>
            <a:ln w="12700" cap="flat">
              <a:noFill/>
              <a:miter lim="400000"/>
            </a:ln>
            <a:effectLst/>
          </p:spPr>
          <p:txBody>
            <a:bodyPr wrap="square" lIns="45719" tIns="45719" rIns="45719" bIns="45719" numCol="1" anchor="ctr">
              <a:noAutofit/>
            </a:bodyPr>
            <a:lstStyle/>
            <a:p>
              <a:pPr algn="ctr">
                <a:defRPr sz="3200">
                  <a:solidFill>
                    <a:srgbClr val="FFFFFF"/>
                  </a:solidFill>
                  <a:latin typeface="Arial"/>
                  <a:ea typeface="Arial"/>
                  <a:cs typeface="Arial"/>
                  <a:sym typeface="Arial"/>
                </a:defRPr>
              </a:pPr>
              <a:endParaRPr/>
            </a:p>
          </p:txBody>
        </p:sp>
        <p:sp>
          <p:nvSpPr>
            <p:cNvPr id="344" name="Rectangle 45"/>
            <p:cNvSpPr/>
            <p:nvPr/>
          </p:nvSpPr>
          <p:spPr>
            <a:xfrm>
              <a:off x="-1" y="642319"/>
              <a:ext cx="644434" cy="353853"/>
            </a:xfrm>
            <a:prstGeom prst="rect">
              <a:avLst/>
            </a:prstGeom>
            <a:solidFill>
              <a:srgbClr val="82785C"/>
            </a:solidFill>
            <a:ln w="12700" cap="flat">
              <a:noFill/>
              <a:miter lim="400000"/>
            </a:ln>
            <a:effectLst/>
          </p:spPr>
          <p:txBody>
            <a:bodyPr wrap="square" lIns="45719" tIns="45719" rIns="45719" bIns="45719" numCol="1" anchor="ctr">
              <a:noAutofit/>
            </a:bodyPr>
            <a:lstStyle/>
            <a:p>
              <a:pPr algn="ctr">
                <a:defRPr sz="3200">
                  <a:solidFill>
                    <a:srgbClr val="FFFFFF"/>
                  </a:solidFill>
                  <a:latin typeface="Arial"/>
                  <a:ea typeface="Arial"/>
                  <a:cs typeface="Arial"/>
                  <a:sym typeface="Arial"/>
                </a:defRPr>
              </a:pPr>
              <a:endParaRPr/>
            </a:p>
          </p:txBody>
        </p:sp>
        <p:sp>
          <p:nvSpPr>
            <p:cNvPr id="345" name="Rectangle 46"/>
            <p:cNvSpPr/>
            <p:nvPr/>
          </p:nvSpPr>
          <p:spPr>
            <a:xfrm>
              <a:off x="-1" y="1261561"/>
              <a:ext cx="644434" cy="353853"/>
            </a:xfrm>
            <a:prstGeom prst="rect">
              <a:avLst/>
            </a:prstGeom>
            <a:solidFill>
              <a:srgbClr val="82785C"/>
            </a:solidFill>
            <a:ln w="12700" cap="flat">
              <a:noFill/>
              <a:miter lim="400000"/>
            </a:ln>
            <a:effectLst/>
          </p:spPr>
          <p:txBody>
            <a:bodyPr wrap="square" lIns="45719" tIns="45719" rIns="45719" bIns="45719" numCol="1" anchor="ctr">
              <a:noAutofit/>
            </a:bodyPr>
            <a:lstStyle/>
            <a:p>
              <a:pPr algn="ctr">
                <a:defRPr sz="3200">
                  <a:solidFill>
                    <a:srgbClr val="FFFFFF"/>
                  </a:solidFill>
                  <a:latin typeface="Arial"/>
                  <a:ea typeface="Arial"/>
                  <a:cs typeface="Arial"/>
                  <a:sym typeface="Arial"/>
                </a:defRPr>
              </a:pPr>
              <a:endParaRPr/>
            </a:p>
          </p:txBody>
        </p:sp>
        <p:sp>
          <p:nvSpPr>
            <p:cNvPr id="346" name="Rectangle 47"/>
            <p:cNvSpPr/>
            <p:nvPr/>
          </p:nvSpPr>
          <p:spPr>
            <a:xfrm>
              <a:off x="-1" y="1880802"/>
              <a:ext cx="644434" cy="353853"/>
            </a:xfrm>
            <a:prstGeom prst="rect">
              <a:avLst/>
            </a:prstGeom>
            <a:solidFill>
              <a:srgbClr val="82785C"/>
            </a:solidFill>
            <a:ln w="12700" cap="flat">
              <a:noFill/>
              <a:miter lim="400000"/>
            </a:ln>
            <a:effectLst/>
          </p:spPr>
          <p:txBody>
            <a:bodyPr wrap="square" lIns="45719" tIns="45719" rIns="45719" bIns="45719" numCol="1" anchor="ctr">
              <a:noAutofit/>
            </a:bodyPr>
            <a:lstStyle/>
            <a:p>
              <a:pPr algn="ctr">
                <a:defRPr sz="3200">
                  <a:solidFill>
                    <a:srgbClr val="FFFFFF"/>
                  </a:solidFill>
                  <a:latin typeface="Arial"/>
                  <a:ea typeface="Arial"/>
                  <a:cs typeface="Arial"/>
                  <a:sym typeface="Arial"/>
                </a:defRPr>
              </a:pPr>
              <a:endParaRPr/>
            </a:p>
          </p:txBody>
        </p:sp>
        <p:sp>
          <p:nvSpPr>
            <p:cNvPr id="347" name="Rectangle 48"/>
            <p:cNvSpPr/>
            <p:nvPr/>
          </p:nvSpPr>
          <p:spPr>
            <a:xfrm>
              <a:off x="-1" y="2492351"/>
              <a:ext cx="644434" cy="353853"/>
            </a:xfrm>
            <a:prstGeom prst="rect">
              <a:avLst/>
            </a:prstGeom>
            <a:solidFill>
              <a:srgbClr val="82785C"/>
            </a:solidFill>
            <a:ln w="12700" cap="flat">
              <a:noFill/>
              <a:miter lim="400000"/>
            </a:ln>
            <a:effectLst/>
          </p:spPr>
          <p:txBody>
            <a:bodyPr wrap="square" lIns="45719" tIns="45719" rIns="45719" bIns="45719" numCol="1" anchor="ctr">
              <a:noAutofit/>
            </a:bodyPr>
            <a:lstStyle/>
            <a:p>
              <a:pPr algn="ctr">
                <a:defRPr sz="3200">
                  <a:solidFill>
                    <a:srgbClr val="FFFFFF"/>
                  </a:solidFill>
                  <a:latin typeface="Arial"/>
                  <a:ea typeface="Arial"/>
                  <a:cs typeface="Arial"/>
                  <a:sym typeface="Arial"/>
                </a:defRPr>
              </a:pPr>
              <a:endParaRPr/>
            </a:p>
          </p:txBody>
        </p:sp>
        <p:sp>
          <p:nvSpPr>
            <p:cNvPr id="348" name="Rectangle 49"/>
            <p:cNvSpPr/>
            <p:nvPr/>
          </p:nvSpPr>
          <p:spPr>
            <a:xfrm>
              <a:off x="-1" y="3112790"/>
              <a:ext cx="644434" cy="353853"/>
            </a:xfrm>
            <a:prstGeom prst="rect">
              <a:avLst/>
            </a:prstGeom>
            <a:solidFill>
              <a:srgbClr val="82785C"/>
            </a:solidFill>
            <a:ln w="12700" cap="flat">
              <a:noFill/>
              <a:miter lim="400000"/>
            </a:ln>
            <a:effectLst/>
          </p:spPr>
          <p:txBody>
            <a:bodyPr wrap="square" lIns="45719" tIns="45719" rIns="45719" bIns="45719" numCol="1" anchor="ctr">
              <a:noAutofit/>
            </a:bodyPr>
            <a:lstStyle/>
            <a:p>
              <a:pPr algn="ctr">
                <a:defRPr sz="3200">
                  <a:solidFill>
                    <a:srgbClr val="FFFFFF"/>
                  </a:solidFill>
                  <a:latin typeface="Arial"/>
                  <a:ea typeface="Arial"/>
                  <a:cs typeface="Arial"/>
                  <a:sym typeface="Arial"/>
                </a:defRPr>
              </a:pPr>
              <a:endParaRPr/>
            </a:p>
          </p:txBody>
        </p:sp>
      </p:grpSp>
      <p:sp>
        <p:nvSpPr>
          <p:cNvPr id="350" name="Testo titolo"/>
          <p:cNvSpPr txBox="1">
            <a:spLocks noGrp="1"/>
          </p:cNvSpPr>
          <p:nvPr>
            <p:ph type="title"/>
          </p:nvPr>
        </p:nvSpPr>
        <p:spPr>
          <a:xfrm>
            <a:off x="644434" y="588154"/>
            <a:ext cx="10722065" cy="461666"/>
          </a:xfrm>
          <a:prstGeom prst="rect">
            <a:avLst/>
          </a:prstGeom>
        </p:spPr>
        <p:txBody>
          <a:bodyPr/>
          <a:lstStyle>
            <a:lvl1pPr>
              <a:lnSpc>
                <a:spcPct val="100000"/>
              </a:lnSpc>
              <a:defRPr sz="3600" b="1">
                <a:solidFill>
                  <a:srgbClr val="D52B17"/>
                </a:solidFill>
                <a:latin typeface="Times New Roman"/>
                <a:ea typeface="Times New Roman"/>
                <a:cs typeface="Times New Roman"/>
                <a:sym typeface="Times New Roman"/>
              </a:defRPr>
            </a:lvl1pPr>
          </a:lstStyle>
          <a:p>
            <a:r>
              <a:t>Testo titolo</a:t>
            </a:r>
          </a:p>
        </p:txBody>
      </p:sp>
      <p:sp>
        <p:nvSpPr>
          <p:cNvPr id="351" name="Numero diapositiva"/>
          <p:cNvSpPr txBox="1">
            <a:spLocks noGrp="1"/>
          </p:cNvSpPr>
          <p:nvPr>
            <p:ph type="sldNum" sz="quarter" idx="2"/>
          </p:nvPr>
        </p:nvSpPr>
        <p:spPr>
          <a:xfrm>
            <a:off x="11780741" y="6575060"/>
            <a:ext cx="217152" cy="202417"/>
          </a:xfrm>
          <a:prstGeom prst="rect">
            <a:avLst/>
          </a:prstGeom>
        </p:spPr>
        <p:txBody>
          <a:bodyPr/>
          <a:lstStyle>
            <a:lvl1pPr algn="ctr">
              <a:defRPr sz="800">
                <a:solidFill>
                  <a:srgbClr val="000000"/>
                </a:solidFill>
                <a:latin typeface="Arial"/>
                <a:ea typeface="Arial"/>
                <a:cs typeface="Arial"/>
                <a:sym typeface="Arial"/>
              </a:defRPr>
            </a:lvl1pPr>
          </a:lstStyle>
          <a:p>
            <a:fld id="{86CB4B4D-7CA3-9044-876B-883B54F8677D}" type="slidenum">
              <a:t>‹N›</a:t>
            </a:fld>
            <a:endParaRPr/>
          </a:p>
        </p:txBody>
      </p:sp>
      <p:sp>
        <p:nvSpPr>
          <p:cNvPr id="352" name="Corpo livello uno…"/>
          <p:cNvSpPr txBox="1">
            <a:spLocks noGrp="1"/>
          </p:cNvSpPr>
          <p:nvPr>
            <p:ph type="body" idx="1"/>
          </p:nvPr>
        </p:nvSpPr>
        <p:spPr>
          <a:xfrm>
            <a:off x="644434" y="1504797"/>
            <a:ext cx="10942199" cy="4752313"/>
          </a:xfrm>
          <a:prstGeom prst="rect">
            <a:avLst/>
          </a:prstGeom>
        </p:spPr>
        <p:txBody>
          <a:bodyPr/>
          <a:lstStyle>
            <a:lvl1pPr marL="201168" indent="-237743">
              <a:lnSpc>
                <a:spcPct val="100000"/>
              </a:lnSpc>
              <a:spcBef>
                <a:spcPts val="400"/>
              </a:spcBef>
              <a:buClr>
                <a:srgbClr val="E1251B"/>
              </a:buClr>
              <a:defRPr sz="2000">
                <a:latin typeface="Arial"/>
                <a:ea typeface="Arial"/>
                <a:cs typeface="Arial"/>
                <a:sym typeface="Arial"/>
              </a:defRPr>
            </a:lvl1pPr>
            <a:lvl2pPr marL="457200" indent="-240029">
              <a:lnSpc>
                <a:spcPct val="100000"/>
              </a:lnSpc>
              <a:spcBef>
                <a:spcPts val="400"/>
              </a:spcBef>
              <a:buClr>
                <a:srgbClr val="E1251B"/>
              </a:buClr>
              <a:defRPr sz="2000">
                <a:latin typeface="Arial"/>
                <a:ea typeface="Arial"/>
                <a:cs typeface="Arial"/>
                <a:sym typeface="Arial"/>
              </a:defRPr>
            </a:lvl2pPr>
            <a:lvl3pPr marL="731519" indent="-201168">
              <a:lnSpc>
                <a:spcPct val="100000"/>
              </a:lnSpc>
              <a:spcBef>
                <a:spcPts val="400"/>
              </a:spcBef>
              <a:buClr>
                <a:srgbClr val="E1251B"/>
              </a:buClr>
              <a:defRPr sz="2000">
                <a:latin typeface="Arial"/>
                <a:ea typeface="Arial"/>
                <a:cs typeface="Arial"/>
                <a:sym typeface="Arial"/>
              </a:defRPr>
            </a:lvl3pPr>
            <a:lvl4pPr marL="1097280" indent="-201168">
              <a:lnSpc>
                <a:spcPct val="100000"/>
              </a:lnSpc>
              <a:spcBef>
                <a:spcPts val="400"/>
              </a:spcBef>
              <a:buClr>
                <a:srgbClr val="E1251B"/>
              </a:buClr>
              <a:defRPr sz="2000">
                <a:latin typeface="Arial"/>
                <a:ea typeface="Arial"/>
                <a:cs typeface="Arial"/>
                <a:sym typeface="Arial"/>
              </a:defRPr>
            </a:lvl4pPr>
            <a:lvl5pPr marL="1487964" indent="-191135">
              <a:lnSpc>
                <a:spcPct val="100000"/>
              </a:lnSpc>
              <a:spcBef>
                <a:spcPts val="400"/>
              </a:spcBef>
              <a:buClr>
                <a:srgbClr val="E1251B"/>
              </a:buClr>
              <a:defRPr sz="2000">
                <a:latin typeface="Arial"/>
                <a:ea typeface="Arial"/>
                <a:cs typeface="Arial"/>
                <a:sym typeface="Arial"/>
              </a:defRPr>
            </a:lvl5pPr>
          </a:lstStyle>
          <a:p>
            <a:r>
              <a:t>Corpo livello uno</a:t>
            </a:r>
          </a:p>
          <a:p>
            <a:pPr lvl="1"/>
            <a:r>
              <a:t>Corpo livello due</a:t>
            </a:r>
          </a:p>
          <a:p>
            <a:pPr lvl="2"/>
            <a:r>
              <a:t>Corpo livello tre</a:t>
            </a:r>
          </a:p>
          <a:p>
            <a:pPr lvl="3"/>
            <a:r>
              <a:t>Corpo livello quattro</a:t>
            </a:r>
          </a:p>
          <a:p>
            <a:pPr lvl="4"/>
            <a:r>
              <a:t>Corpo livello cinque</a:t>
            </a:r>
          </a:p>
        </p:txBody>
      </p:sp>
    </p:spTree>
    <p:extLst>
      <p:ext uri="{BB962C8B-B14F-4D97-AF65-F5344CB8AC3E}">
        <p14:creationId xmlns:p14="http://schemas.microsoft.com/office/powerpoint/2010/main" val="2966558474"/>
      </p:ext>
    </p:extLst>
  </p:cSld>
  <p:clrMapOvr>
    <a:masterClrMapping/>
  </p:clrMapOvr>
  <p:transition spd="med"/>
</p:sldLayout>
</file>

<file path=ppt/slideLayouts/slideLayout159.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359" name="Testo titolo"/>
          <p:cNvSpPr txBox="1">
            <a:spLocks noGrp="1"/>
          </p:cNvSpPr>
          <p:nvPr>
            <p:ph type="title"/>
          </p:nvPr>
        </p:nvSpPr>
        <p:spPr>
          <a:xfrm>
            <a:off x="609600" y="-25400"/>
            <a:ext cx="10972800" cy="1425491"/>
          </a:xfrm>
          <a:prstGeom prst="rect">
            <a:avLst/>
          </a:prstGeom>
        </p:spPr>
        <p:txBody>
          <a:bodyPr/>
          <a:lstStyle>
            <a:lvl1pPr>
              <a:lnSpc>
                <a:spcPct val="100000"/>
              </a:lnSpc>
              <a:defRPr sz="3600" b="1">
                <a:solidFill>
                  <a:srgbClr val="FFFFFF"/>
                </a:solidFill>
                <a:latin typeface="Times New Roman"/>
                <a:ea typeface="Times New Roman"/>
                <a:cs typeface="Times New Roman"/>
                <a:sym typeface="Times New Roman"/>
              </a:defRPr>
            </a:lvl1pPr>
          </a:lstStyle>
          <a:p>
            <a:r>
              <a:t>Testo titolo</a:t>
            </a:r>
          </a:p>
        </p:txBody>
      </p:sp>
      <p:sp>
        <p:nvSpPr>
          <p:cNvPr id="360" name="Numero diapositiva"/>
          <p:cNvSpPr txBox="1">
            <a:spLocks noGrp="1"/>
          </p:cNvSpPr>
          <p:nvPr>
            <p:ph type="sldNum" sz="quarter" idx="2"/>
          </p:nvPr>
        </p:nvSpPr>
        <p:spPr>
          <a:xfrm>
            <a:off x="0" y="0"/>
            <a:ext cx="358413" cy="350662"/>
          </a:xfrm>
          <a:prstGeom prst="rect">
            <a:avLst/>
          </a:prstGeom>
        </p:spPr>
        <p:txBody>
          <a:bodyPr anchor="t"/>
          <a:lstStyle>
            <a:lvl1pPr algn="l">
              <a:defRPr sz="1800">
                <a:solidFill>
                  <a:srgbClr val="000000"/>
                </a:solidFill>
                <a:latin typeface="Arial"/>
                <a:ea typeface="Arial"/>
                <a:cs typeface="Arial"/>
                <a:sym typeface="Arial"/>
              </a:defRPr>
            </a:lvl1pPr>
          </a:lstStyle>
          <a:p>
            <a:fld id="{86CB4B4D-7CA3-9044-876B-883B54F8677D}" type="slidenum">
              <a:t>‹N›</a:t>
            </a:fld>
            <a:endParaRPr/>
          </a:p>
        </p:txBody>
      </p:sp>
    </p:spTree>
    <p:extLst>
      <p:ext uri="{BB962C8B-B14F-4D97-AF65-F5344CB8AC3E}">
        <p14:creationId xmlns:p14="http://schemas.microsoft.com/office/powerpoint/2010/main" val="1920802205"/>
      </p:ext>
    </p:extLst>
  </p:cSld>
  <p:clrMapOvr>
    <a:masterClrMapping/>
  </p:clrMapOvr>
  <p:transition spd="med"/>
</p:sldLayout>
</file>

<file path=ppt/slideLayouts/slideLayout160.xml><?xml version="1.0" encoding="utf-8"?>
<p:sldLayout xmlns:a="http://schemas.openxmlformats.org/drawingml/2006/main" xmlns:r="http://schemas.openxmlformats.org/officeDocument/2006/relationships" xmlns:p="http://schemas.openxmlformats.org/presentationml/2006/main" type="tx">
  <p:cSld name="22_Title and Content">
    <p:spTree>
      <p:nvGrpSpPr>
        <p:cNvPr id="1" name=""/>
        <p:cNvGrpSpPr/>
        <p:nvPr/>
      </p:nvGrpSpPr>
      <p:grpSpPr>
        <a:xfrm>
          <a:off x="0" y="0"/>
          <a:ext cx="0" cy="0"/>
          <a:chOff x="0" y="0"/>
          <a:chExt cx="0" cy="0"/>
        </a:xfrm>
      </p:grpSpPr>
      <p:sp>
        <p:nvSpPr>
          <p:cNvPr id="367" name="Testo titolo"/>
          <p:cNvSpPr txBox="1">
            <a:spLocks noGrp="1"/>
          </p:cNvSpPr>
          <p:nvPr>
            <p:ph type="title"/>
          </p:nvPr>
        </p:nvSpPr>
        <p:spPr>
          <a:xfrm>
            <a:off x="609600" y="-25400"/>
            <a:ext cx="10972800" cy="1425491"/>
          </a:xfrm>
          <a:prstGeom prst="rect">
            <a:avLst/>
          </a:prstGeom>
        </p:spPr>
        <p:txBody>
          <a:bodyPr/>
          <a:lstStyle>
            <a:lvl1pPr>
              <a:lnSpc>
                <a:spcPct val="100000"/>
              </a:lnSpc>
              <a:defRPr sz="2800" b="1">
                <a:solidFill>
                  <a:srgbClr val="FFFFFF"/>
                </a:solidFill>
                <a:latin typeface="Times New Roman"/>
                <a:ea typeface="Times New Roman"/>
                <a:cs typeface="Times New Roman"/>
                <a:sym typeface="Times New Roman"/>
              </a:defRPr>
            </a:lvl1pPr>
          </a:lstStyle>
          <a:p>
            <a:r>
              <a:t>Testo titolo</a:t>
            </a:r>
          </a:p>
        </p:txBody>
      </p:sp>
      <p:sp>
        <p:nvSpPr>
          <p:cNvPr id="368" name="Corpo livello uno…"/>
          <p:cNvSpPr txBox="1">
            <a:spLocks noGrp="1"/>
          </p:cNvSpPr>
          <p:nvPr>
            <p:ph type="body" idx="1"/>
          </p:nvPr>
        </p:nvSpPr>
        <p:spPr>
          <a:xfrm>
            <a:off x="609600" y="1143000"/>
            <a:ext cx="10972800" cy="5033963"/>
          </a:xfrm>
          <a:prstGeom prst="rect">
            <a:avLst/>
          </a:prstGeom>
        </p:spPr>
        <p:txBody>
          <a:bodyPr/>
          <a:lstStyle>
            <a:lvl1pPr marL="342900" indent="-342900">
              <a:lnSpc>
                <a:spcPct val="100000"/>
              </a:lnSpc>
              <a:spcBef>
                <a:spcPts val="500"/>
              </a:spcBef>
              <a:buClr>
                <a:srgbClr val="E1251B"/>
              </a:buClr>
              <a:buFontTx/>
              <a:buChar char="▪"/>
              <a:defRPr sz="2400">
                <a:latin typeface="Arial"/>
                <a:ea typeface="Arial"/>
                <a:cs typeface="Arial"/>
                <a:sym typeface="Arial"/>
              </a:defRPr>
            </a:lvl1pPr>
            <a:lvl2pPr marL="768927" indent="-311727">
              <a:lnSpc>
                <a:spcPct val="100000"/>
              </a:lnSpc>
              <a:spcBef>
                <a:spcPts val="500"/>
              </a:spcBef>
              <a:buClr>
                <a:srgbClr val="E1251B"/>
              </a:buClr>
              <a:buFontTx/>
              <a:buChar char="−"/>
              <a:defRPr sz="2400">
                <a:latin typeface="Arial"/>
                <a:ea typeface="Arial"/>
                <a:cs typeface="Arial"/>
                <a:sym typeface="Arial"/>
              </a:defRPr>
            </a:lvl2pPr>
            <a:lvl3pPr marL="1188719" indent="-274319">
              <a:lnSpc>
                <a:spcPct val="100000"/>
              </a:lnSpc>
              <a:spcBef>
                <a:spcPts val="500"/>
              </a:spcBef>
              <a:buClr>
                <a:srgbClr val="E1251B"/>
              </a:buClr>
              <a:buFontTx/>
              <a:defRPr sz="2400">
                <a:latin typeface="Arial"/>
                <a:ea typeface="Arial"/>
                <a:cs typeface="Arial"/>
                <a:sym typeface="Arial"/>
              </a:defRPr>
            </a:lvl3pPr>
            <a:lvl4pPr marL="1645920" indent="-274320">
              <a:lnSpc>
                <a:spcPct val="100000"/>
              </a:lnSpc>
              <a:spcBef>
                <a:spcPts val="500"/>
              </a:spcBef>
              <a:buClr>
                <a:srgbClr val="E1251B"/>
              </a:buClr>
              <a:buFontTx/>
              <a:defRPr sz="2400">
                <a:latin typeface="Arial"/>
                <a:ea typeface="Arial"/>
                <a:cs typeface="Arial"/>
                <a:sym typeface="Arial"/>
              </a:defRPr>
            </a:lvl4pPr>
            <a:lvl5pPr marL="2133600" indent="-304800">
              <a:lnSpc>
                <a:spcPct val="100000"/>
              </a:lnSpc>
              <a:spcBef>
                <a:spcPts val="500"/>
              </a:spcBef>
              <a:buClr>
                <a:srgbClr val="E1251B"/>
              </a:buClr>
              <a:buFontTx/>
              <a:defRPr sz="2400">
                <a:latin typeface="Arial"/>
                <a:ea typeface="Arial"/>
                <a:cs typeface="Arial"/>
                <a:sym typeface="Arial"/>
              </a:defRPr>
            </a:lvl5pPr>
          </a:lstStyle>
          <a:p>
            <a:r>
              <a:t>Corpo livello uno</a:t>
            </a:r>
          </a:p>
          <a:p>
            <a:pPr lvl="1"/>
            <a:r>
              <a:t>Corpo livello due</a:t>
            </a:r>
          </a:p>
          <a:p>
            <a:pPr lvl="2"/>
            <a:r>
              <a:t>Corpo livello tre</a:t>
            </a:r>
          </a:p>
          <a:p>
            <a:pPr lvl="3"/>
            <a:r>
              <a:t>Corpo livello quattro</a:t>
            </a:r>
          </a:p>
          <a:p>
            <a:pPr lvl="4"/>
            <a:r>
              <a:t>Corpo livello cinque</a:t>
            </a:r>
          </a:p>
        </p:txBody>
      </p:sp>
      <p:sp>
        <p:nvSpPr>
          <p:cNvPr id="369" name="Numero diapositiva"/>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38559297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image" Target="../media/image1.sv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theme" Target="../theme/theme3.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image" Target="../media/image3.svg"/><Relationship Id="rId2" Type="http://schemas.openxmlformats.org/officeDocument/2006/relationships/slideLayout" Target="../slideLayouts/slideLayout32.xml"/><Relationship Id="rId16" Type="http://schemas.openxmlformats.org/officeDocument/2006/relationships/theme" Target="../theme/theme4.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6" Type="http://schemas.openxmlformats.org/officeDocument/2006/relationships/theme" Target="../theme/theme5.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slideLayout" Target="../slideLayouts/slideLayout6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slideLayout" Target="../slideLayouts/slideLayout73.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slideLayout" Target="../slideLayouts/slideLayout72.xml"/><Relationship Id="rId17" Type="http://schemas.openxmlformats.org/officeDocument/2006/relationships/image" Target="../media/image3.svg"/><Relationship Id="rId2" Type="http://schemas.openxmlformats.org/officeDocument/2006/relationships/slideLayout" Target="../slideLayouts/slideLayout62.xml"/><Relationship Id="rId16" Type="http://schemas.openxmlformats.org/officeDocument/2006/relationships/theme" Target="../theme/theme6.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5" Type="http://schemas.openxmlformats.org/officeDocument/2006/relationships/slideLayout" Target="../slideLayouts/slideLayout7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 Id="rId14" Type="http://schemas.openxmlformats.org/officeDocument/2006/relationships/slideLayout" Target="../slideLayouts/slideLayout7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3.xml"/><Relationship Id="rId13" Type="http://schemas.openxmlformats.org/officeDocument/2006/relationships/slideLayout" Target="../slideLayouts/slideLayout88.xml"/><Relationship Id="rId18" Type="http://schemas.openxmlformats.org/officeDocument/2006/relationships/slideLayout" Target="../slideLayouts/slideLayout93.xml"/><Relationship Id="rId26" Type="http://schemas.openxmlformats.org/officeDocument/2006/relationships/slideLayout" Target="../slideLayouts/slideLayout101.xml"/><Relationship Id="rId3" Type="http://schemas.openxmlformats.org/officeDocument/2006/relationships/slideLayout" Target="../slideLayouts/slideLayout78.xml"/><Relationship Id="rId21" Type="http://schemas.openxmlformats.org/officeDocument/2006/relationships/slideLayout" Target="../slideLayouts/slideLayout96.xml"/><Relationship Id="rId7" Type="http://schemas.openxmlformats.org/officeDocument/2006/relationships/slideLayout" Target="../slideLayouts/slideLayout82.xml"/><Relationship Id="rId12" Type="http://schemas.openxmlformats.org/officeDocument/2006/relationships/slideLayout" Target="../slideLayouts/slideLayout87.xml"/><Relationship Id="rId17" Type="http://schemas.openxmlformats.org/officeDocument/2006/relationships/slideLayout" Target="../slideLayouts/slideLayout92.xml"/><Relationship Id="rId25" Type="http://schemas.openxmlformats.org/officeDocument/2006/relationships/slideLayout" Target="../slideLayouts/slideLayout100.xml"/><Relationship Id="rId2" Type="http://schemas.openxmlformats.org/officeDocument/2006/relationships/slideLayout" Target="../slideLayouts/slideLayout77.xml"/><Relationship Id="rId16" Type="http://schemas.openxmlformats.org/officeDocument/2006/relationships/slideLayout" Target="../slideLayouts/slideLayout91.xml"/><Relationship Id="rId20" Type="http://schemas.openxmlformats.org/officeDocument/2006/relationships/slideLayout" Target="../slideLayouts/slideLayout95.xml"/><Relationship Id="rId29" Type="http://schemas.openxmlformats.org/officeDocument/2006/relationships/slideLayout" Target="../slideLayouts/slideLayout104.xml"/><Relationship Id="rId1" Type="http://schemas.openxmlformats.org/officeDocument/2006/relationships/slideLayout" Target="../slideLayouts/slideLayout76.xml"/><Relationship Id="rId6" Type="http://schemas.openxmlformats.org/officeDocument/2006/relationships/slideLayout" Target="../slideLayouts/slideLayout81.xml"/><Relationship Id="rId11" Type="http://schemas.openxmlformats.org/officeDocument/2006/relationships/slideLayout" Target="../slideLayouts/slideLayout86.xml"/><Relationship Id="rId24" Type="http://schemas.openxmlformats.org/officeDocument/2006/relationships/slideLayout" Target="../slideLayouts/slideLayout99.xml"/><Relationship Id="rId5" Type="http://schemas.openxmlformats.org/officeDocument/2006/relationships/slideLayout" Target="../slideLayouts/slideLayout80.xml"/><Relationship Id="rId15" Type="http://schemas.openxmlformats.org/officeDocument/2006/relationships/slideLayout" Target="../slideLayouts/slideLayout90.xml"/><Relationship Id="rId23" Type="http://schemas.openxmlformats.org/officeDocument/2006/relationships/slideLayout" Target="../slideLayouts/slideLayout98.xml"/><Relationship Id="rId28" Type="http://schemas.openxmlformats.org/officeDocument/2006/relationships/slideLayout" Target="../slideLayouts/slideLayout103.xml"/><Relationship Id="rId10" Type="http://schemas.openxmlformats.org/officeDocument/2006/relationships/slideLayout" Target="../slideLayouts/slideLayout85.xml"/><Relationship Id="rId19" Type="http://schemas.openxmlformats.org/officeDocument/2006/relationships/slideLayout" Target="../slideLayouts/slideLayout94.xml"/><Relationship Id="rId4" Type="http://schemas.openxmlformats.org/officeDocument/2006/relationships/slideLayout" Target="../slideLayouts/slideLayout79.xml"/><Relationship Id="rId9" Type="http://schemas.openxmlformats.org/officeDocument/2006/relationships/slideLayout" Target="../slideLayouts/slideLayout84.xml"/><Relationship Id="rId14" Type="http://schemas.openxmlformats.org/officeDocument/2006/relationships/slideLayout" Target="../slideLayouts/slideLayout89.xml"/><Relationship Id="rId22" Type="http://schemas.openxmlformats.org/officeDocument/2006/relationships/slideLayout" Target="../slideLayouts/slideLayout97.xml"/><Relationship Id="rId27" Type="http://schemas.openxmlformats.org/officeDocument/2006/relationships/slideLayout" Target="../slideLayouts/slideLayout102.xml"/><Relationship Id="rId30"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2.xml"/><Relationship Id="rId13" Type="http://schemas.openxmlformats.org/officeDocument/2006/relationships/slideLayout" Target="../slideLayouts/slideLayout117.xml"/><Relationship Id="rId18" Type="http://schemas.openxmlformats.org/officeDocument/2006/relationships/slideLayout" Target="../slideLayouts/slideLayout122.xml"/><Relationship Id="rId26" Type="http://schemas.openxmlformats.org/officeDocument/2006/relationships/image" Target="../media/image25.jpeg"/><Relationship Id="rId3" Type="http://schemas.openxmlformats.org/officeDocument/2006/relationships/slideLayout" Target="../slideLayouts/slideLayout107.xml"/><Relationship Id="rId21" Type="http://schemas.openxmlformats.org/officeDocument/2006/relationships/slideLayout" Target="../slideLayouts/slideLayout125.xml"/><Relationship Id="rId7" Type="http://schemas.openxmlformats.org/officeDocument/2006/relationships/slideLayout" Target="../slideLayouts/slideLayout111.xml"/><Relationship Id="rId12" Type="http://schemas.openxmlformats.org/officeDocument/2006/relationships/slideLayout" Target="../slideLayouts/slideLayout116.xml"/><Relationship Id="rId17" Type="http://schemas.openxmlformats.org/officeDocument/2006/relationships/slideLayout" Target="../slideLayouts/slideLayout121.xml"/><Relationship Id="rId25" Type="http://schemas.openxmlformats.org/officeDocument/2006/relationships/theme" Target="../theme/theme8.xml"/><Relationship Id="rId2" Type="http://schemas.openxmlformats.org/officeDocument/2006/relationships/slideLayout" Target="../slideLayouts/slideLayout106.xml"/><Relationship Id="rId16" Type="http://schemas.openxmlformats.org/officeDocument/2006/relationships/slideLayout" Target="../slideLayouts/slideLayout120.xml"/><Relationship Id="rId20" Type="http://schemas.openxmlformats.org/officeDocument/2006/relationships/slideLayout" Target="../slideLayouts/slideLayout124.xml"/><Relationship Id="rId1" Type="http://schemas.openxmlformats.org/officeDocument/2006/relationships/slideLayout" Target="../slideLayouts/slideLayout105.xml"/><Relationship Id="rId6" Type="http://schemas.openxmlformats.org/officeDocument/2006/relationships/slideLayout" Target="../slideLayouts/slideLayout110.xml"/><Relationship Id="rId11" Type="http://schemas.openxmlformats.org/officeDocument/2006/relationships/slideLayout" Target="../slideLayouts/slideLayout115.xml"/><Relationship Id="rId24" Type="http://schemas.openxmlformats.org/officeDocument/2006/relationships/slideLayout" Target="../slideLayouts/slideLayout128.xml"/><Relationship Id="rId5" Type="http://schemas.openxmlformats.org/officeDocument/2006/relationships/slideLayout" Target="../slideLayouts/slideLayout109.xml"/><Relationship Id="rId15" Type="http://schemas.openxmlformats.org/officeDocument/2006/relationships/slideLayout" Target="../slideLayouts/slideLayout119.xml"/><Relationship Id="rId23" Type="http://schemas.openxmlformats.org/officeDocument/2006/relationships/slideLayout" Target="../slideLayouts/slideLayout127.xml"/><Relationship Id="rId10" Type="http://schemas.openxmlformats.org/officeDocument/2006/relationships/slideLayout" Target="../slideLayouts/slideLayout114.xml"/><Relationship Id="rId19" Type="http://schemas.openxmlformats.org/officeDocument/2006/relationships/slideLayout" Target="../slideLayouts/slideLayout123.xml"/><Relationship Id="rId4" Type="http://schemas.openxmlformats.org/officeDocument/2006/relationships/slideLayout" Target="../slideLayouts/slideLayout108.xml"/><Relationship Id="rId9" Type="http://schemas.openxmlformats.org/officeDocument/2006/relationships/slideLayout" Target="../slideLayouts/slideLayout113.xml"/><Relationship Id="rId14" Type="http://schemas.openxmlformats.org/officeDocument/2006/relationships/slideLayout" Target="../slideLayouts/slideLayout118.xml"/><Relationship Id="rId22" Type="http://schemas.openxmlformats.org/officeDocument/2006/relationships/slideLayout" Target="../slideLayouts/slideLayout126.xml"/></Relationships>
</file>

<file path=ppt/slideMasters/_rels/slideMaster9.xml.rels><?xml version="1.0" encoding="UTF-8" standalone="yes"?>
<Relationships xmlns="http://schemas.openxmlformats.org/package/2006/relationships"><Relationship Id="rId13" Type="http://schemas.openxmlformats.org/officeDocument/2006/relationships/slideLayout" Target="../slideLayouts/slideLayout141.xml"/><Relationship Id="rId18" Type="http://schemas.openxmlformats.org/officeDocument/2006/relationships/slideLayout" Target="../slideLayouts/slideLayout146.xml"/><Relationship Id="rId26" Type="http://schemas.openxmlformats.org/officeDocument/2006/relationships/slideLayout" Target="../slideLayouts/slideLayout154.xml"/><Relationship Id="rId3" Type="http://schemas.openxmlformats.org/officeDocument/2006/relationships/slideLayout" Target="../slideLayouts/slideLayout131.xml"/><Relationship Id="rId21" Type="http://schemas.openxmlformats.org/officeDocument/2006/relationships/slideLayout" Target="../slideLayouts/slideLayout149.xml"/><Relationship Id="rId7" Type="http://schemas.openxmlformats.org/officeDocument/2006/relationships/slideLayout" Target="../slideLayouts/slideLayout135.xml"/><Relationship Id="rId12" Type="http://schemas.openxmlformats.org/officeDocument/2006/relationships/slideLayout" Target="../slideLayouts/slideLayout140.xml"/><Relationship Id="rId17" Type="http://schemas.openxmlformats.org/officeDocument/2006/relationships/slideLayout" Target="../slideLayouts/slideLayout145.xml"/><Relationship Id="rId25" Type="http://schemas.openxmlformats.org/officeDocument/2006/relationships/slideLayout" Target="../slideLayouts/slideLayout153.xml"/><Relationship Id="rId33" Type="http://schemas.openxmlformats.org/officeDocument/2006/relationships/theme" Target="../theme/theme9.xml"/><Relationship Id="rId2" Type="http://schemas.openxmlformats.org/officeDocument/2006/relationships/slideLayout" Target="../slideLayouts/slideLayout130.xml"/><Relationship Id="rId16" Type="http://schemas.openxmlformats.org/officeDocument/2006/relationships/slideLayout" Target="../slideLayouts/slideLayout144.xml"/><Relationship Id="rId20" Type="http://schemas.openxmlformats.org/officeDocument/2006/relationships/slideLayout" Target="../slideLayouts/slideLayout148.xml"/><Relationship Id="rId29" Type="http://schemas.openxmlformats.org/officeDocument/2006/relationships/slideLayout" Target="../slideLayouts/slideLayout157.xml"/><Relationship Id="rId1" Type="http://schemas.openxmlformats.org/officeDocument/2006/relationships/slideLayout" Target="../slideLayouts/slideLayout129.xml"/><Relationship Id="rId6" Type="http://schemas.openxmlformats.org/officeDocument/2006/relationships/slideLayout" Target="../slideLayouts/slideLayout134.xml"/><Relationship Id="rId11" Type="http://schemas.openxmlformats.org/officeDocument/2006/relationships/slideLayout" Target="../slideLayouts/slideLayout139.xml"/><Relationship Id="rId24" Type="http://schemas.openxmlformats.org/officeDocument/2006/relationships/slideLayout" Target="../slideLayouts/slideLayout152.xml"/><Relationship Id="rId32" Type="http://schemas.openxmlformats.org/officeDocument/2006/relationships/slideLayout" Target="../slideLayouts/slideLayout160.xml"/><Relationship Id="rId5" Type="http://schemas.openxmlformats.org/officeDocument/2006/relationships/slideLayout" Target="../slideLayouts/slideLayout133.xml"/><Relationship Id="rId15" Type="http://schemas.openxmlformats.org/officeDocument/2006/relationships/slideLayout" Target="../slideLayouts/slideLayout143.xml"/><Relationship Id="rId23" Type="http://schemas.openxmlformats.org/officeDocument/2006/relationships/slideLayout" Target="../slideLayouts/slideLayout151.xml"/><Relationship Id="rId28" Type="http://schemas.openxmlformats.org/officeDocument/2006/relationships/slideLayout" Target="../slideLayouts/slideLayout156.xml"/><Relationship Id="rId10" Type="http://schemas.openxmlformats.org/officeDocument/2006/relationships/slideLayout" Target="../slideLayouts/slideLayout138.xml"/><Relationship Id="rId19" Type="http://schemas.openxmlformats.org/officeDocument/2006/relationships/slideLayout" Target="../slideLayouts/slideLayout147.xml"/><Relationship Id="rId31" Type="http://schemas.openxmlformats.org/officeDocument/2006/relationships/slideLayout" Target="../slideLayouts/slideLayout159.xml"/><Relationship Id="rId4" Type="http://schemas.openxmlformats.org/officeDocument/2006/relationships/slideLayout" Target="../slideLayouts/slideLayout132.xml"/><Relationship Id="rId9" Type="http://schemas.openxmlformats.org/officeDocument/2006/relationships/slideLayout" Target="../slideLayouts/slideLayout137.xml"/><Relationship Id="rId14" Type="http://schemas.openxmlformats.org/officeDocument/2006/relationships/slideLayout" Target="../slideLayouts/slideLayout142.xml"/><Relationship Id="rId22" Type="http://schemas.openxmlformats.org/officeDocument/2006/relationships/slideLayout" Target="../slideLayouts/slideLayout150.xml"/><Relationship Id="rId27" Type="http://schemas.openxmlformats.org/officeDocument/2006/relationships/slideLayout" Target="../slideLayouts/slideLayout155.xml"/><Relationship Id="rId30" Type="http://schemas.openxmlformats.org/officeDocument/2006/relationships/slideLayout" Target="../slideLayouts/slideLayout158.xml"/><Relationship Id="rId8" Type="http://schemas.openxmlformats.org/officeDocument/2006/relationships/slideLayout" Target="../slideLayouts/slideLayout1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D0E33F-B6C4-8810-BA19-2C7A11202F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9E260DF-7355-DE46-C04F-277D39F166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66CABB-3666-6083-EBF7-4A9DAFCE4F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51E9FED-C6A8-4E7E-88EF-F7D3F5068C63}" type="datetimeFigureOut">
              <a:rPr lang="en-US" smtClean="0"/>
              <a:t>9/18/2026</a:t>
            </a:fld>
            <a:endParaRPr lang="en-US"/>
          </a:p>
        </p:txBody>
      </p:sp>
      <p:sp>
        <p:nvSpPr>
          <p:cNvPr id="5" name="Footer Placeholder 4">
            <a:extLst>
              <a:ext uri="{FF2B5EF4-FFF2-40B4-BE49-F238E27FC236}">
                <a16:creationId xmlns:a16="http://schemas.microsoft.com/office/drawing/2014/main" id="{0A1E2702-34FE-FE01-C136-DA612A0327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21DFCF1-2403-61A2-8492-352B65E9AF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1CC1BF0-FD20-488F-9C08-ADFA9774190D}" type="slidenum">
              <a:rPr lang="en-US" smtClean="0"/>
              <a:t>‹N›</a:t>
            </a:fld>
            <a:endParaRPr lang="en-US"/>
          </a:p>
        </p:txBody>
      </p:sp>
    </p:spTree>
    <p:extLst>
      <p:ext uri="{BB962C8B-B14F-4D97-AF65-F5344CB8AC3E}">
        <p14:creationId xmlns:p14="http://schemas.microsoft.com/office/powerpoint/2010/main" val="13964123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86" r:id="rId12"/>
    <p:sldLayoutId id="214748378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884523"/>
      </p:ext>
    </p:extLst>
  </p:cSld>
  <p:clrMap bg1="lt1" tx1="dk1" bg2="lt2" tx2="dk2" accent1="accent1" accent2="accent2" accent3="accent3" accent4="accent4" accent5="accent5" accent6="accent6" hlink="hlink" folHlink="folHlink"/>
  <p:sldLayoutIdLst>
    <p:sldLayoutId id="2147483677"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09F8A9-754B-50DC-2EB7-30305088EC8A}"/>
              </a:ext>
            </a:extLst>
          </p:cNvPr>
          <p:cNvSpPr>
            <a:spLocks noGrp="1"/>
          </p:cNvSpPr>
          <p:nvPr>
            <p:ph type="title"/>
          </p:nvPr>
        </p:nvSpPr>
        <p:spPr>
          <a:xfrm>
            <a:off x="609600" y="567830"/>
            <a:ext cx="11058144" cy="914400"/>
          </a:xfrm>
          <a:prstGeom prst="rect">
            <a:avLst/>
          </a:prstGeom>
        </p:spPr>
        <p:txBody>
          <a:bodyPr vert="horz" lIns="0" tIns="0" rIns="0" bIns="0" rtlCol="0" anchor="t" anchorCtr="0">
            <a:normAutofit/>
          </a:bodyPr>
          <a:lstStyle/>
          <a:p>
            <a:r>
              <a:rPr lang="en-US" dirty="0"/>
              <a:t>Click to edit Master title style</a:t>
            </a:r>
          </a:p>
        </p:txBody>
      </p:sp>
      <p:sp>
        <p:nvSpPr>
          <p:cNvPr id="3" name="Text Placeholder 2">
            <a:extLst>
              <a:ext uri="{FF2B5EF4-FFF2-40B4-BE49-F238E27FC236}">
                <a16:creationId xmlns:a16="http://schemas.microsoft.com/office/drawing/2014/main" id="{C621CBE9-6956-CE07-CF18-9161E1915B8C}"/>
              </a:ext>
            </a:extLst>
          </p:cNvPr>
          <p:cNvSpPr>
            <a:spLocks noGrp="1"/>
          </p:cNvSpPr>
          <p:nvPr>
            <p:ph type="body" idx="1"/>
          </p:nvPr>
        </p:nvSpPr>
        <p:spPr>
          <a:xfrm>
            <a:off x="609600" y="1828800"/>
            <a:ext cx="11058144" cy="4253284"/>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9E89C31-721A-1004-27B2-706A01F95515}"/>
              </a:ext>
            </a:extLst>
          </p:cNvPr>
          <p:cNvSpPr>
            <a:spLocks noGrp="1"/>
          </p:cNvSpPr>
          <p:nvPr>
            <p:ph type="ftr" sz="quarter" idx="3"/>
          </p:nvPr>
        </p:nvSpPr>
        <p:spPr>
          <a:xfrm>
            <a:off x="9192768" y="6510528"/>
            <a:ext cx="2438400" cy="121920"/>
          </a:xfrm>
          <a:prstGeom prst="rect">
            <a:avLst/>
          </a:prstGeom>
        </p:spPr>
        <p:txBody>
          <a:bodyPr vert="horz" wrap="none" lIns="0" tIns="0" rIns="0" bIns="0" rtlCol="0" anchor="ctr"/>
          <a:lstStyle>
            <a:lvl1pPr algn="r">
              <a:defRPr sz="667">
                <a:solidFill>
                  <a:schemeClr val="tx1"/>
                </a:solidFill>
                <a:latin typeface="+mn-lt"/>
              </a:defRPr>
            </a:lvl1pPr>
          </a:lstStyle>
          <a:p>
            <a:r>
              <a:rPr lang="en-US"/>
              <a:t>Company Confidential  © 2024 Eli Lilly and Company</a:t>
            </a:r>
          </a:p>
        </p:txBody>
      </p:sp>
      <p:sp>
        <p:nvSpPr>
          <p:cNvPr id="6" name="Slide Number Placeholder 5">
            <a:extLst>
              <a:ext uri="{FF2B5EF4-FFF2-40B4-BE49-F238E27FC236}">
                <a16:creationId xmlns:a16="http://schemas.microsoft.com/office/drawing/2014/main" id="{B099CE90-F8BE-6030-D2A5-A1D68DB6B9D8}"/>
              </a:ext>
            </a:extLst>
          </p:cNvPr>
          <p:cNvSpPr>
            <a:spLocks noGrp="1"/>
          </p:cNvSpPr>
          <p:nvPr>
            <p:ph type="sldNum" sz="quarter" idx="4"/>
          </p:nvPr>
        </p:nvSpPr>
        <p:spPr>
          <a:xfrm>
            <a:off x="11667744" y="6510528"/>
            <a:ext cx="304800" cy="121920"/>
          </a:xfrm>
          <a:prstGeom prst="rect">
            <a:avLst/>
          </a:prstGeom>
        </p:spPr>
        <p:txBody>
          <a:bodyPr vert="horz" lIns="0" tIns="0" rIns="0" bIns="0" rtlCol="0" anchor="ctr"/>
          <a:lstStyle>
            <a:lvl1pPr algn="r">
              <a:defRPr sz="667">
                <a:solidFill>
                  <a:schemeClr val="tx1"/>
                </a:solidFill>
                <a:latin typeface="+mn-lt"/>
              </a:defRPr>
            </a:lvl1pPr>
          </a:lstStyle>
          <a:p>
            <a:fld id="{48135D20-C3A1-FF4C-B4DB-BE449A9B144D}" type="slidenum">
              <a:t>‹N›</a:t>
            </a:fld>
            <a:endParaRPr lang="en-US"/>
          </a:p>
        </p:txBody>
      </p:sp>
      <p:pic>
        <p:nvPicPr>
          <p:cNvPr id="7" name="Graphic 6" descr="Lilly Logo">
            <a:extLst>
              <a:ext uri="{FF2B5EF4-FFF2-40B4-BE49-F238E27FC236}">
                <a16:creationId xmlns:a16="http://schemas.microsoft.com/office/drawing/2014/main" id="{517F28FA-F288-05D3-13EA-99C0902FA694}"/>
              </a:ext>
            </a:extLst>
          </p:cNvPr>
          <p:cNvPicPr>
            <a:picLocks noChangeAspect="1"/>
          </p:cNvPicPr>
          <p:nvPr userDrawn="1"/>
        </p:nvPicPr>
        <p:blipFill>
          <a:blip>
            <a:extLst>
              <a:ext uri="{96DAC541-7B7A-43D3-8B79-37D633B846F1}">
                <asvg:svgBlip xmlns:asvg="http://schemas.microsoft.com/office/drawing/2016/SVG/main" r:embed="rId18"/>
              </a:ext>
            </a:extLst>
          </a:blip>
          <a:srcRect/>
          <a:stretch/>
        </p:blipFill>
        <p:spPr>
          <a:xfrm>
            <a:off x="207264" y="6425184"/>
            <a:ext cx="451103" cy="246355"/>
          </a:xfrm>
          <a:prstGeom prst="rect">
            <a:avLst/>
          </a:prstGeom>
        </p:spPr>
      </p:pic>
    </p:spTree>
    <p:extLst>
      <p:ext uri="{BB962C8B-B14F-4D97-AF65-F5344CB8AC3E}">
        <p14:creationId xmlns:p14="http://schemas.microsoft.com/office/powerpoint/2010/main" val="38391268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741" r:id="rId16"/>
  </p:sldLayoutIdLst>
  <p:hf hdr="0" dt="0"/>
  <p:txStyles>
    <p:titleStyle>
      <a:lvl1pPr algn="l" defTabSz="914377" rtl="0" eaLnBrk="1" latinLnBrk="0" hangingPunct="1">
        <a:lnSpc>
          <a:spcPct val="80000"/>
        </a:lnSpc>
        <a:spcBef>
          <a:spcPct val="0"/>
        </a:spcBef>
        <a:buNone/>
        <a:defRPr sz="4000" b="1" kern="400" spc="0" baseline="0">
          <a:solidFill>
            <a:schemeClr val="tx1"/>
          </a:solidFill>
          <a:latin typeface="ITC Garamond Std Book Narrow" panose="02020505060506020304" pitchFamily="18"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377" rtl="0" eaLnBrk="1" latinLnBrk="0" hangingPunct="1">
        <a:lnSpc>
          <a:spcPts val="2400"/>
        </a:lnSpc>
        <a:spcBef>
          <a:spcPts val="1000"/>
        </a:spcBef>
        <a:buClrTx/>
        <a:buSzPct val="100000"/>
        <a:buFont typeface="Ringside Book" panose="02000500000000000000" pitchFamily="50" charset="0"/>
        <a:buNone/>
        <a:defRPr sz="2400" kern="400" baseline="0">
          <a:solidFill>
            <a:schemeClr val="tx1"/>
          </a:solidFill>
          <a:latin typeface="+mn-lt"/>
          <a:ea typeface="+mn-ea"/>
          <a:cs typeface="+mn-cs"/>
        </a:defRPr>
      </a:lvl1pPr>
      <a:lvl2pPr marL="137160" indent="-182880" algn="l" defTabSz="914377" rtl="0" eaLnBrk="1" latinLnBrk="0" hangingPunct="1">
        <a:lnSpc>
          <a:spcPts val="2000"/>
        </a:lnSpc>
        <a:spcBef>
          <a:spcPts val="500"/>
        </a:spcBef>
        <a:buSzPct val="70000"/>
        <a:buFont typeface="ITC Garamond Std Book Narrow" panose="02020505060506020304" pitchFamily="18" charset="0"/>
        <a:buChar char="•"/>
        <a:defRPr sz="2000" kern="400">
          <a:solidFill>
            <a:schemeClr val="tx1"/>
          </a:solidFill>
          <a:latin typeface="+mn-lt"/>
          <a:ea typeface="+mn-ea"/>
          <a:cs typeface="+mn-cs"/>
        </a:defRPr>
      </a:lvl2pPr>
      <a:lvl3pPr marL="365751" indent="-182880" algn="l" defTabSz="914377" rtl="0" eaLnBrk="1" latinLnBrk="0" hangingPunct="1">
        <a:lnSpc>
          <a:spcPts val="1600"/>
        </a:lnSpc>
        <a:spcBef>
          <a:spcPts val="500"/>
        </a:spcBef>
        <a:buFont typeface="ITC Garamond Std Book Narrow" panose="02020505060506020304" pitchFamily="18" charset="0"/>
        <a:buChar char="–"/>
        <a:defRPr sz="1600" kern="400">
          <a:solidFill>
            <a:schemeClr val="tx1"/>
          </a:solidFill>
          <a:latin typeface="+mn-lt"/>
          <a:ea typeface="+mn-ea"/>
          <a:cs typeface="+mn-cs"/>
        </a:defRPr>
      </a:lvl3pPr>
      <a:lvl4pPr marL="548640" indent="-182880" algn="l" defTabSz="914377" rtl="0" eaLnBrk="1" latinLnBrk="0" hangingPunct="1">
        <a:lnSpc>
          <a:spcPts val="1400"/>
        </a:lnSpc>
        <a:spcBef>
          <a:spcPts val="500"/>
        </a:spcBef>
        <a:buSzPct val="86000"/>
        <a:buFont typeface="ITC Garamond Std Book Narrow" panose="02020505060506020304" pitchFamily="18" charset="0"/>
        <a:buChar char="•"/>
        <a:defRPr sz="1400" kern="400">
          <a:solidFill>
            <a:schemeClr val="tx1"/>
          </a:solidFill>
          <a:latin typeface="+mn-lt"/>
          <a:ea typeface="+mn-ea"/>
          <a:cs typeface="+mn-cs"/>
        </a:defRPr>
      </a:lvl4pPr>
      <a:lvl5pPr marL="731520" indent="-182880" algn="l" defTabSz="914377" rtl="0" eaLnBrk="1" latinLnBrk="0" hangingPunct="1">
        <a:lnSpc>
          <a:spcPts val="1200"/>
        </a:lnSpc>
        <a:spcBef>
          <a:spcPts val="500"/>
        </a:spcBef>
        <a:buFont typeface="ITC Garamond Std Book Narrow" panose="02020505060506020304" pitchFamily="18" charset="0"/>
        <a:buChar char="–"/>
        <a:defRPr sz="1200" kern="4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
          <p15:clr>
            <a:srgbClr val="E46962"/>
          </p15:clr>
        </p15:guide>
        <p15:guide id="2" pos="7344">
          <p15:clr>
            <a:srgbClr val="E46962"/>
          </p15:clr>
        </p15:guide>
        <p15:guide id="3" pos="3840">
          <p15:clr>
            <a:srgbClr val="E46962"/>
          </p15:clr>
        </p15:guide>
        <p15:guide id="4" orient="horz" pos="360">
          <p15:clr>
            <a:srgbClr val="E46962"/>
          </p15:clr>
        </p15:guide>
        <p15:guide id="5" orient="horz" pos="3960">
          <p15:clr>
            <a:srgbClr val="E46962"/>
          </p15:clr>
        </p15:guide>
        <p15:guide id="6" orient="horz" pos="2160">
          <p15:clr>
            <a:srgbClr val="E46962"/>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09F8A9-754B-50DC-2EB7-30305088EC8A}"/>
              </a:ext>
            </a:extLst>
          </p:cNvPr>
          <p:cNvSpPr>
            <a:spLocks noGrp="1"/>
          </p:cNvSpPr>
          <p:nvPr>
            <p:ph type="title"/>
          </p:nvPr>
        </p:nvSpPr>
        <p:spPr>
          <a:xfrm>
            <a:off x="609600" y="567830"/>
            <a:ext cx="11058144" cy="914400"/>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C621CBE9-6956-CE07-CF18-9161E1915B8C}"/>
              </a:ext>
            </a:extLst>
          </p:cNvPr>
          <p:cNvSpPr>
            <a:spLocks noGrp="1"/>
          </p:cNvSpPr>
          <p:nvPr>
            <p:ph type="body" idx="1"/>
          </p:nvPr>
        </p:nvSpPr>
        <p:spPr>
          <a:xfrm>
            <a:off x="609600" y="1828801"/>
            <a:ext cx="11058144" cy="4253284"/>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9E89C31-721A-1004-27B2-706A01F95515}"/>
              </a:ext>
            </a:extLst>
          </p:cNvPr>
          <p:cNvSpPr>
            <a:spLocks noGrp="1"/>
          </p:cNvSpPr>
          <p:nvPr>
            <p:ph type="ftr" sz="quarter" idx="3"/>
          </p:nvPr>
        </p:nvSpPr>
        <p:spPr>
          <a:xfrm>
            <a:off x="9192768" y="6510529"/>
            <a:ext cx="2438400" cy="121920"/>
          </a:xfrm>
          <a:prstGeom prst="rect">
            <a:avLst/>
          </a:prstGeom>
        </p:spPr>
        <p:txBody>
          <a:bodyPr vert="horz" wrap="none" lIns="0" tIns="0" rIns="0" bIns="0" rtlCol="0" anchor="ctr"/>
          <a:lstStyle>
            <a:lvl1pPr algn="r">
              <a:defRPr sz="652">
                <a:solidFill>
                  <a:schemeClr val="tx1"/>
                </a:solidFill>
                <a:latin typeface="+mn-lt"/>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B099CE90-F8BE-6030-D2A5-A1D68DB6B9D8}"/>
              </a:ext>
            </a:extLst>
          </p:cNvPr>
          <p:cNvSpPr>
            <a:spLocks noGrp="1"/>
          </p:cNvSpPr>
          <p:nvPr>
            <p:ph type="sldNum" sz="quarter" idx="4"/>
          </p:nvPr>
        </p:nvSpPr>
        <p:spPr>
          <a:xfrm>
            <a:off x="11667744" y="6510529"/>
            <a:ext cx="304800" cy="121920"/>
          </a:xfrm>
          <a:prstGeom prst="rect">
            <a:avLst/>
          </a:prstGeom>
        </p:spPr>
        <p:txBody>
          <a:bodyPr vert="horz" lIns="0" tIns="0" rIns="0" bIns="0" rtlCol="0" anchor="ctr"/>
          <a:lstStyle>
            <a:lvl1pPr algn="r">
              <a:defRPr sz="652">
                <a:solidFill>
                  <a:schemeClr val="tx1"/>
                </a:solidFill>
                <a:latin typeface="+mn-lt"/>
              </a:defRPr>
            </a:lvl1pPr>
          </a:lstStyle>
          <a:p>
            <a:fld id="{48135D20-C3A1-FF4C-B4DB-BE449A9B144D}" type="slidenum">
              <a:t>‹N›</a:t>
            </a:fld>
            <a:endParaRPr lang="en-US"/>
          </a:p>
        </p:txBody>
      </p:sp>
      <p:pic>
        <p:nvPicPr>
          <p:cNvPr id="7" name="Graphic 6" descr="Lilly Logo">
            <a:extLst>
              <a:ext uri="{FF2B5EF4-FFF2-40B4-BE49-F238E27FC236}">
                <a16:creationId xmlns:a16="http://schemas.microsoft.com/office/drawing/2014/main" id="{517F28FA-F288-05D3-13EA-99C0902FA694}"/>
              </a:ext>
            </a:extLst>
          </p:cNvPr>
          <p:cNvPicPr>
            <a:picLocks noChangeAspect="1"/>
          </p:cNvPicPr>
          <p:nvPr userDrawn="1"/>
        </p:nvPicPr>
        <p:blipFill>
          <a:blip>
            <a:extLst>
              <a:ext uri="{96DAC541-7B7A-43D3-8B79-37D633B846F1}">
                <asvg:svgBlip xmlns:asvg="http://schemas.microsoft.com/office/drawing/2016/SVG/main" r:embed="rId17"/>
              </a:ext>
            </a:extLst>
          </a:blip>
          <a:srcRect/>
          <a:stretch/>
        </p:blipFill>
        <p:spPr>
          <a:xfrm>
            <a:off x="207264" y="6425184"/>
            <a:ext cx="451103" cy="246355"/>
          </a:xfrm>
          <a:prstGeom prst="rect">
            <a:avLst/>
          </a:prstGeom>
        </p:spPr>
      </p:pic>
    </p:spTree>
    <p:extLst>
      <p:ext uri="{BB962C8B-B14F-4D97-AF65-F5344CB8AC3E}">
        <p14:creationId xmlns:p14="http://schemas.microsoft.com/office/powerpoint/2010/main" val="3648701111"/>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Lst>
  <p:hf hdr="0" dt="0"/>
  <p:txStyles>
    <p:titleStyle>
      <a:lvl1pPr algn="l" defTabSz="914468" rtl="0" eaLnBrk="1" latinLnBrk="0" hangingPunct="1">
        <a:lnSpc>
          <a:spcPct val="80000"/>
        </a:lnSpc>
        <a:spcBef>
          <a:spcPct val="0"/>
        </a:spcBef>
        <a:buNone/>
        <a:defRPr sz="4000" b="1" kern="400" spc="0" baseline="0">
          <a:solidFill>
            <a:schemeClr val="tx1"/>
          </a:solidFill>
          <a:latin typeface="ITC Garamond Std Book Narrow" panose="02020505060506020304" pitchFamily="18"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468" rtl="0" eaLnBrk="1" latinLnBrk="0" hangingPunct="1">
        <a:lnSpc>
          <a:spcPts val="2400"/>
        </a:lnSpc>
        <a:spcBef>
          <a:spcPts val="1000"/>
        </a:spcBef>
        <a:buClrTx/>
        <a:buSzPct val="100000"/>
        <a:buFont typeface="Ringside Book" panose="02000500000000000000" pitchFamily="50" charset="0"/>
        <a:buNone/>
        <a:defRPr sz="2400" kern="400" baseline="0">
          <a:solidFill>
            <a:schemeClr val="tx1"/>
          </a:solidFill>
          <a:latin typeface="+mn-lt"/>
          <a:ea typeface="+mn-ea"/>
          <a:cs typeface="+mn-cs"/>
        </a:defRPr>
      </a:lvl1pPr>
      <a:lvl2pPr marL="137174" indent="-182898" algn="l" defTabSz="914468" rtl="0" eaLnBrk="1" latinLnBrk="0" hangingPunct="1">
        <a:lnSpc>
          <a:spcPts val="2000"/>
        </a:lnSpc>
        <a:spcBef>
          <a:spcPts val="500"/>
        </a:spcBef>
        <a:buSzPct val="70000"/>
        <a:buFont typeface="ITC Garamond Std Book Narrow" panose="02020505060506020304" pitchFamily="18" charset="0"/>
        <a:buChar char="•"/>
        <a:defRPr sz="2000" kern="400">
          <a:solidFill>
            <a:schemeClr val="tx1"/>
          </a:solidFill>
          <a:latin typeface="+mn-lt"/>
          <a:ea typeface="+mn-ea"/>
          <a:cs typeface="+mn-cs"/>
        </a:defRPr>
      </a:lvl2pPr>
      <a:lvl3pPr marL="365788" indent="-182898" algn="l" defTabSz="914468" rtl="0" eaLnBrk="1" latinLnBrk="0" hangingPunct="1">
        <a:lnSpc>
          <a:spcPts val="1600"/>
        </a:lnSpc>
        <a:spcBef>
          <a:spcPts val="500"/>
        </a:spcBef>
        <a:buFont typeface="ITC Garamond Std Book Narrow" panose="02020505060506020304" pitchFamily="18" charset="0"/>
        <a:buChar char="–"/>
        <a:defRPr sz="1600" kern="400">
          <a:solidFill>
            <a:schemeClr val="tx1"/>
          </a:solidFill>
          <a:latin typeface="+mn-lt"/>
          <a:ea typeface="+mn-ea"/>
          <a:cs typeface="+mn-cs"/>
        </a:defRPr>
      </a:lvl3pPr>
      <a:lvl4pPr marL="548695" indent="-182898" algn="l" defTabSz="914468" rtl="0" eaLnBrk="1" latinLnBrk="0" hangingPunct="1">
        <a:lnSpc>
          <a:spcPts val="1400"/>
        </a:lnSpc>
        <a:spcBef>
          <a:spcPts val="500"/>
        </a:spcBef>
        <a:buSzPct val="86000"/>
        <a:buFont typeface="ITC Garamond Std Book Narrow" panose="02020505060506020304" pitchFamily="18" charset="0"/>
        <a:buChar char="•"/>
        <a:defRPr sz="1400" kern="400">
          <a:solidFill>
            <a:schemeClr val="tx1"/>
          </a:solidFill>
          <a:latin typeface="+mn-lt"/>
          <a:ea typeface="+mn-ea"/>
          <a:cs typeface="+mn-cs"/>
        </a:defRPr>
      </a:lvl4pPr>
      <a:lvl5pPr marL="731593" indent="-182898" algn="l" defTabSz="914468" rtl="0" eaLnBrk="1" latinLnBrk="0" hangingPunct="1">
        <a:lnSpc>
          <a:spcPts val="1200"/>
        </a:lnSpc>
        <a:spcBef>
          <a:spcPts val="500"/>
        </a:spcBef>
        <a:buFont typeface="ITC Garamond Std Book Narrow" panose="02020505060506020304" pitchFamily="18" charset="0"/>
        <a:buChar char="–"/>
        <a:defRPr sz="1200" kern="400">
          <a:solidFill>
            <a:schemeClr val="tx1"/>
          </a:solidFill>
          <a:latin typeface="+mn-lt"/>
          <a:ea typeface="+mn-ea"/>
          <a:cs typeface="+mn-cs"/>
        </a:defRPr>
      </a:lvl5pPr>
      <a:lvl6pPr marL="2514788" indent="-228617" algn="l" defTabSz="91446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2023" indent="-228617" algn="l" defTabSz="91446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257" indent="-228617" algn="l" defTabSz="91446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492" indent="-228617" algn="l" defTabSz="91446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68" rtl="0" eaLnBrk="1" latinLnBrk="0" hangingPunct="1">
        <a:defRPr sz="1800" kern="1200">
          <a:solidFill>
            <a:schemeClr val="tx1"/>
          </a:solidFill>
          <a:latin typeface="+mn-lt"/>
          <a:ea typeface="+mn-ea"/>
          <a:cs typeface="+mn-cs"/>
        </a:defRPr>
      </a:lvl1pPr>
      <a:lvl2pPr marL="457235" algn="l" defTabSz="914468" rtl="0" eaLnBrk="1" latinLnBrk="0" hangingPunct="1">
        <a:defRPr sz="1800" kern="1200">
          <a:solidFill>
            <a:schemeClr val="tx1"/>
          </a:solidFill>
          <a:latin typeface="+mn-lt"/>
          <a:ea typeface="+mn-ea"/>
          <a:cs typeface="+mn-cs"/>
        </a:defRPr>
      </a:lvl2pPr>
      <a:lvl3pPr marL="914468" algn="l" defTabSz="914468" rtl="0" eaLnBrk="1" latinLnBrk="0" hangingPunct="1">
        <a:defRPr sz="1800" kern="1200">
          <a:solidFill>
            <a:schemeClr val="tx1"/>
          </a:solidFill>
          <a:latin typeface="+mn-lt"/>
          <a:ea typeface="+mn-ea"/>
          <a:cs typeface="+mn-cs"/>
        </a:defRPr>
      </a:lvl3pPr>
      <a:lvl4pPr marL="1371703" algn="l" defTabSz="914468" rtl="0" eaLnBrk="1" latinLnBrk="0" hangingPunct="1">
        <a:defRPr sz="1800" kern="1200">
          <a:solidFill>
            <a:schemeClr val="tx1"/>
          </a:solidFill>
          <a:latin typeface="+mn-lt"/>
          <a:ea typeface="+mn-ea"/>
          <a:cs typeface="+mn-cs"/>
        </a:defRPr>
      </a:lvl4pPr>
      <a:lvl5pPr marL="1828937" algn="l" defTabSz="914468" rtl="0" eaLnBrk="1" latinLnBrk="0" hangingPunct="1">
        <a:defRPr sz="1800" kern="1200">
          <a:solidFill>
            <a:schemeClr val="tx1"/>
          </a:solidFill>
          <a:latin typeface="+mn-lt"/>
          <a:ea typeface="+mn-ea"/>
          <a:cs typeface="+mn-cs"/>
        </a:defRPr>
      </a:lvl5pPr>
      <a:lvl6pPr marL="2286172" algn="l" defTabSz="914468" rtl="0" eaLnBrk="1" latinLnBrk="0" hangingPunct="1">
        <a:defRPr sz="1800" kern="1200">
          <a:solidFill>
            <a:schemeClr val="tx1"/>
          </a:solidFill>
          <a:latin typeface="+mn-lt"/>
          <a:ea typeface="+mn-ea"/>
          <a:cs typeface="+mn-cs"/>
        </a:defRPr>
      </a:lvl6pPr>
      <a:lvl7pPr marL="2743405" algn="l" defTabSz="914468" rtl="0" eaLnBrk="1" latinLnBrk="0" hangingPunct="1">
        <a:defRPr sz="1800" kern="1200">
          <a:solidFill>
            <a:schemeClr val="tx1"/>
          </a:solidFill>
          <a:latin typeface="+mn-lt"/>
          <a:ea typeface="+mn-ea"/>
          <a:cs typeface="+mn-cs"/>
        </a:defRPr>
      </a:lvl7pPr>
      <a:lvl8pPr marL="3200640" algn="l" defTabSz="914468" rtl="0" eaLnBrk="1" latinLnBrk="0" hangingPunct="1">
        <a:defRPr sz="1800" kern="1200">
          <a:solidFill>
            <a:schemeClr val="tx1"/>
          </a:solidFill>
          <a:latin typeface="+mn-lt"/>
          <a:ea typeface="+mn-ea"/>
          <a:cs typeface="+mn-cs"/>
        </a:defRPr>
      </a:lvl8pPr>
      <a:lvl9pPr marL="3657875" algn="l" defTabSz="91446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
          <p15:clr>
            <a:srgbClr val="E46962"/>
          </p15:clr>
        </p15:guide>
        <p15:guide id="2" pos="7343">
          <p15:clr>
            <a:srgbClr val="E46962"/>
          </p15:clr>
        </p15:guide>
        <p15:guide id="3" pos="3840">
          <p15:clr>
            <a:srgbClr val="E46962"/>
          </p15:clr>
        </p15:guide>
        <p15:guide id="4" orient="horz" pos="352">
          <p15:clr>
            <a:srgbClr val="E46962"/>
          </p15:clr>
        </p15:guide>
        <p15:guide id="5" orient="horz" pos="3869">
          <p15:clr>
            <a:srgbClr val="E46962"/>
          </p15:clr>
        </p15:guide>
        <p15:guide id="6" orient="horz" pos="2110">
          <p15:clr>
            <a:srgbClr val="E46962"/>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F9BCA0-1167-6532-CA0B-13F63AF86F34}"/>
              </a:ext>
            </a:extLst>
          </p:cNvPr>
          <p:cNvSpPr/>
          <p:nvPr userDrawn="1"/>
        </p:nvSpPr>
        <p:spPr>
          <a:xfrm>
            <a:off x="0" y="0"/>
            <a:ext cx="12192000" cy="1346200"/>
          </a:xfrm>
          <a:prstGeom prst="rect">
            <a:avLst/>
          </a:prstGeom>
          <a:solidFill>
            <a:srgbClr val="E1251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 name="Rectangle 2"/>
          <p:cNvSpPr>
            <a:spLocks noGrp="1" noChangeArrowheads="1"/>
          </p:cNvSpPr>
          <p:nvPr>
            <p:ph type="title"/>
          </p:nvPr>
        </p:nvSpPr>
        <p:spPr bwMode="auto">
          <a:xfrm>
            <a:off x="609600" y="-25400"/>
            <a:ext cx="10972800" cy="1425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609600" y="1543051"/>
            <a:ext cx="10972800" cy="485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066051186"/>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876" r:id="rId12"/>
    <p:sldLayoutId id="2147483877" r:id="rId13"/>
    <p:sldLayoutId id="2147483878" r:id="rId14"/>
    <p:sldLayoutId id="2147483879" r:id="rId15"/>
  </p:sldLayoutIdLst>
  <p:hf hdr="0"/>
  <p:txStyles>
    <p:titleStyle>
      <a:lvl1pPr algn="l" rtl="0" eaLnBrk="1" fontAlgn="base" hangingPunct="1">
        <a:spcBef>
          <a:spcPct val="0"/>
        </a:spcBef>
        <a:spcAft>
          <a:spcPct val="0"/>
        </a:spcAft>
        <a:defRPr sz="3600" b="1" i="0">
          <a:solidFill>
            <a:srgbClr val="FFFFFF"/>
          </a:solidFill>
          <a:latin typeface="Times New Roman" panose="02020603050405020304" pitchFamily="18" charset="0"/>
          <a:ea typeface="Times New Roman" panose="02020603050405020304" pitchFamily="18" charset="0"/>
          <a:cs typeface="Times New Roman" panose="02020603050405020304" pitchFamily="18" charset="0"/>
        </a:defRPr>
      </a:lvl1pPr>
      <a:lvl2pPr algn="l" rtl="0" eaLnBrk="1" fontAlgn="base" hangingPunct="1">
        <a:spcBef>
          <a:spcPct val="0"/>
        </a:spcBef>
        <a:spcAft>
          <a:spcPct val="0"/>
        </a:spcAft>
        <a:defRPr sz="3600" b="1">
          <a:solidFill>
            <a:schemeClr val="bg1"/>
          </a:solidFill>
          <a:latin typeface="Arial" charset="0"/>
          <a:ea typeface="ヒラギノ角ゴ Pro W3" charset="0"/>
        </a:defRPr>
      </a:lvl2pPr>
      <a:lvl3pPr algn="l" rtl="0" eaLnBrk="1" fontAlgn="base" hangingPunct="1">
        <a:spcBef>
          <a:spcPct val="0"/>
        </a:spcBef>
        <a:spcAft>
          <a:spcPct val="0"/>
        </a:spcAft>
        <a:defRPr sz="3600" b="1">
          <a:solidFill>
            <a:schemeClr val="bg1"/>
          </a:solidFill>
          <a:latin typeface="Arial" charset="0"/>
          <a:ea typeface="ヒラギノ角ゴ Pro W3" charset="0"/>
        </a:defRPr>
      </a:lvl3pPr>
      <a:lvl4pPr algn="l" rtl="0" eaLnBrk="1" fontAlgn="base" hangingPunct="1">
        <a:spcBef>
          <a:spcPct val="0"/>
        </a:spcBef>
        <a:spcAft>
          <a:spcPct val="0"/>
        </a:spcAft>
        <a:defRPr sz="3600" b="1">
          <a:solidFill>
            <a:schemeClr val="bg1"/>
          </a:solidFill>
          <a:latin typeface="Arial" charset="0"/>
          <a:ea typeface="ヒラギノ角ゴ Pro W3" charset="0"/>
        </a:defRPr>
      </a:lvl4pPr>
      <a:lvl5pPr algn="l" rtl="0" eaLnBrk="1" fontAlgn="base" hangingPunct="1">
        <a:spcBef>
          <a:spcPct val="0"/>
        </a:spcBef>
        <a:spcAft>
          <a:spcPct val="0"/>
        </a:spcAft>
        <a:defRPr sz="3600" b="1">
          <a:solidFill>
            <a:schemeClr val="bg1"/>
          </a:solidFill>
          <a:latin typeface="Arial" charset="0"/>
          <a:ea typeface="ヒラギノ角ゴ Pro W3" charset="0"/>
        </a:defRPr>
      </a:lvl5pPr>
      <a:lvl6pPr marL="457200" algn="l" rtl="0" eaLnBrk="1" fontAlgn="base" hangingPunct="1">
        <a:spcBef>
          <a:spcPct val="0"/>
        </a:spcBef>
        <a:spcAft>
          <a:spcPct val="0"/>
        </a:spcAft>
        <a:defRPr sz="3600" b="1">
          <a:solidFill>
            <a:schemeClr val="bg1"/>
          </a:solidFill>
          <a:latin typeface="Arial" charset="0"/>
        </a:defRPr>
      </a:lvl6pPr>
      <a:lvl7pPr marL="914400" algn="l" rtl="0" eaLnBrk="1" fontAlgn="base" hangingPunct="1">
        <a:spcBef>
          <a:spcPct val="0"/>
        </a:spcBef>
        <a:spcAft>
          <a:spcPct val="0"/>
        </a:spcAft>
        <a:defRPr sz="3600" b="1">
          <a:solidFill>
            <a:schemeClr val="bg1"/>
          </a:solidFill>
          <a:latin typeface="Arial" charset="0"/>
        </a:defRPr>
      </a:lvl7pPr>
      <a:lvl8pPr marL="1371600" algn="l" rtl="0" eaLnBrk="1" fontAlgn="base" hangingPunct="1">
        <a:spcBef>
          <a:spcPct val="0"/>
        </a:spcBef>
        <a:spcAft>
          <a:spcPct val="0"/>
        </a:spcAft>
        <a:defRPr sz="3600" b="1">
          <a:solidFill>
            <a:schemeClr val="bg1"/>
          </a:solidFill>
          <a:latin typeface="Arial" charset="0"/>
        </a:defRPr>
      </a:lvl8pPr>
      <a:lvl9pPr marL="1828800" algn="l" rtl="0" eaLnBrk="1" fontAlgn="base" hangingPunct="1">
        <a:spcBef>
          <a:spcPct val="0"/>
        </a:spcBef>
        <a:spcAft>
          <a:spcPct val="0"/>
        </a:spcAft>
        <a:defRPr sz="3600" b="1">
          <a:solidFill>
            <a:schemeClr val="bg1"/>
          </a:solidFill>
          <a:latin typeface="Arial" charset="0"/>
        </a:defRPr>
      </a:lvl9pPr>
    </p:titleStyle>
    <p:bodyStyle>
      <a:lvl1pPr marL="342900" indent="-342900" algn="l" rtl="0" eaLnBrk="1" fontAlgn="base" hangingPunct="1">
        <a:spcBef>
          <a:spcPct val="20000"/>
        </a:spcBef>
        <a:spcAft>
          <a:spcPct val="0"/>
        </a:spcAft>
        <a:buClr>
          <a:srgbClr val="E1251B"/>
        </a:buClr>
        <a:buFont typeface="Wingdings" panose="05000000000000000000" pitchFamily="2" charset="2"/>
        <a:buChar char="§"/>
        <a:defRPr sz="2400">
          <a:solidFill>
            <a:schemeClr val="tx1"/>
          </a:solidFill>
          <a:latin typeface="+mn-lt"/>
          <a:ea typeface="ヒラギノ角ゴ Pro W3" charset="0"/>
          <a:cs typeface="DIN-Regular"/>
        </a:defRPr>
      </a:lvl1pPr>
      <a:lvl2pPr marL="742950" indent="-285750" algn="l" rtl="0" eaLnBrk="1" fontAlgn="base" hangingPunct="1">
        <a:spcBef>
          <a:spcPct val="20000"/>
        </a:spcBef>
        <a:spcAft>
          <a:spcPct val="0"/>
        </a:spcAft>
        <a:buClr>
          <a:srgbClr val="E1251B"/>
        </a:buClr>
        <a:buFont typeface="Arial" panose="020B0604020202020204" pitchFamily="34" charset="0"/>
        <a:buChar char="−"/>
        <a:defRPr sz="2200">
          <a:solidFill>
            <a:schemeClr val="tx1"/>
          </a:solidFill>
          <a:latin typeface="+mn-lt"/>
          <a:ea typeface="ヒラギノ角ゴ Pro W3" charset="0"/>
          <a:cs typeface="DIN-Regular"/>
        </a:defRPr>
      </a:lvl2pPr>
      <a:lvl3pPr marL="1143000" indent="-228600" algn="l" rtl="0" eaLnBrk="1" fontAlgn="base" hangingPunct="1">
        <a:spcBef>
          <a:spcPct val="20000"/>
        </a:spcBef>
        <a:spcAft>
          <a:spcPct val="0"/>
        </a:spcAft>
        <a:buClr>
          <a:srgbClr val="E1251B"/>
        </a:buClr>
        <a:buFont typeface="Arial" panose="020B0604020202020204" pitchFamily="34" charset="0"/>
        <a:buChar char="•"/>
        <a:defRPr sz="2000">
          <a:solidFill>
            <a:schemeClr val="tx1"/>
          </a:solidFill>
          <a:latin typeface="+mn-lt"/>
          <a:ea typeface="ヒラギノ角ゴ Pro W3" charset="0"/>
          <a:cs typeface="DIN-Regular"/>
        </a:defRPr>
      </a:lvl3pPr>
      <a:lvl4pPr marL="1600200" indent="-228600" algn="l" rtl="0" eaLnBrk="1" fontAlgn="base" hangingPunct="1">
        <a:spcBef>
          <a:spcPct val="20000"/>
        </a:spcBef>
        <a:spcAft>
          <a:spcPct val="0"/>
        </a:spcAft>
        <a:buClr>
          <a:schemeClr val="accent3"/>
        </a:buClr>
        <a:buChar char="•"/>
        <a:defRPr sz="2000">
          <a:solidFill>
            <a:schemeClr val="tx1"/>
          </a:solidFill>
          <a:latin typeface="+mn-lt"/>
          <a:ea typeface="ヒラギノ角ゴ Pro W3" charset="0"/>
          <a:cs typeface="DIN-Regular"/>
        </a:defRPr>
      </a:lvl4pPr>
      <a:lvl5pPr marL="2057400" indent="-228600" algn="l" rtl="0" eaLnBrk="1" fontAlgn="base" hangingPunct="1">
        <a:spcBef>
          <a:spcPct val="20000"/>
        </a:spcBef>
        <a:spcAft>
          <a:spcPct val="0"/>
        </a:spcAft>
        <a:buClr>
          <a:schemeClr val="accent3"/>
        </a:buClr>
        <a:buChar char="•"/>
        <a:defRPr>
          <a:solidFill>
            <a:schemeClr val="tx1"/>
          </a:solidFill>
          <a:latin typeface="+mn-lt"/>
          <a:ea typeface="ヒラギノ角ゴ Pro W3" charset="0"/>
          <a:cs typeface="DIN-Regular"/>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09F8A9-754B-50DC-2EB7-30305088EC8A}"/>
              </a:ext>
            </a:extLst>
          </p:cNvPr>
          <p:cNvSpPr>
            <a:spLocks noGrp="1"/>
          </p:cNvSpPr>
          <p:nvPr>
            <p:ph type="title"/>
          </p:nvPr>
        </p:nvSpPr>
        <p:spPr>
          <a:xfrm>
            <a:off x="609600" y="567830"/>
            <a:ext cx="11058144" cy="914400"/>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C621CBE9-6956-CE07-CF18-9161E1915B8C}"/>
              </a:ext>
            </a:extLst>
          </p:cNvPr>
          <p:cNvSpPr>
            <a:spLocks noGrp="1"/>
          </p:cNvSpPr>
          <p:nvPr>
            <p:ph type="body" idx="1"/>
          </p:nvPr>
        </p:nvSpPr>
        <p:spPr>
          <a:xfrm>
            <a:off x="609600" y="1828800"/>
            <a:ext cx="11058144" cy="4253284"/>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9E89C31-721A-1004-27B2-706A01F95515}"/>
              </a:ext>
            </a:extLst>
          </p:cNvPr>
          <p:cNvSpPr>
            <a:spLocks noGrp="1"/>
          </p:cNvSpPr>
          <p:nvPr>
            <p:ph type="ftr" sz="quarter" idx="3"/>
          </p:nvPr>
        </p:nvSpPr>
        <p:spPr>
          <a:xfrm>
            <a:off x="9192768" y="6510528"/>
            <a:ext cx="2438400" cy="121920"/>
          </a:xfrm>
          <a:prstGeom prst="rect">
            <a:avLst/>
          </a:prstGeom>
        </p:spPr>
        <p:txBody>
          <a:bodyPr vert="horz" wrap="none" lIns="0" tIns="0" rIns="0" bIns="0" rtlCol="0" anchor="ctr"/>
          <a:lstStyle>
            <a:lvl1pPr algn="r">
              <a:defRPr sz="667">
                <a:solidFill>
                  <a:schemeClr val="tx1"/>
                </a:solidFill>
                <a:latin typeface="+mn-lt"/>
              </a:defRPr>
            </a:lvl1pPr>
          </a:lstStyle>
          <a:p>
            <a:r>
              <a:rPr lang="en-US"/>
              <a:t>Company Confidential  © 2025 Eli Lilly and Company</a:t>
            </a:r>
          </a:p>
        </p:txBody>
      </p:sp>
      <p:sp>
        <p:nvSpPr>
          <p:cNvPr id="6" name="Slide Number Placeholder 5">
            <a:extLst>
              <a:ext uri="{FF2B5EF4-FFF2-40B4-BE49-F238E27FC236}">
                <a16:creationId xmlns:a16="http://schemas.microsoft.com/office/drawing/2014/main" id="{B099CE90-F8BE-6030-D2A5-A1D68DB6B9D8}"/>
              </a:ext>
            </a:extLst>
          </p:cNvPr>
          <p:cNvSpPr>
            <a:spLocks noGrp="1"/>
          </p:cNvSpPr>
          <p:nvPr>
            <p:ph type="sldNum" sz="quarter" idx="4"/>
          </p:nvPr>
        </p:nvSpPr>
        <p:spPr>
          <a:xfrm>
            <a:off x="11667744" y="6510528"/>
            <a:ext cx="304800" cy="121920"/>
          </a:xfrm>
          <a:prstGeom prst="rect">
            <a:avLst/>
          </a:prstGeom>
        </p:spPr>
        <p:txBody>
          <a:bodyPr vert="horz" lIns="0" tIns="0" rIns="0" bIns="0" rtlCol="0" anchor="ctr"/>
          <a:lstStyle>
            <a:lvl1pPr algn="r">
              <a:defRPr sz="667">
                <a:solidFill>
                  <a:schemeClr val="tx1"/>
                </a:solidFill>
                <a:latin typeface="+mn-lt"/>
              </a:defRPr>
            </a:lvl1pPr>
          </a:lstStyle>
          <a:p>
            <a:fld id="{48135D20-C3A1-FF4C-B4DB-BE449A9B144D}" type="slidenum">
              <a:t>‹N›</a:t>
            </a:fld>
            <a:endParaRPr lang="en-US"/>
          </a:p>
        </p:txBody>
      </p:sp>
      <p:pic>
        <p:nvPicPr>
          <p:cNvPr id="4" name="Graphic 3" descr="Lilly Logo">
            <a:extLst>
              <a:ext uri="{FF2B5EF4-FFF2-40B4-BE49-F238E27FC236}">
                <a16:creationId xmlns:a16="http://schemas.microsoft.com/office/drawing/2014/main" id="{1AD531B8-8F8C-2DFF-48D6-A7D2B11A001C}"/>
              </a:ext>
            </a:extLst>
          </p:cNvPr>
          <p:cNvPicPr>
            <a:picLocks noChangeAspect="1"/>
          </p:cNvPicPr>
          <p:nvPr userDrawn="1"/>
        </p:nvPicPr>
        <p:blipFill>
          <a:blip>
            <a:extLst>
              <a:ext uri="{96DAC541-7B7A-43D3-8B79-37D633B846F1}">
                <asvg:svgBlip xmlns:asvg="http://schemas.microsoft.com/office/drawing/2016/SVG/main" r:embed="rId17"/>
              </a:ext>
            </a:extLst>
          </a:blip>
          <a:srcRect/>
          <a:stretch/>
        </p:blipFill>
        <p:spPr>
          <a:xfrm>
            <a:off x="207264" y="6425184"/>
            <a:ext cx="451103" cy="246355"/>
          </a:xfrm>
          <a:prstGeom prst="rect">
            <a:avLst/>
          </a:prstGeom>
        </p:spPr>
      </p:pic>
    </p:spTree>
    <p:extLst>
      <p:ext uri="{BB962C8B-B14F-4D97-AF65-F5344CB8AC3E}">
        <p14:creationId xmlns:p14="http://schemas.microsoft.com/office/powerpoint/2010/main" val="34786500"/>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Lst>
  <p:hf hdr="0" dt="0"/>
  <p:txStyles>
    <p:titleStyle>
      <a:lvl1pPr algn="l" defTabSz="914377" rtl="0" eaLnBrk="1" latinLnBrk="0" hangingPunct="1">
        <a:lnSpc>
          <a:spcPct val="80000"/>
        </a:lnSpc>
        <a:spcBef>
          <a:spcPct val="0"/>
        </a:spcBef>
        <a:buNone/>
        <a:defRPr sz="4000" b="1" kern="400" spc="0" baseline="0">
          <a:solidFill>
            <a:schemeClr val="tx1"/>
          </a:solidFill>
          <a:latin typeface="ITC Garamond Std Book Narrow" panose="02020505060506020304" pitchFamily="18"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377" rtl="0" eaLnBrk="1" latinLnBrk="0" hangingPunct="1">
        <a:lnSpc>
          <a:spcPts val="2400"/>
        </a:lnSpc>
        <a:spcBef>
          <a:spcPts val="1000"/>
        </a:spcBef>
        <a:buClrTx/>
        <a:buSzPct val="100000"/>
        <a:buFont typeface="Ringside Book" panose="02000500000000000000" pitchFamily="50" charset="0"/>
        <a:buNone/>
        <a:defRPr sz="2400" kern="800" baseline="0">
          <a:solidFill>
            <a:schemeClr val="tx1"/>
          </a:solidFill>
          <a:latin typeface="+mn-lt"/>
          <a:ea typeface="+mn-ea"/>
          <a:cs typeface="+mn-cs"/>
        </a:defRPr>
      </a:lvl1pPr>
      <a:lvl2pPr marL="137160" indent="-182880" algn="l" defTabSz="914377" rtl="0" eaLnBrk="1" latinLnBrk="0" hangingPunct="1">
        <a:lnSpc>
          <a:spcPts val="2000"/>
        </a:lnSpc>
        <a:spcBef>
          <a:spcPts val="500"/>
        </a:spcBef>
        <a:buSzPct val="70000"/>
        <a:buFont typeface="ITC Garamond Std Book Narrow" panose="02020505060506020304" pitchFamily="18" charset="0"/>
        <a:buChar char="•"/>
        <a:defRPr sz="2000" kern="800">
          <a:solidFill>
            <a:schemeClr val="tx1"/>
          </a:solidFill>
          <a:latin typeface="+mn-lt"/>
          <a:ea typeface="+mn-ea"/>
          <a:cs typeface="+mn-cs"/>
        </a:defRPr>
      </a:lvl2pPr>
      <a:lvl3pPr marL="365751" indent="-182880" algn="l" defTabSz="914377" rtl="0" eaLnBrk="1" latinLnBrk="0" hangingPunct="1">
        <a:lnSpc>
          <a:spcPts val="1600"/>
        </a:lnSpc>
        <a:spcBef>
          <a:spcPts val="500"/>
        </a:spcBef>
        <a:buFont typeface="ITC Garamond Std Book Narrow" panose="02020505060506020304" pitchFamily="18" charset="0"/>
        <a:buChar char="–"/>
        <a:defRPr sz="1600" kern="800">
          <a:solidFill>
            <a:schemeClr val="tx1"/>
          </a:solidFill>
          <a:latin typeface="+mn-lt"/>
          <a:ea typeface="+mn-ea"/>
          <a:cs typeface="+mn-cs"/>
        </a:defRPr>
      </a:lvl3pPr>
      <a:lvl4pPr marL="548640" indent="-182880" algn="l" defTabSz="914377" rtl="0" eaLnBrk="1" latinLnBrk="0" hangingPunct="1">
        <a:lnSpc>
          <a:spcPts val="1400"/>
        </a:lnSpc>
        <a:spcBef>
          <a:spcPts val="500"/>
        </a:spcBef>
        <a:buSzPct val="86000"/>
        <a:buFont typeface="ITC Garamond Std Book Narrow" panose="02020505060506020304" pitchFamily="18" charset="0"/>
        <a:buChar char="•"/>
        <a:defRPr sz="1400" kern="800">
          <a:solidFill>
            <a:schemeClr val="tx1"/>
          </a:solidFill>
          <a:latin typeface="+mn-lt"/>
          <a:ea typeface="+mn-ea"/>
          <a:cs typeface="+mn-cs"/>
        </a:defRPr>
      </a:lvl4pPr>
      <a:lvl5pPr marL="731520" indent="-182880" algn="l" defTabSz="914377" rtl="0" eaLnBrk="1" latinLnBrk="0" hangingPunct="1">
        <a:lnSpc>
          <a:spcPts val="1200"/>
        </a:lnSpc>
        <a:spcBef>
          <a:spcPts val="500"/>
        </a:spcBef>
        <a:buFont typeface="ITC Garamond Std Book Narrow" panose="02020505060506020304" pitchFamily="18" charset="0"/>
        <a:buChar char="–"/>
        <a:defRPr sz="1200" kern="8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
          <p15:clr>
            <a:srgbClr val="E46962"/>
          </p15:clr>
        </p15:guide>
        <p15:guide id="2" pos="7344">
          <p15:clr>
            <a:srgbClr val="E46962"/>
          </p15:clr>
        </p15:guide>
        <p15:guide id="3" pos="3840">
          <p15:clr>
            <a:srgbClr val="E46962"/>
          </p15:clr>
        </p15:guide>
        <p15:guide id="4" orient="horz" pos="360">
          <p15:clr>
            <a:srgbClr val="E46962"/>
          </p15:clr>
        </p15:guide>
        <p15:guide id="5" orient="horz" pos="3960">
          <p15:clr>
            <a:srgbClr val="E46962"/>
          </p15:clr>
        </p15:guide>
        <p15:guide id="6" orient="horz" pos="2160">
          <p15:clr>
            <a:srgbClr val="E46962"/>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F9BCA0-1167-6532-CA0B-13F63AF86F34}"/>
              </a:ext>
            </a:extLst>
          </p:cNvPr>
          <p:cNvSpPr/>
          <p:nvPr/>
        </p:nvSpPr>
        <p:spPr>
          <a:xfrm>
            <a:off x="0" y="0"/>
            <a:ext cx="12192000" cy="13462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 name="Rectangle 2"/>
          <p:cNvSpPr>
            <a:spLocks noGrp="1" noChangeArrowheads="1"/>
          </p:cNvSpPr>
          <p:nvPr>
            <p:ph type="title"/>
          </p:nvPr>
        </p:nvSpPr>
        <p:spPr bwMode="auto">
          <a:xfrm>
            <a:off x="609600" y="-25400"/>
            <a:ext cx="10972800" cy="1425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0" tIns="45720" rIns="0" bIns="4572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609600" y="1554164"/>
            <a:ext cx="10972800" cy="492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0" tIns="45720" rIns="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 </a:t>
            </a:r>
          </a:p>
          <a:p>
            <a:pPr lvl="3"/>
            <a:r>
              <a:rPr lang="en-US"/>
              <a:t>Fourth level</a:t>
            </a:r>
          </a:p>
          <a:p>
            <a:pPr lvl="4"/>
            <a:r>
              <a:rPr lang="en-US" sz="2200" b="1"/>
              <a:t>Figure/Table title</a:t>
            </a:r>
            <a:endParaRPr lang="en-US"/>
          </a:p>
        </p:txBody>
      </p:sp>
      <p:sp>
        <p:nvSpPr>
          <p:cNvPr id="5" name="TextBox 4">
            <a:extLst>
              <a:ext uri="{FF2B5EF4-FFF2-40B4-BE49-F238E27FC236}">
                <a16:creationId xmlns:a16="http://schemas.microsoft.com/office/drawing/2014/main" id="{2C20A620-F892-1BA8-D3C9-5D13D22A5E69}"/>
              </a:ext>
            </a:extLst>
          </p:cNvPr>
          <p:cNvSpPr txBox="1"/>
          <p:nvPr/>
        </p:nvSpPr>
        <p:spPr>
          <a:xfrm>
            <a:off x="8935658" y="6553200"/>
            <a:ext cx="3146867" cy="223138"/>
          </a:xfrm>
          <a:prstGeom prst="rect">
            <a:avLst/>
          </a:prstGeom>
          <a:noFill/>
        </p:spPr>
        <p:txBody>
          <a:bodyPr wrap="square" rtlCol="0">
            <a:spAutoFit/>
          </a:bodyPr>
          <a:lstStyle/>
          <a:p>
            <a:pPr algn="r"/>
            <a:r>
              <a:rPr lang="en-US" sz="850">
                <a:solidFill>
                  <a:srgbClr val="000000"/>
                </a:solidFill>
                <a:effectLst/>
                <a:latin typeface="+mn-lt"/>
                <a:ea typeface="Calibri" panose="020F0502020204030204" pitchFamily="34" charset="0"/>
              </a:rPr>
              <a:t>Copyright ©2025 Eli Lilly and Company. All rights reserved.</a:t>
            </a:r>
            <a:endParaRPr lang="en-US" sz="850">
              <a:latin typeface="+mn-lt"/>
            </a:endParaRPr>
          </a:p>
        </p:txBody>
      </p:sp>
    </p:spTree>
    <p:extLst>
      <p:ext uri="{BB962C8B-B14F-4D97-AF65-F5344CB8AC3E}">
        <p14:creationId xmlns:p14="http://schemas.microsoft.com/office/powerpoint/2010/main" val="13388119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 id="2147483806" r:id="rId18"/>
    <p:sldLayoutId id="2147483807" r:id="rId19"/>
    <p:sldLayoutId id="2147483808" r:id="rId20"/>
    <p:sldLayoutId id="2147483809" r:id="rId21"/>
    <p:sldLayoutId id="2147483810" r:id="rId22"/>
    <p:sldLayoutId id="2147483811" r:id="rId23"/>
    <p:sldLayoutId id="2147483812" r:id="rId24"/>
    <p:sldLayoutId id="2147483813" r:id="rId25"/>
    <p:sldLayoutId id="2147483814" r:id="rId26"/>
    <p:sldLayoutId id="2147483815" r:id="rId27"/>
    <p:sldLayoutId id="2147483816" r:id="rId28"/>
    <p:sldLayoutId id="2147483817" r:id="rId29"/>
  </p:sldLayoutIdLst>
  <p:hf hdr="0"/>
  <p:txStyles>
    <p:titleStyle>
      <a:lvl1pPr algn="l" rtl="0" eaLnBrk="1" fontAlgn="base" hangingPunct="1">
        <a:spcBef>
          <a:spcPct val="0"/>
        </a:spcBef>
        <a:spcAft>
          <a:spcPct val="0"/>
        </a:spcAft>
        <a:defRPr sz="3400" b="1" i="0">
          <a:solidFill>
            <a:srgbClr val="FFFFFF"/>
          </a:solidFill>
          <a:latin typeface="Times New Roman" panose="02020603050405020304" pitchFamily="18" charset="0"/>
          <a:ea typeface="Times New Roman" panose="02020603050405020304" pitchFamily="18" charset="0"/>
          <a:cs typeface="Times New Roman" panose="02020603050405020304" pitchFamily="18" charset="0"/>
        </a:defRPr>
      </a:lvl1pPr>
      <a:lvl2pPr algn="l" rtl="0" eaLnBrk="1" fontAlgn="base" hangingPunct="1">
        <a:spcBef>
          <a:spcPct val="0"/>
        </a:spcBef>
        <a:spcAft>
          <a:spcPct val="0"/>
        </a:spcAft>
        <a:defRPr sz="3600" b="1">
          <a:solidFill>
            <a:schemeClr val="bg1"/>
          </a:solidFill>
          <a:latin typeface="Arial" charset="0"/>
          <a:ea typeface="ヒラギノ角ゴ Pro W3" charset="0"/>
        </a:defRPr>
      </a:lvl2pPr>
      <a:lvl3pPr algn="l" rtl="0" eaLnBrk="1" fontAlgn="base" hangingPunct="1">
        <a:spcBef>
          <a:spcPct val="0"/>
        </a:spcBef>
        <a:spcAft>
          <a:spcPct val="0"/>
        </a:spcAft>
        <a:defRPr sz="3600" b="1">
          <a:solidFill>
            <a:schemeClr val="bg1"/>
          </a:solidFill>
          <a:latin typeface="Arial" charset="0"/>
          <a:ea typeface="ヒラギノ角ゴ Pro W3" charset="0"/>
        </a:defRPr>
      </a:lvl3pPr>
      <a:lvl4pPr algn="l" rtl="0" eaLnBrk="1" fontAlgn="base" hangingPunct="1">
        <a:spcBef>
          <a:spcPct val="0"/>
        </a:spcBef>
        <a:spcAft>
          <a:spcPct val="0"/>
        </a:spcAft>
        <a:defRPr sz="3600" b="1">
          <a:solidFill>
            <a:schemeClr val="bg1"/>
          </a:solidFill>
          <a:latin typeface="Arial" charset="0"/>
          <a:ea typeface="ヒラギノ角ゴ Pro W3" charset="0"/>
        </a:defRPr>
      </a:lvl4pPr>
      <a:lvl5pPr algn="l" rtl="0" eaLnBrk="1" fontAlgn="base" hangingPunct="1">
        <a:spcBef>
          <a:spcPct val="0"/>
        </a:spcBef>
        <a:spcAft>
          <a:spcPct val="0"/>
        </a:spcAft>
        <a:defRPr sz="3600" b="1">
          <a:solidFill>
            <a:schemeClr val="bg1"/>
          </a:solidFill>
          <a:latin typeface="Arial" charset="0"/>
          <a:ea typeface="ヒラギノ角ゴ Pro W3" charset="0"/>
        </a:defRPr>
      </a:lvl5pPr>
      <a:lvl6pPr marL="457200" algn="l" rtl="0" eaLnBrk="1" fontAlgn="base" hangingPunct="1">
        <a:spcBef>
          <a:spcPct val="0"/>
        </a:spcBef>
        <a:spcAft>
          <a:spcPct val="0"/>
        </a:spcAft>
        <a:defRPr sz="3600" b="1">
          <a:solidFill>
            <a:schemeClr val="bg1"/>
          </a:solidFill>
          <a:latin typeface="Arial" charset="0"/>
        </a:defRPr>
      </a:lvl6pPr>
      <a:lvl7pPr marL="914400" algn="l" rtl="0" eaLnBrk="1" fontAlgn="base" hangingPunct="1">
        <a:spcBef>
          <a:spcPct val="0"/>
        </a:spcBef>
        <a:spcAft>
          <a:spcPct val="0"/>
        </a:spcAft>
        <a:defRPr sz="3600" b="1">
          <a:solidFill>
            <a:schemeClr val="bg1"/>
          </a:solidFill>
          <a:latin typeface="Arial" charset="0"/>
        </a:defRPr>
      </a:lvl7pPr>
      <a:lvl8pPr marL="1371600" algn="l" rtl="0" eaLnBrk="1" fontAlgn="base" hangingPunct="1">
        <a:spcBef>
          <a:spcPct val="0"/>
        </a:spcBef>
        <a:spcAft>
          <a:spcPct val="0"/>
        </a:spcAft>
        <a:defRPr sz="3600" b="1">
          <a:solidFill>
            <a:schemeClr val="bg1"/>
          </a:solidFill>
          <a:latin typeface="Arial" charset="0"/>
        </a:defRPr>
      </a:lvl8pPr>
      <a:lvl9pPr marL="1828800" algn="l" rtl="0" eaLnBrk="1" fontAlgn="base" hangingPunct="1">
        <a:spcBef>
          <a:spcPct val="0"/>
        </a:spcBef>
        <a:spcAft>
          <a:spcPct val="0"/>
        </a:spcAft>
        <a:defRPr sz="3600" b="1">
          <a:solidFill>
            <a:schemeClr val="bg1"/>
          </a:solidFill>
          <a:latin typeface="Arial" charset="0"/>
        </a:defRPr>
      </a:lvl9pPr>
    </p:titleStyle>
    <p:bodyStyle>
      <a:lvl1pPr marL="0" indent="0" algn="l" rtl="0" eaLnBrk="1" fontAlgn="base" hangingPunct="1">
        <a:spcBef>
          <a:spcPts val="2000"/>
        </a:spcBef>
        <a:spcAft>
          <a:spcPct val="0"/>
        </a:spcAft>
        <a:buClr>
          <a:srgbClr val="E1251B"/>
        </a:buClr>
        <a:buFont typeface="Wingdings" panose="05000000000000000000" pitchFamily="2" charset="2"/>
        <a:buNone/>
        <a:defRPr sz="3000" b="1">
          <a:solidFill>
            <a:schemeClr val="tx1"/>
          </a:solidFill>
          <a:latin typeface="+mn-lt"/>
          <a:ea typeface="ヒラギノ角ゴ Pro W3" charset="0"/>
          <a:cs typeface="DIN-Regular"/>
        </a:defRPr>
      </a:lvl1pPr>
      <a:lvl2pPr marL="347663" indent="-347663" algn="l" rtl="0" eaLnBrk="1" fontAlgn="base" hangingPunct="1">
        <a:lnSpc>
          <a:spcPct val="95000"/>
        </a:lnSpc>
        <a:spcBef>
          <a:spcPts val="1200"/>
        </a:spcBef>
        <a:spcAft>
          <a:spcPct val="0"/>
        </a:spcAft>
        <a:buClr>
          <a:schemeClr val="accent1"/>
        </a:buClr>
        <a:buFont typeface="Arial" panose="020B0604020202020204" pitchFamily="34" charset="0"/>
        <a:buChar char="■"/>
        <a:defRPr sz="2800">
          <a:solidFill>
            <a:schemeClr val="tx1"/>
          </a:solidFill>
          <a:latin typeface="+mn-lt"/>
          <a:ea typeface="ヒラギノ角ゴ Pro W3" charset="0"/>
          <a:cs typeface="DIN-Regular"/>
        </a:defRPr>
      </a:lvl2pPr>
      <a:lvl3pPr marL="741363" indent="-336550" algn="l" rtl="0" eaLnBrk="1" fontAlgn="base" hangingPunct="1">
        <a:lnSpc>
          <a:spcPct val="95000"/>
        </a:lnSpc>
        <a:spcBef>
          <a:spcPts val="800"/>
        </a:spcBef>
        <a:spcAft>
          <a:spcPct val="0"/>
        </a:spcAft>
        <a:buClr>
          <a:schemeClr val="accent1"/>
        </a:buClr>
        <a:buFont typeface="Arial" panose="020B0604020202020204" pitchFamily="34" charset="0"/>
        <a:buChar char="–"/>
        <a:defRPr sz="2800">
          <a:solidFill>
            <a:schemeClr val="tx1"/>
          </a:solidFill>
          <a:latin typeface="+mn-lt"/>
          <a:ea typeface="ヒラギノ角ゴ Pro W3" charset="0"/>
          <a:cs typeface="DIN-Regular"/>
        </a:defRPr>
      </a:lvl3pPr>
      <a:lvl4pPr marL="1087438" indent="-288925" algn="l" rtl="0" eaLnBrk="1" fontAlgn="base" hangingPunct="1">
        <a:lnSpc>
          <a:spcPct val="95000"/>
        </a:lnSpc>
        <a:spcBef>
          <a:spcPts val="800"/>
        </a:spcBef>
        <a:spcAft>
          <a:spcPct val="0"/>
        </a:spcAft>
        <a:buClr>
          <a:schemeClr val="accent1"/>
        </a:buClr>
        <a:buChar char="•"/>
        <a:defRPr sz="2800">
          <a:solidFill>
            <a:schemeClr val="tx1"/>
          </a:solidFill>
          <a:latin typeface="+mn-lt"/>
          <a:ea typeface="ヒラギノ角ゴ Pro W3" charset="0"/>
          <a:cs typeface="DIN-Regular"/>
        </a:defRPr>
      </a:lvl4pPr>
      <a:lvl5pPr marL="0" indent="0" algn="l" rtl="0" eaLnBrk="1" fontAlgn="base" hangingPunct="1">
        <a:spcBef>
          <a:spcPts val="900"/>
        </a:spcBef>
        <a:spcAft>
          <a:spcPts val="900"/>
        </a:spcAft>
        <a:buClr>
          <a:schemeClr val="accent3"/>
        </a:buClr>
        <a:buNone/>
        <a:defRPr sz="2200" b="1">
          <a:solidFill>
            <a:schemeClr val="tx1"/>
          </a:solidFill>
          <a:latin typeface="+mn-lt"/>
          <a:ea typeface="ヒラギノ角ゴ Pro W3" charset="0"/>
          <a:cs typeface="DIN-Regular"/>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385">
          <p15:clr>
            <a:srgbClr val="F26B43"/>
          </p15:clr>
        </p15:guide>
        <p15:guide id="4" pos="7294">
          <p15:clr>
            <a:srgbClr val="F26B43"/>
          </p15:clr>
        </p15:guide>
        <p15:guide id="7" orient="horz" pos="979">
          <p15:clr>
            <a:srgbClr val="F26B43"/>
          </p15:clr>
        </p15:guide>
        <p15:guide id="8" orient="horz" pos="4032">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26">
            <a:lum/>
          </a:blip>
          <a:srcRect/>
          <a:stretch>
            <a:fillRect/>
          </a:stretch>
        </a:blipFill>
        <a:effectLst/>
      </p:bgPr>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1D800CBA-0AE9-4CA4-EFC5-CB99ADDDCF2E}"/>
              </a:ext>
            </a:extLst>
          </p:cNvPr>
          <p:cNvSpPr>
            <a:spLocks noGrp="1"/>
          </p:cNvSpPr>
          <p:nvPr>
            <p:ph type="title"/>
          </p:nvPr>
        </p:nvSpPr>
        <p:spPr>
          <a:xfrm>
            <a:off x="263526" y="260352"/>
            <a:ext cx="11664950" cy="806450"/>
          </a:xfrm>
          <a:prstGeom prst="rect">
            <a:avLst/>
          </a:prstGeom>
        </p:spPr>
        <p:txBody>
          <a:bodyPr vert="horz" lIns="91440" tIns="45720" rIns="91440" bIns="45720" rtlCol="0" anchor="t">
            <a:normAutofit/>
          </a:bodyPr>
          <a:lstStyle/>
          <a:p>
            <a:r>
              <a:rPr lang="it-IT"/>
              <a:t>Fare clic per modificare lo stile del titolo dello </a:t>
            </a:r>
            <a:br>
              <a:rPr lang="it-IT"/>
            </a:br>
            <a:r>
              <a:rPr lang="it-IT"/>
              <a:t>schema</a:t>
            </a:r>
          </a:p>
        </p:txBody>
      </p:sp>
      <p:sp>
        <p:nvSpPr>
          <p:cNvPr id="3" name="Segnaposto testo 2">
            <a:extLst>
              <a:ext uri="{FF2B5EF4-FFF2-40B4-BE49-F238E27FC236}">
                <a16:creationId xmlns:a16="http://schemas.microsoft.com/office/drawing/2014/main" id="{4ADC88C9-885C-CFA7-5DAE-1BF8AD09BDCF}"/>
              </a:ext>
            </a:extLst>
          </p:cNvPr>
          <p:cNvSpPr>
            <a:spLocks noGrp="1"/>
          </p:cNvSpPr>
          <p:nvPr>
            <p:ph type="body" idx="1"/>
          </p:nvPr>
        </p:nvSpPr>
        <p:spPr>
          <a:xfrm>
            <a:off x="263526" y="1187451"/>
            <a:ext cx="11664950" cy="4510088"/>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Tree>
    <p:extLst>
      <p:ext uri="{BB962C8B-B14F-4D97-AF65-F5344CB8AC3E}">
        <p14:creationId xmlns:p14="http://schemas.microsoft.com/office/powerpoint/2010/main" val="1619948469"/>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 id="2147483833" r:id="rId15"/>
    <p:sldLayoutId id="2147483834" r:id="rId16"/>
    <p:sldLayoutId id="2147483835" r:id="rId17"/>
    <p:sldLayoutId id="2147483836" r:id="rId18"/>
    <p:sldLayoutId id="2147483837" r:id="rId19"/>
    <p:sldLayoutId id="2147483838" r:id="rId20"/>
    <p:sldLayoutId id="2147483839" r:id="rId21"/>
    <p:sldLayoutId id="2147483840" r:id="rId22"/>
    <p:sldLayoutId id="2147483841" r:id="rId23"/>
    <p:sldLayoutId id="2147483842" r:id="rId24"/>
  </p:sldLayoutIdLst>
  <p:txStyles>
    <p:titleStyle>
      <a:lvl1pPr algn="l" defTabSz="914338" rtl="0" eaLnBrk="1" latinLnBrk="0" hangingPunct="1">
        <a:lnSpc>
          <a:spcPct val="90000"/>
        </a:lnSpc>
        <a:spcBef>
          <a:spcPct val="0"/>
        </a:spcBef>
        <a:buNone/>
        <a:defRPr sz="2800" b="1" i="0" kern="1200">
          <a:solidFill>
            <a:schemeClr val="tx2"/>
          </a:solidFill>
          <a:latin typeface="Arial" panose="020B0604020202020204" pitchFamily="34" charset="0"/>
          <a:ea typeface="+mj-ea"/>
          <a:cs typeface="+mj-cs"/>
        </a:defRPr>
      </a:lvl1pPr>
    </p:titleStyle>
    <p:bodyStyle>
      <a:lvl1pPr marL="228584" indent="-228584" algn="l" defTabSz="914338" rtl="0" eaLnBrk="1" latinLnBrk="0" hangingPunct="1">
        <a:lnSpc>
          <a:spcPct val="90000"/>
        </a:lnSpc>
        <a:spcBef>
          <a:spcPts val="1000"/>
        </a:spcBef>
        <a:buClr>
          <a:schemeClr val="tx2"/>
        </a:buClr>
        <a:buFont typeface="Arial" panose="020B0604020202020204" pitchFamily="34" charset="0"/>
        <a:buChar char="•"/>
        <a:defRPr sz="1800" b="0" i="0" kern="1200">
          <a:solidFill>
            <a:schemeClr val="accent2"/>
          </a:solidFill>
          <a:latin typeface="Arial" panose="020B0604020202020204" pitchFamily="34" charset="0"/>
          <a:ea typeface="+mn-ea"/>
          <a:cs typeface="+mn-cs"/>
        </a:defRPr>
      </a:lvl1pPr>
      <a:lvl2pPr marL="685753" indent="-228584" algn="l" defTabSz="914338" rtl="0" eaLnBrk="1" latinLnBrk="0" hangingPunct="1">
        <a:lnSpc>
          <a:spcPct val="90000"/>
        </a:lnSpc>
        <a:spcBef>
          <a:spcPts val="499"/>
        </a:spcBef>
        <a:buClr>
          <a:schemeClr val="tx2"/>
        </a:buClr>
        <a:buFont typeface="Arial" panose="020B0604020202020204" pitchFamily="34" charset="0"/>
        <a:buChar char="•"/>
        <a:defRPr sz="1600" b="0" i="0" kern="1200">
          <a:solidFill>
            <a:schemeClr val="accent2"/>
          </a:solidFill>
          <a:latin typeface="Arial" panose="020B0604020202020204" pitchFamily="34" charset="0"/>
          <a:ea typeface="+mn-ea"/>
          <a:cs typeface="+mn-cs"/>
        </a:defRPr>
      </a:lvl2pPr>
      <a:lvl3pPr marL="1142922" indent="-228584" algn="l" defTabSz="914338" rtl="0" eaLnBrk="1" latinLnBrk="0" hangingPunct="1">
        <a:lnSpc>
          <a:spcPct val="90000"/>
        </a:lnSpc>
        <a:spcBef>
          <a:spcPts val="499"/>
        </a:spcBef>
        <a:buClr>
          <a:schemeClr val="tx2"/>
        </a:buClr>
        <a:buFont typeface="Arial" panose="020B0604020202020204" pitchFamily="34" charset="0"/>
        <a:buChar char="•"/>
        <a:defRPr sz="1400" b="0" i="0" kern="1200">
          <a:solidFill>
            <a:schemeClr val="accent2"/>
          </a:solidFill>
          <a:latin typeface="Arial" panose="020B0604020202020204" pitchFamily="34" charset="0"/>
          <a:ea typeface="+mn-ea"/>
          <a:cs typeface="+mn-cs"/>
        </a:defRPr>
      </a:lvl3pPr>
      <a:lvl4pPr marL="1600091" indent="-228584" algn="l" defTabSz="914338" rtl="0" eaLnBrk="1" latinLnBrk="0" hangingPunct="1">
        <a:lnSpc>
          <a:spcPct val="90000"/>
        </a:lnSpc>
        <a:spcBef>
          <a:spcPts val="499"/>
        </a:spcBef>
        <a:buClr>
          <a:schemeClr val="tx2"/>
        </a:buClr>
        <a:buFont typeface="Arial" panose="020B0604020202020204" pitchFamily="34" charset="0"/>
        <a:buChar char="•"/>
        <a:defRPr sz="1200" b="0" i="0" kern="1200">
          <a:solidFill>
            <a:schemeClr val="accent2"/>
          </a:solidFill>
          <a:latin typeface="Arial" panose="020B0604020202020204" pitchFamily="34" charset="0"/>
          <a:ea typeface="+mn-ea"/>
          <a:cs typeface="+mn-cs"/>
        </a:defRPr>
      </a:lvl4pPr>
      <a:lvl5pPr marL="2057260" indent="-228584" algn="l" defTabSz="914338" rtl="0" eaLnBrk="1" latinLnBrk="0" hangingPunct="1">
        <a:lnSpc>
          <a:spcPct val="90000"/>
        </a:lnSpc>
        <a:spcBef>
          <a:spcPts val="499"/>
        </a:spcBef>
        <a:buClr>
          <a:schemeClr val="tx2"/>
        </a:buClr>
        <a:buFont typeface="Arial" panose="020B0604020202020204" pitchFamily="34" charset="0"/>
        <a:buChar char="•"/>
        <a:defRPr sz="1099" b="0" i="0" kern="1200">
          <a:solidFill>
            <a:schemeClr val="accent2"/>
          </a:solidFill>
          <a:latin typeface="Arial" panose="020B0604020202020204" pitchFamily="34" charset="0"/>
          <a:ea typeface="+mn-ea"/>
          <a:cs typeface="+mn-cs"/>
        </a:defRPr>
      </a:lvl5pPr>
      <a:lvl6pPr marL="2514428" indent="-228584" algn="l" defTabSz="914338" rtl="0" eaLnBrk="1" latinLnBrk="0" hangingPunct="1">
        <a:lnSpc>
          <a:spcPct val="90000"/>
        </a:lnSpc>
        <a:spcBef>
          <a:spcPts val="499"/>
        </a:spcBef>
        <a:buFont typeface="Arial" panose="020B0604020202020204" pitchFamily="34" charset="0"/>
        <a:buChar char="•"/>
        <a:defRPr sz="1800" kern="1200">
          <a:solidFill>
            <a:schemeClr val="tx1"/>
          </a:solidFill>
          <a:latin typeface="+mn-lt"/>
          <a:ea typeface="+mn-ea"/>
          <a:cs typeface="+mn-cs"/>
        </a:defRPr>
      </a:lvl6pPr>
      <a:lvl7pPr marL="2971597" indent="-228584" algn="l" defTabSz="914338" rtl="0" eaLnBrk="1" latinLnBrk="0" hangingPunct="1">
        <a:lnSpc>
          <a:spcPct val="90000"/>
        </a:lnSpc>
        <a:spcBef>
          <a:spcPts val="499"/>
        </a:spcBef>
        <a:buFont typeface="Arial" panose="020B0604020202020204" pitchFamily="34" charset="0"/>
        <a:buChar char="•"/>
        <a:defRPr sz="1800" kern="1200">
          <a:solidFill>
            <a:schemeClr val="tx1"/>
          </a:solidFill>
          <a:latin typeface="+mn-lt"/>
          <a:ea typeface="+mn-ea"/>
          <a:cs typeface="+mn-cs"/>
        </a:defRPr>
      </a:lvl7pPr>
      <a:lvl8pPr marL="3428766" indent="-228584" algn="l" defTabSz="914338" rtl="0" eaLnBrk="1" latinLnBrk="0" hangingPunct="1">
        <a:lnSpc>
          <a:spcPct val="90000"/>
        </a:lnSpc>
        <a:spcBef>
          <a:spcPts val="499"/>
        </a:spcBef>
        <a:buFont typeface="Arial" panose="020B0604020202020204" pitchFamily="34" charset="0"/>
        <a:buChar char="•"/>
        <a:defRPr sz="1800" kern="1200">
          <a:solidFill>
            <a:schemeClr val="tx1"/>
          </a:solidFill>
          <a:latin typeface="+mn-lt"/>
          <a:ea typeface="+mn-ea"/>
          <a:cs typeface="+mn-cs"/>
        </a:defRPr>
      </a:lvl8pPr>
      <a:lvl9pPr marL="3885935" indent="-228584" algn="l" defTabSz="914338" rtl="0" eaLnBrk="1" latinLnBrk="0" hangingPunct="1">
        <a:lnSpc>
          <a:spcPct val="90000"/>
        </a:lnSpc>
        <a:spcBef>
          <a:spcPts val="499"/>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338" rtl="0" eaLnBrk="1" latinLnBrk="0" hangingPunct="1">
        <a:defRPr sz="1800" kern="1200">
          <a:solidFill>
            <a:schemeClr val="tx1"/>
          </a:solidFill>
          <a:latin typeface="+mn-lt"/>
          <a:ea typeface="+mn-ea"/>
          <a:cs typeface="+mn-cs"/>
        </a:defRPr>
      </a:lvl1pPr>
      <a:lvl2pPr marL="457169" algn="l" defTabSz="914338" rtl="0" eaLnBrk="1" latinLnBrk="0" hangingPunct="1">
        <a:defRPr sz="1800" kern="1200">
          <a:solidFill>
            <a:schemeClr val="tx1"/>
          </a:solidFill>
          <a:latin typeface="+mn-lt"/>
          <a:ea typeface="+mn-ea"/>
          <a:cs typeface="+mn-cs"/>
        </a:defRPr>
      </a:lvl2pPr>
      <a:lvl3pPr marL="914338" algn="l" defTabSz="914338" rtl="0" eaLnBrk="1" latinLnBrk="0" hangingPunct="1">
        <a:defRPr sz="1800" kern="1200">
          <a:solidFill>
            <a:schemeClr val="tx1"/>
          </a:solidFill>
          <a:latin typeface="+mn-lt"/>
          <a:ea typeface="+mn-ea"/>
          <a:cs typeface="+mn-cs"/>
        </a:defRPr>
      </a:lvl3pPr>
      <a:lvl4pPr marL="1371507" algn="l" defTabSz="914338" rtl="0" eaLnBrk="1" latinLnBrk="0" hangingPunct="1">
        <a:defRPr sz="1800" kern="1200">
          <a:solidFill>
            <a:schemeClr val="tx1"/>
          </a:solidFill>
          <a:latin typeface="+mn-lt"/>
          <a:ea typeface="+mn-ea"/>
          <a:cs typeface="+mn-cs"/>
        </a:defRPr>
      </a:lvl4pPr>
      <a:lvl5pPr marL="1828676" algn="l" defTabSz="914338" rtl="0" eaLnBrk="1" latinLnBrk="0" hangingPunct="1">
        <a:defRPr sz="1800" kern="1200">
          <a:solidFill>
            <a:schemeClr val="tx1"/>
          </a:solidFill>
          <a:latin typeface="+mn-lt"/>
          <a:ea typeface="+mn-ea"/>
          <a:cs typeface="+mn-cs"/>
        </a:defRPr>
      </a:lvl5pPr>
      <a:lvl6pPr marL="2285845" algn="l" defTabSz="914338" rtl="0" eaLnBrk="1" latinLnBrk="0" hangingPunct="1">
        <a:defRPr sz="1800" kern="1200">
          <a:solidFill>
            <a:schemeClr val="tx1"/>
          </a:solidFill>
          <a:latin typeface="+mn-lt"/>
          <a:ea typeface="+mn-ea"/>
          <a:cs typeface="+mn-cs"/>
        </a:defRPr>
      </a:lvl6pPr>
      <a:lvl7pPr marL="2743014" algn="l" defTabSz="914338" rtl="0" eaLnBrk="1" latinLnBrk="0" hangingPunct="1">
        <a:defRPr sz="1800" kern="1200">
          <a:solidFill>
            <a:schemeClr val="tx1"/>
          </a:solidFill>
          <a:latin typeface="+mn-lt"/>
          <a:ea typeface="+mn-ea"/>
          <a:cs typeface="+mn-cs"/>
        </a:defRPr>
      </a:lvl7pPr>
      <a:lvl8pPr marL="3200182" algn="l" defTabSz="914338" rtl="0" eaLnBrk="1" latinLnBrk="0" hangingPunct="1">
        <a:defRPr sz="1800" kern="1200">
          <a:solidFill>
            <a:schemeClr val="tx1"/>
          </a:solidFill>
          <a:latin typeface="+mn-lt"/>
          <a:ea typeface="+mn-ea"/>
          <a:cs typeface="+mn-cs"/>
        </a:defRPr>
      </a:lvl8pPr>
      <a:lvl9pPr marL="3657351" algn="l" defTabSz="91433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166">
          <p15:clr>
            <a:srgbClr val="F26B43"/>
          </p15:clr>
        </p15:guide>
        <p15:guide id="4" pos="7514">
          <p15:clr>
            <a:srgbClr val="F26B43"/>
          </p15:clr>
        </p15:guide>
        <p15:guide id="5" orient="horz" pos="164">
          <p15:clr>
            <a:srgbClr val="F26B43"/>
          </p15:clr>
        </p15:guide>
        <p15:guide id="6" orient="horz" pos="3589">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sto titolo"/>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chor="ctr">
            <a:normAutofit/>
          </a:bodyPr>
          <a:lstStyle/>
          <a:p>
            <a:r>
              <a:t>Testo titolo</a:t>
            </a:r>
          </a:p>
        </p:txBody>
      </p:sp>
      <p:sp>
        <p:nvSpPr>
          <p:cNvPr id="3" name="Corpo livello uno…"/>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ormAutofit/>
          </a:bodyPr>
          <a:lstStyle/>
          <a:p>
            <a:r>
              <a:t>Corpo livello uno</a:t>
            </a:r>
          </a:p>
          <a:p>
            <a:pPr lvl="1"/>
            <a:r>
              <a:t>Corpo livello due</a:t>
            </a:r>
          </a:p>
          <a:p>
            <a:pPr lvl="2"/>
            <a:r>
              <a:t>Corpo livello tre</a:t>
            </a:r>
          </a:p>
          <a:p>
            <a:pPr lvl="3"/>
            <a:r>
              <a:t>Corpo livello quattro</a:t>
            </a:r>
          </a:p>
          <a:p>
            <a:pPr lvl="4"/>
            <a:r>
              <a:t>Corpo livello cinque</a:t>
            </a:r>
          </a:p>
        </p:txBody>
      </p:sp>
      <p:sp>
        <p:nvSpPr>
          <p:cNvPr id="4" name="Numero diapositiva"/>
          <p:cNvSpPr txBox="1">
            <a:spLocks noGrp="1"/>
          </p:cNvSpPr>
          <p:nvPr>
            <p:ph type="sldNum" sz="quarter" idx="2"/>
          </p:nvPr>
        </p:nvSpPr>
        <p:spPr>
          <a:xfrm>
            <a:off x="11080144" y="6404292"/>
            <a:ext cx="273657" cy="269241"/>
          </a:xfrm>
          <a:prstGeom prst="rect">
            <a:avLst/>
          </a:prstGeom>
          <a:ln w="12700">
            <a:miter lim="400000"/>
          </a:ln>
        </p:spPr>
        <p:txBody>
          <a:bodyPr wrap="none" lIns="45719" rIns="45719" anchor="ctr">
            <a:spAutoFit/>
          </a:bodyPr>
          <a:lstStyle>
            <a:lvl1pPr algn="r">
              <a:defRPr sz="1200">
                <a:solidFill>
                  <a:srgbClr val="757575"/>
                </a:solidFill>
              </a:defRPr>
            </a:lvl1pPr>
          </a:lstStyle>
          <a:p>
            <a:fld id="{86CB4B4D-7CA3-9044-876B-883B54F8677D}" type="slidenum">
              <a:t>‹N›</a:t>
            </a:fld>
            <a:endParaRPr/>
          </a:p>
        </p:txBody>
      </p:sp>
    </p:spTree>
    <p:extLst>
      <p:ext uri="{BB962C8B-B14F-4D97-AF65-F5344CB8AC3E}">
        <p14:creationId xmlns:p14="http://schemas.microsoft.com/office/powerpoint/2010/main" val="4044940757"/>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 id="2147483860" r:id="rId17"/>
    <p:sldLayoutId id="2147483861"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 id="2147483874" r:id="rId31"/>
    <p:sldLayoutId id="2147483875" r:id="rId32"/>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hemeOverride" Target="../theme/themeOverr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61.xml"/><Relationship Id="rId5" Type="http://schemas.openxmlformats.org/officeDocument/2006/relationships/image" Target="../media/image33.png"/><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61.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chart" Target="../charts/chart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4.xml"/></Relationships>
</file>

<file path=ppt/slides/_rels/slide2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oleObject" Target="../embeddings/oleObject2.bin"/><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oleObject" Target="../embeddings/oleObject3.bin"/><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oleObject" Target="../embeddings/oleObject4.bin"/><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oleObject" Target="../embeddings/oleObject5.bin"/><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oleObject" Target="../embeddings/oleObject6.bin"/><Relationship Id="rId1" Type="http://schemas.openxmlformats.org/officeDocument/2006/relationships/slideLayout" Target="../slideLayouts/slideLayout12.xml"/><Relationship Id="rId5" Type="http://schemas.openxmlformats.org/officeDocument/2006/relationships/image" Target="../media/image49.emf"/><Relationship Id="rId4" Type="http://schemas.openxmlformats.org/officeDocument/2006/relationships/oleObject" Target="../embeddings/oleObject7.bin"/></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2.xml"/><Relationship Id="rId5" Type="http://schemas.openxmlformats.org/officeDocument/2006/relationships/image" Target="../media/image53.png"/><Relationship Id="rId4" Type="http://schemas.openxmlformats.org/officeDocument/2006/relationships/image" Target="../media/image52.png"/></Relationships>
</file>

<file path=ppt/slides/_rels/slide3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109.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6.xml"/><Relationship Id="rId5" Type="http://schemas.openxmlformats.org/officeDocument/2006/relationships/image" Target="../media/image59.png"/><Relationship Id="rId4" Type="http://schemas.openxmlformats.org/officeDocument/2006/relationships/image" Target="../media/image58.png"/></Relationships>
</file>

<file path=ppt/slides/_rels/slide34.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60.em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4.xml"/></Relationships>
</file>

<file path=ppt/slides/_rels/slide3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152.xml"/></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152.xml"/></Relationships>
</file>

<file path=ppt/slides/_rels/slide4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152.xml"/></Relationships>
</file>

<file path=ppt/slides/_rels/slide4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154.xml"/></Relationships>
</file>

<file path=ppt/slides/_rels/slide4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52.xml"/></Relationships>
</file>

<file path=ppt/slides/_rels/slide44.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54.xm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52.xml"/></Relationships>
</file>

<file path=ppt/slides/_rels/slide4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154.xml"/></Relationships>
</file>

<file path=ppt/slides/_rels/slide4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54.xml"/></Relationships>
</file>

<file path=ppt/slides/_rels/slide4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154.xml"/></Relationships>
</file>

<file path=ppt/slides/_rels/slide4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52.xml"/></Relationships>
</file>

<file path=ppt/slides/_rels/slide5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54.xml"/></Relationships>
</file>

<file path=ppt/slides/_rels/slide5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54.xml"/></Relationships>
</file>

<file path=ppt/slides/_rels/slide5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54.xml"/></Relationships>
</file>

<file path=ppt/slides/_rels/slide53.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54.xml"/></Relationships>
</file>

<file path=ppt/slides/_rels/slide5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135.xml"/></Relationships>
</file>

<file path=ppt/slides/_rels/slide55.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12.xml"/><Relationship Id="rId1" Type="http://schemas.openxmlformats.org/officeDocument/2006/relationships/slideLayout" Target="../slideLayouts/slideLayout135.xml"/></Relationships>
</file>

<file path=ppt/slides/_rels/slide56.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35.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3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8.png"/></Relationships>
</file>

<file path=ppt/slides/_rels/slide58.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13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60.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62.xml.rels><?xml version="1.0" encoding="UTF-8" standalone="yes"?>
<Relationships xmlns="http://schemas.openxmlformats.org/package/2006/relationships"><Relationship Id="rId2" Type="http://schemas.openxmlformats.org/officeDocument/2006/relationships/image" Target="../media/image90.e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91.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1.xml"/><Relationship Id="rId4" Type="http://schemas.openxmlformats.org/officeDocument/2006/relationships/image" Target="../media/image94.png"/></Relationships>
</file>

<file path=ppt/slides/_rels/slide6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6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9.png"/><Relationship Id="rId1" Type="http://schemas.openxmlformats.org/officeDocument/2006/relationships/slideLayout" Target="../slideLayouts/slideLayout1.xml"/><Relationship Id="rId4" Type="http://schemas.openxmlformats.org/officeDocument/2006/relationships/image" Target="../media/image96.png"/></Relationships>
</file>

<file path=ppt/slides/_rels/slide6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xml"/><Relationship Id="rId4" Type="http://schemas.openxmlformats.org/officeDocument/2006/relationships/image" Target="../media/image102.png"/></Relationships>
</file>

<file path=ppt/slides/_rels/slide6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jpeg"/><Relationship Id="rId1" Type="http://schemas.openxmlformats.org/officeDocument/2006/relationships/slideLayout" Target="../slideLayouts/slideLayout57.xml"/></Relationships>
</file>

<file path=ppt/slides/_rels/slide69.xml.rels><?xml version="1.0" encoding="UTF-8" standalone="yes"?>
<Relationships xmlns="http://schemas.openxmlformats.org/package/2006/relationships"><Relationship Id="rId3" Type="http://schemas.openxmlformats.org/officeDocument/2006/relationships/image" Target="../media/image105.emf"/><Relationship Id="rId2" Type="http://schemas.openxmlformats.org/officeDocument/2006/relationships/notesSlide" Target="../notesSlides/notesSlide14.xml"/><Relationship Id="rId1" Type="http://schemas.openxmlformats.org/officeDocument/2006/relationships/slideLayout" Target="../slideLayouts/slideLayout58.xml"/><Relationship Id="rId5" Type="http://schemas.openxmlformats.org/officeDocument/2006/relationships/image" Target="../media/image107.emf"/><Relationship Id="rId4" Type="http://schemas.openxmlformats.org/officeDocument/2006/relationships/image" Target="../media/image106.emf"/></Relationships>
</file>

<file path=ppt/slides/_rels/slide7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59.xml"/><Relationship Id="rId4" Type="http://schemas.openxmlformats.org/officeDocument/2006/relationships/image" Target="../media/image110.png"/></Relationships>
</file>

<file path=ppt/slides/_rels/slide7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59.xml"/></Relationships>
</file>

<file path=ppt/slides/_rels/slide72.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59.xml"/></Relationships>
</file>

<file path=ppt/slides/_rels/slide7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59.xml"/><Relationship Id="rId4" Type="http://schemas.openxmlformats.org/officeDocument/2006/relationships/image" Target="../media/image116.png"/></Relationships>
</file>

<file path=ppt/slides/_rels/slide7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59.xml"/><Relationship Id="rId4" Type="http://schemas.openxmlformats.org/officeDocument/2006/relationships/image" Target="../media/image119.png"/></Relationships>
</file>

<file path=ppt/slides/_rels/slide75.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59.xml"/></Relationships>
</file>

<file path=ppt/slides/_rels/slide76.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59.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78.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59.xml"/></Relationships>
</file>

<file path=ppt/slides/_rels/slide79.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59.xml"/></Relationships>
</file>

<file path=ppt/slides/_rels/slide80.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59.xml"/></Relationships>
</file>

<file path=ppt/slides/_rels/slide81.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59.xml"/></Relationships>
</file>

<file path=ppt/slides/_rels/slide82.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59.xml"/></Relationships>
</file>

<file path=ppt/slides/_rels/slide83.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57.xml"/></Relationships>
</file>

<file path=ppt/slides/_rels/slide84.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15.xml"/><Relationship Id="rId1" Type="http://schemas.openxmlformats.org/officeDocument/2006/relationships/slideLayout" Target="../slideLayouts/slideLayout60.xml"/></Relationships>
</file>

<file path=ppt/slides/_rels/slide85.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59.xml"/><Relationship Id="rId4" Type="http://schemas.openxmlformats.org/officeDocument/2006/relationships/image" Target="../media/image132.png"/></Relationships>
</file>

<file path=ppt/slides/_rels/slide86.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3.png"/><Relationship Id="rId1" Type="http://schemas.openxmlformats.org/officeDocument/2006/relationships/slideLayout" Target="../slideLayouts/slideLayout59.xml"/><Relationship Id="rId4" Type="http://schemas.openxmlformats.org/officeDocument/2006/relationships/image" Target="../media/image132.png"/></Relationships>
</file>

<file path=ppt/slides/_rels/slide87.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59.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9.xml"/></Relationships>
</file>

<file path=ppt/slides/_rels/slide8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1251B"/>
        </a:solidFill>
        <a:effectLst/>
      </p:bgPr>
    </p:bg>
    <p:spTree>
      <p:nvGrpSpPr>
        <p:cNvPr id="1" name=""/>
        <p:cNvGrpSpPr/>
        <p:nvPr/>
      </p:nvGrpSpPr>
      <p:grpSpPr>
        <a:xfrm>
          <a:off x="0" y="0"/>
          <a:ext cx="0" cy="0"/>
          <a:chOff x="0" y="0"/>
          <a:chExt cx="0" cy="0"/>
        </a:xfrm>
      </p:grpSpPr>
      <p:sp>
        <p:nvSpPr>
          <p:cNvPr id="2" name="Shape 0"/>
          <p:cNvSpPr/>
          <p:nvPr/>
        </p:nvSpPr>
        <p:spPr>
          <a:xfrm>
            <a:off x="5989320" y="-137160"/>
            <a:ext cx="6309360" cy="6309360"/>
          </a:xfrm>
          <a:prstGeom prst="ellipse">
            <a:avLst/>
          </a:prstGeom>
          <a:ln w="15875">
            <a:solidFill>
              <a:srgbClr val="FDE8E5">
                <a:alpha val="7500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Shape 1"/>
          <p:cNvSpPr/>
          <p:nvPr/>
        </p:nvSpPr>
        <p:spPr>
          <a:xfrm>
            <a:off x="6720840" y="502920"/>
            <a:ext cx="4892040" cy="4892040"/>
          </a:xfrm>
          <a:prstGeom prst="ellipse">
            <a:avLst/>
          </a:prstGeom>
          <a:solidFill>
            <a:srgbClr val="F58E7D"/>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8732520" y="2331720"/>
            <a:ext cx="4160520" cy="4160520"/>
          </a:xfrm>
          <a:prstGeom prst="ellipse">
            <a:avLst/>
          </a:prstGeom>
          <a:solidFill>
            <a:srgbClr val="FBCFC8">
              <a:alpha val="80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6903720" y="5074920"/>
            <a:ext cx="566928" cy="566928"/>
          </a:xfrm>
          <a:prstGeom prst="ellipse">
            <a:avLst/>
          </a:prstGeom>
          <a:solidFill>
            <a:srgbClr val="FDE8E5"/>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Image 0" descr="./logo-assets/amc-horiz-white.png"/>
          <p:cNvPicPr>
            <a:picLocks noChangeAspect="1"/>
          </p:cNvPicPr>
          <p:nvPr/>
        </p:nvPicPr>
        <p:blipFill>
          <a:blip r:embed="rId3"/>
          <a:stretch>
            <a:fillRect/>
          </a:stretch>
        </p:blipFill>
        <p:spPr>
          <a:xfrm>
            <a:off x="612648" y="502920"/>
            <a:ext cx="2022653" cy="384048"/>
          </a:xfrm>
          <a:prstGeom prst="rect">
            <a:avLst/>
          </a:prstGeom>
        </p:spPr>
      </p:pic>
      <p:sp>
        <p:nvSpPr>
          <p:cNvPr id="7" name="Text 4"/>
          <p:cNvSpPr txBox="1"/>
          <p:nvPr/>
        </p:nvSpPr>
        <p:spPr>
          <a:xfrm>
            <a:off x="612648" y="1325880"/>
            <a:ext cx="5760720" cy="38404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400" normalizeH="0" baseline="0" noProof="0" dirty="0">
                <a:ln>
                  <a:noFill/>
                </a:ln>
                <a:solidFill>
                  <a:srgbClr val="FFFFFF"/>
                </a:solidFill>
                <a:effectLst/>
                <a:uLnTx/>
                <a:uFillTx/>
                <a:latin typeface="Arial" pitchFamily="34" charset="0"/>
                <a:ea typeface="Arial" pitchFamily="34" charset="-122"/>
                <a:cs typeface="Arial" pitchFamily="34" charset="-120"/>
              </a:rPr>
              <a:t>SIMPOSIO AZIENDALE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5"/>
          <p:cNvSpPr txBox="1"/>
          <p:nvPr/>
        </p:nvSpPr>
        <p:spPr>
          <a:xfrm>
            <a:off x="612648" y="1874520"/>
            <a:ext cx="5806440" cy="3657600"/>
          </a:xfrm>
          <a:prstGeom prst="rect">
            <a:avLst/>
          </a:prstGeom>
          <a:noFill/>
          <a:ln/>
        </p:spPr>
        <p:txBody>
          <a:bodyPr wrap="square" lIns="0" tIns="0" rIns="0" bIns="0" rtlCol="0" anchor="t"/>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Times New Roman" pitchFamily="34" charset="0"/>
                <a:ea typeface="Times New Roman" pitchFamily="34" charset="-122"/>
                <a:cs typeface="Times New Roman" pitchFamily="34" charset="-120"/>
              </a:rPr>
              <a:t>Tirzepatide e chirurgia bariatrica: sinergie terapeutiche nella pratica clinica</a:t>
            </a: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6"/>
          <p:cNvSpPr txBox="1"/>
          <p:nvPr/>
        </p:nvSpPr>
        <p:spPr>
          <a:xfrm>
            <a:off x="704088" y="5623560"/>
            <a:ext cx="5806440" cy="4572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Pisa, 18 Settembre 2026</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6">
            <a:extLst>
              <a:ext uri="{FF2B5EF4-FFF2-40B4-BE49-F238E27FC236}">
                <a16:creationId xmlns:a16="http://schemas.microsoft.com/office/drawing/2014/main" id="{0683F16B-9E58-34DC-33DE-06A37E56B7B0}"/>
              </a:ext>
            </a:extLst>
          </p:cNvPr>
          <p:cNvSpPr txBox="1"/>
          <p:nvPr/>
        </p:nvSpPr>
        <p:spPr>
          <a:xfrm>
            <a:off x="10392373" y="6629400"/>
            <a:ext cx="5806440" cy="457200"/>
          </a:xfrm>
          <a:prstGeom prst="rect">
            <a:avLst/>
          </a:prstGeom>
          <a:noFill/>
          <a:ln/>
        </p:spPr>
        <p:txBody>
          <a:bodyPr wrap="square" lIns="0" tIns="0" rIns="0" bIns="0" rtlCol="0" anchor="ctr"/>
          <a:lstStyle/>
          <a:p>
            <a:pPr fontAlgn="base"/>
            <a:r>
              <a:rPr lang="en-US" dirty="0">
                <a:solidFill>
                  <a:schemeClr val="bg1">
                    <a:lumMod val="95000"/>
                  </a:schemeClr>
                </a:solidFill>
              </a:rPr>
              <a:t>CMAT-53384</a:t>
            </a:r>
          </a:p>
          <a:p>
            <a:br>
              <a:rPr lang="en-US" sz="1600" dirty="0"/>
            </a:b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olo 1">
            <a:extLst>
              <a:ext uri="{FF2B5EF4-FFF2-40B4-BE49-F238E27FC236}">
                <a16:creationId xmlns:a16="http://schemas.microsoft.com/office/drawing/2014/main" id="{34E5C0B9-D730-2BDB-D93B-EDBBC3A40BFD}"/>
              </a:ext>
            </a:extLst>
          </p:cNvPr>
          <p:cNvSpPr txBox="1">
            <a:spLocks/>
          </p:cNvSpPr>
          <p:nvPr/>
        </p:nvSpPr>
        <p:spPr>
          <a:xfrm>
            <a:off x="332552" y="339935"/>
            <a:ext cx="8426115" cy="814050"/>
          </a:xfrm>
          <a:prstGeom prst="rect">
            <a:avLst/>
          </a:prstGeom>
        </p:spPr>
        <p:txBody>
          <a:bodyPr anchor="t"/>
          <a:lstStyle>
            <a:lvl1pPr algn="l" defTabSz="914400" rtl="0" eaLnBrk="1" latinLnBrk="0" hangingPunct="1">
              <a:lnSpc>
                <a:spcPct val="90000"/>
              </a:lnSpc>
              <a:spcBef>
                <a:spcPct val="0"/>
              </a:spcBef>
              <a:buNone/>
              <a:defRPr sz="2700" b="1" i="0" kern="1200">
                <a:solidFill>
                  <a:srgbClr val="DB0003"/>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44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Informazione preliminare</a:t>
            </a:r>
          </a:p>
        </p:txBody>
      </p:sp>
      <p:sp>
        <p:nvSpPr>
          <p:cNvPr id="13" name="Segnaposto testo 3">
            <a:extLst>
              <a:ext uri="{FF2B5EF4-FFF2-40B4-BE49-F238E27FC236}">
                <a16:creationId xmlns:a16="http://schemas.microsoft.com/office/drawing/2014/main" id="{F452EB29-50F4-B193-F6ED-3D4EE972B246}"/>
              </a:ext>
            </a:extLst>
          </p:cNvPr>
          <p:cNvSpPr txBox="1">
            <a:spLocks/>
          </p:cNvSpPr>
          <p:nvPr/>
        </p:nvSpPr>
        <p:spPr>
          <a:xfrm>
            <a:off x="1764966" y="1435590"/>
            <a:ext cx="9749623" cy="3040692"/>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1400" kern="1200">
                <a:solidFill>
                  <a:schemeClr val="tx1">
                    <a:lumMod val="75000"/>
                    <a:lumOff val="25000"/>
                  </a:schemeClr>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400" b="0" i="0" u="none" strike="noStrike" kern="1200" cap="none" spc="0" normalizeH="0" baseline="0" noProof="0" dirty="0">
                <a:ln>
                  <a:noFill/>
                </a:ln>
                <a:solidFill>
                  <a:sysClr val="windowText" lastClr="000000">
                    <a:lumMod val="75000"/>
                    <a:lumOff val="25000"/>
                  </a:sysClr>
                </a:solidFill>
                <a:effectLst/>
                <a:uLnTx/>
                <a:uFillTx/>
                <a:latin typeface="Arial" panose="020B0604020202020204" pitchFamily="34" charset="0"/>
                <a:ea typeface="+mn-ea"/>
                <a:cs typeface="Arial" panose="020B0604020202020204" pitchFamily="34" charset="0"/>
              </a:rPr>
              <a:t>Vi ricordiamo che, nel corso di questo meeting, gli argomenti trattati saranno esclusivamente nell’ambito delle indicazioni previste dalla scheda tecnica del prodotto, in accordo con quanto previsto dal Decreto Legislativo 24 aprile 2006, n. 219.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dirty="0">
              <a:ln>
                <a:noFill/>
              </a:ln>
              <a:solidFill>
                <a:srgbClr val="404040"/>
              </a:solidFill>
              <a:effectLst/>
              <a:uLnTx/>
              <a:uFillTx/>
              <a:latin typeface="Arial"/>
              <a:ea typeface="+mn-ea"/>
              <a:cs typeface="Arial"/>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dirty="0">
              <a:ln>
                <a:noFill/>
              </a:ln>
              <a:solidFill>
                <a:srgbClr val="404040"/>
              </a:solidFill>
              <a:effectLst/>
              <a:uLnTx/>
              <a:uFillTx/>
              <a:latin typeface="Arial"/>
              <a:ea typeface="+mn-ea"/>
              <a:cs typeface="Arial"/>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400" b="0" i="0" u="none" strike="noStrike" kern="1200" cap="none" spc="0" normalizeH="0" baseline="0" noProof="0" dirty="0">
                <a:ln>
                  <a:noFill/>
                </a:ln>
                <a:solidFill>
                  <a:srgbClr val="404040"/>
                </a:solidFill>
                <a:effectLst/>
                <a:uLnTx/>
                <a:uFillTx/>
                <a:latin typeface="Arial"/>
                <a:ea typeface="+mn-ea"/>
                <a:cs typeface="Arial"/>
              </a:rPr>
              <a:t>Vi anticipiamo che qualsiasi eventuale domanda inerente aspetti che siano al di fuori delle indicazioni previste dalla scheda tecnica potrà essere eventualmente affrontata in incontri 1:1 con i relatori, in separata sede e alla fine del meeting, ma non potrà essere oggetto di discussione durante la sessione plenaria.</a:t>
            </a:r>
            <a:endParaRPr kumimoji="0" lang="it-IT" sz="4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dirty="0">
              <a:ln>
                <a:noFill/>
              </a:ln>
              <a:solidFill>
                <a:sysClr val="windowText" lastClr="000000">
                  <a:lumMod val="75000"/>
                  <a:lumOff val="25000"/>
                </a:sysClr>
              </a:solidFill>
              <a:effectLst/>
              <a:uLnTx/>
              <a:uFillTx/>
              <a:latin typeface="Arial" panose="020B0604020202020204" pitchFamily="34" charset="0"/>
              <a:ea typeface="+mn-ea"/>
              <a:cs typeface="Arial" panose="020B0604020202020204" pitchFamily="34" charset="0"/>
            </a:endParaRPr>
          </a:p>
        </p:txBody>
      </p:sp>
      <p:grpSp>
        <p:nvGrpSpPr>
          <p:cNvPr id="14" name="Elemento grafico 9" descr="Testa con ingranaggi contorno">
            <a:extLst>
              <a:ext uri="{FF2B5EF4-FFF2-40B4-BE49-F238E27FC236}">
                <a16:creationId xmlns:a16="http://schemas.microsoft.com/office/drawing/2014/main" id="{BA34B7F7-1EE9-4695-3CB4-94C2A5D35E13}"/>
              </a:ext>
            </a:extLst>
          </p:cNvPr>
          <p:cNvGrpSpPr/>
          <p:nvPr/>
        </p:nvGrpSpPr>
        <p:grpSpPr>
          <a:xfrm>
            <a:off x="400690" y="1435590"/>
            <a:ext cx="1087555" cy="1176202"/>
            <a:chOff x="4247930" y="2167648"/>
            <a:chExt cx="648013" cy="769137"/>
          </a:xfrm>
          <a:solidFill>
            <a:srgbClr val="9E2016"/>
          </a:solidFill>
        </p:grpSpPr>
        <p:sp>
          <p:nvSpPr>
            <p:cNvPr id="15" name="Figura a mano libera: forma 11">
              <a:extLst>
                <a:ext uri="{FF2B5EF4-FFF2-40B4-BE49-F238E27FC236}">
                  <a16:creationId xmlns:a16="http://schemas.microsoft.com/office/drawing/2014/main" id="{9FF125BB-9D06-A1EF-8A32-16BD42E98169}"/>
                </a:ext>
              </a:extLst>
            </p:cNvPr>
            <p:cNvSpPr/>
            <p:nvPr/>
          </p:nvSpPr>
          <p:spPr>
            <a:xfrm>
              <a:off x="4522469" y="2309136"/>
              <a:ext cx="76200" cy="76200"/>
            </a:xfrm>
            <a:custGeom>
              <a:avLst/>
              <a:gdLst>
                <a:gd name="csX0" fmla="*/ 38100 w 76200"/>
                <a:gd name="csY0" fmla="*/ 76200 h 76200"/>
                <a:gd name="csX1" fmla="*/ 76200 w 76200"/>
                <a:gd name="csY1" fmla="*/ 38100 h 76200"/>
                <a:gd name="csX2" fmla="*/ 38100 w 76200"/>
                <a:gd name="csY2" fmla="*/ 0 h 76200"/>
                <a:gd name="csX3" fmla="*/ 0 w 76200"/>
                <a:gd name="csY3" fmla="*/ 38100 h 76200"/>
                <a:gd name="csX4" fmla="*/ 38100 w 76200"/>
                <a:gd name="csY4" fmla="*/ 76200 h 76200"/>
                <a:gd name="csX5" fmla="*/ 38100 w 76200"/>
                <a:gd name="csY5" fmla="*/ 19050 h 76200"/>
                <a:gd name="csX6" fmla="*/ 57150 w 76200"/>
                <a:gd name="csY6" fmla="*/ 38100 h 76200"/>
                <a:gd name="csX7" fmla="*/ 38100 w 76200"/>
                <a:gd name="csY7" fmla="*/ 57150 h 76200"/>
                <a:gd name="csX8" fmla="*/ 19050 w 76200"/>
                <a:gd name="csY8" fmla="*/ 38100 h 76200"/>
                <a:gd name="csX9" fmla="*/ 38100 w 76200"/>
                <a:gd name="csY9" fmla="*/ 19050 h 76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6200" h="76200">
                  <a:moveTo>
                    <a:pt x="38100" y="76200"/>
                  </a:moveTo>
                  <a:cubicBezTo>
                    <a:pt x="59142" y="76200"/>
                    <a:pt x="76200" y="59142"/>
                    <a:pt x="76200" y="38100"/>
                  </a:cubicBezTo>
                  <a:cubicBezTo>
                    <a:pt x="76200" y="17058"/>
                    <a:pt x="59142" y="0"/>
                    <a:pt x="38100" y="0"/>
                  </a:cubicBezTo>
                  <a:cubicBezTo>
                    <a:pt x="17058" y="0"/>
                    <a:pt x="0" y="17058"/>
                    <a:pt x="0" y="38100"/>
                  </a:cubicBezTo>
                  <a:cubicBezTo>
                    <a:pt x="125" y="59090"/>
                    <a:pt x="17110" y="76075"/>
                    <a:pt x="38100" y="76200"/>
                  </a:cubicBezTo>
                  <a:close/>
                  <a:moveTo>
                    <a:pt x="38100" y="19050"/>
                  </a:moveTo>
                  <a:cubicBezTo>
                    <a:pt x="48621" y="19050"/>
                    <a:pt x="57150" y="27579"/>
                    <a:pt x="57150" y="38100"/>
                  </a:cubicBezTo>
                  <a:cubicBezTo>
                    <a:pt x="57150" y="48621"/>
                    <a:pt x="48621" y="57150"/>
                    <a:pt x="38100" y="57150"/>
                  </a:cubicBezTo>
                  <a:cubicBezTo>
                    <a:pt x="27579" y="57150"/>
                    <a:pt x="19050" y="48621"/>
                    <a:pt x="19050" y="38100"/>
                  </a:cubicBezTo>
                  <a:cubicBezTo>
                    <a:pt x="19183" y="27635"/>
                    <a:pt x="27635" y="19183"/>
                    <a:pt x="38100" y="19050"/>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6" name="Figura a mano libera: forma 12">
              <a:extLst>
                <a:ext uri="{FF2B5EF4-FFF2-40B4-BE49-F238E27FC236}">
                  <a16:creationId xmlns:a16="http://schemas.microsoft.com/office/drawing/2014/main" id="{911094F2-6D02-353D-C18A-40A1F032E895}"/>
                </a:ext>
              </a:extLst>
            </p:cNvPr>
            <p:cNvSpPr/>
            <p:nvPr/>
          </p:nvSpPr>
          <p:spPr>
            <a:xfrm>
              <a:off x="4408169" y="2493283"/>
              <a:ext cx="76200" cy="76200"/>
            </a:xfrm>
            <a:custGeom>
              <a:avLst/>
              <a:gdLst>
                <a:gd name="csX0" fmla="*/ 38100 w 76200"/>
                <a:gd name="csY0" fmla="*/ 76200 h 76200"/>
                <a:gd name="csX1" fmla="*/ 76200 w 76200"/>
                <a:gd name="csY1" fmla="*/ 38100 h 76200"/>
                <a:gd name="csX2" fmla="*/ 38100 w 76200"/>
                <a:gd name="csY2" fmla="*/ 0 h 76200"/>
                <a:gd name="csX3" fmla="*/ 0 w 76200"/>
                <a:gd name="csY3" fmla="*/ 38100 h 76200"/>
                <a:gd name="csX4" fmla="*/ 38100 w 76200"/>
                <a:gd name="csY4" fmla="*/ 76200 h 76200"/>
                <a:gd name="csX5" fmla="*/ 38100 w 76200"/>
                <a:gd name="csY5" fmla="*/ 19050 h 76200"/>
                <a:gd name="csX6" fmla="*/ 57150 w 76200"/>
                <a:gd name="csY6" fmla="*/ 38100 h 76200"/>
                <a:gd name="csX7" fmla="*/ 38100 w 76200"/>
                <a:gd name="csY7" fmla="*/ 57150 h 76200"/>
                <a:gd name="csX8" fmla="*/ 19050 w 76200"/>
                <a:gd name="csY8" fmla="*/ 38100 h 76200"/>
                <a:gd name="csX9" fmla="*/ 38100 w 76200"/>
                <a:gd name="csY9" fmla="*/ 19050 h 76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6200" h="76200">
                  <a:moveTo>
                    <a:pt x="38100" y="76200"/>
                  </a:moveTo>
                  <a:cubicBezTo>
                    <a:pt x="59142" y="76200"/>
                    <a:pt x="76200" y="59142"/>
                    <a:pt x="76200" y="38100"/>
                  </a:cubicBezTo>
                  <a:cubicBezTo>
                    <a:pt x="76200" y="17058"/>
                    <a:pt x="59142" y="0"/>
                    <a:pt x="38100" y="0"/>
                  </a:cubicBezTo>
                  <a:cubicBezTo>
                    <a:pt x="17058" y="0"/>
                    <a:pt x="0" y="17058"/>
                    <a:pt x="0" y="38100"/>
                  </a:cubicBezTo>
                  <a:cubicBezTo>
                    <a:pt x="0" y="59142"/>
                    <a:pt x="17058" y="76200"/>
                    <a:pt x="38100" y="76200"/>
                  </a:cubicBezTo>
                  <a:close/>
                  <a:moveTo>
                    <a:pt x="38100" y="19050"/>
                  </a:moveTo>
                  <a:cubicBezTo>
                    <a:pt x="48621" y="19050"/>
                    <a:pt x="57150" y="27579"/>
                    <a:pt x="57150" y="38100"/>
                  </a:cubicBezTo>
                  <a:cubicBezTo>
                    <a:pt x="57150" y="48621"/>
                    <a:pt x="48621" y="57150"/>
                    <a:pt x="38100" y="57150"/>
                  </a:cubicBezTo>
                  <a:cubicBezTo>
                    <a:pt x="27579" y="57150"/>
                    <a:pt x="19050" y="48621"/>
                    <a:pt x="19050" y="38100"/>
                  </a:cubicBezTo>
                  <a:cubicBezTo>
                    <a:pt x="19050" y="27579"/>
                    <a:pt x="27579" y="19050"/>
                    <a:pt x="38100" y="19050"/>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7" name="Figura a mano libera: forma 13">
              <a:extLst>
                <a:ext uri="{FF2B5EF4-FFF2-40B4-BE49-F238E27FC236}">
                  <a16:creationId xmlns:a16="http://schemas.microsoft.com/office/drawing/2014/main" id="{B0EBE4A3-599E-4163-1D05-F270EFF56D0D}"/>
                </a:ext>
              </a:extLst>
            </p:cNvPr>
            <p:cNvSpPr/>
            <p:nvPr/>
          </p:nvSpPr>
          <p:spPr>
            <a:xfrm>
              <a:off x="4338380" y="2421616"/>
              <a:ext cx="216779" cy="216808"/>
            </a:xfrm>
            <a:custGeom>
              <a:avLst/>
              <a:gdLst>
                <a:gd name="csX0" fmla="*/ 30832 w 216779"/>
                <a:gd name="csY0" fmla="*/ 151495 h 216808"/>
                <a:gd name="csX1" fmla="*/ 22670 w 216779"/>
                <a:gd name="csY1" fmla="*/ 175079 h 216808"/>
                <a:gd name="csX2" fmla="*/ 40767 w 216779"/>
                <a:gd name="csY2" fmla="*/ 193224 h 216808"/>
                <a:gd name="csX3" fmla="*/ 64351 w 216779"/>
                <a:gd name="csY3" fmla="*/ 185966 h 216808"/>
                <a:gd name="csX4" fmla="*/ 84353 w 216779"/>
                <a:gd name="csY4" fmla="*/ 194129 h 216808"/>
                <a:gd name="csX5" fmla="*/ 95221 w 216779"/>
                <a:gd name="csY5" fmla="*/ 216808 h 216808"/>
                <a:gd name="csX6" fmla="*/ 120615 w 216779"/>
                <a:gd name="csY6" fmla="*/ 216808 h 216808"/>
                <a:gd name="csX7" fmla="*/ 130597 w 216779"/>
                <a:gd name="csY7" fmla="*/ 195034 h 216808"/>
                <a:gd name="csX8" fmla="*/ 150600 w 216779"/>
                <a:gd name="csY8" fmla="*/ 186871 h 216808"/>
                <a:gd name="csX9" fmla="*/ 174174 w 216779"/>
                <a:gd name="csY9" fmla="*/ 195034 h 216808"/>
                <a:gd name="csX10" fmla="*/ 192272 w 216779"/>
                <a:gd name="csY10" fmla="*/ 176936 h 216808"/>
                <a:gd name="csX11" fmla="*/ 185042 w 216779"/>
                <a:gd name="csY11" fmla="*/ 153305 h 216808"/>
                <a:gd name="csX12" fmla="*/ 193205 w 216779"/>
                <a:gd name="csY12" fmla="*/ 133350 h 216808"/>
                <a:gd name="csX13" fmla="*/ 215875 w 216779"/>
                <a:gd name="csY13" fmla="*/ 122463 h 216808"/>
                <a:gd name="csX14" fmla="*/ 216779 w 216779"/>
                <a:gd name="csY14" fmla="*/ 95250 h 216808"/>
                <a:gd name="csX15" fmla="*/ 194081 w 216779"/>
                <a:gd name="csY15" fmla="*/ 84411 h 216808"/>
                <a:gd name="csX16" fmla="*/ 185918 w 216779"/>
                <a:gd name="csY16" fmla="*/ 64408 h 216808"/>
                <a:gd name="csX17" fmla="*/ 194081 w 216779"/>
                <a:gd name="csY17" fmla="*/ 40824 h 216808"/>
                <a:gd name="csX18" fmla="*/ 175984 w 216779"/>
                <a:gd name="csY18" fmla="*/ 22679 h 216808"/>
                <a:gd name="csX19" fmla="*/ 152400 w 216779"/>
                <a:gd name="csY19" fmla="*/ 30842 h 216808"/>
                <a:gd name="csX20" fmla="*/ 132445 w 216779"/>
                <a:gd name="csY20" fmla="*/ 22679 h 216808"/>
                <a:gd name="csX21" fmla="*/ 121568 w 216779"/>
                <a:gd name="csY21" fmla="*/ 0 h 216808"/>
                <a:gd name="csX22" fmla="*/ 95221 w 216779"/>
                <a:gd name="csY22" fmla="*/ 0 h 216808"/>
                <a:gd name="csX23" fmla="*/ 84344 w 216779"/>
                <a:gd name="csY23" fmla="*/ 22679 h 216808"/>
                <a:gd name="csX24" fmla="*/ 64341 w 216779"/>
                <a:gd name="csY24" fmla="*/ 30842 h 216808"/>
                <a:gd name="csX25" fmla="*/ 40757 w 216779"/>
                <a:gd name="csY25" fmla="*/ 22679 h 216808"/>
                <a:gd name="csX26" fmla="*/ 22660 w 216779"/>
                <a:gd name="csY26" fmla="*/ 40824 h 216808"/>
                <a:gd name="csX27" fmla="*/ 30832 w 216779"/>
                <a:gd name="csY27" fmla="*/ 64408 h 216808"/>
                <a:gd name="csX28" fmla="*/ 22670 w 216779"/>
                <a:gd name="csY28" fmla="*/ 84363 h 216808"/>
                <a:gd name="csX29" fmla="*/ 0 w 216779"/>
                <a:gd name="csY29" fmla="*/ 95250 h 216808"/>
                <a:gd name="csX30" fmla="*/ 0 w 216779"/>
                <a:gd name="csY30" fmla="*/ 120653 h 216808"/>
                <a:gd name="csX31" fmla="*/ 22670 w 216779"/>
                <a:gd name="csY31" fmla="*/ 131540 h 216808"/>
                <a:gd name="csX32" fmla="*/ 30832 w 216779"/>
                <a:gd name="csY32" fmla="*/ 151495 h 216808"/>
                <a:gd name="csX33" fmla="*/ 19050 w 216779"/>
                <a:gd name="csY33" fmla="*/ 107271 h 216808"/>
                <a:gd name="csX34" fmla="*/ 30918 w 216779"/>
                <a:gd name="csY34" fmla="*/ 101556 h 216808"/>
                <a:gd name="csX35" fmla="*/ 38986 w 216779"/>
                <a:gd name="csY35" fmla="*/ 97688 h 216808"/>
                <a:gd name="csX36" fmla="*/ 41148 w 216779"/>
                <a:gd name="csY36" fmla="*/ 89002 h 216808"/>
                <a:gd name="csX37" fmla="*/ 47377 w 216779"/>
                <a:gd name="csY37" fmla="*/ 73876 h 216808"/>
                <a:gd name="csX38" fmla="*/ 51664 w 216779"/>
                <a:gd name="csY38" fmla="*/ 66370 h 216808"/>
                <a:gd name="csX39" fmla="*/ 48806 w 216779"/>
                <a:gd name="csY39" fmla="*/ 58198 h 216808"/>
                <a:gd name="csX40" fmla="*/ 44539 w 216779"/>
                <a:gd name="csY40" fmla="*/ 45882 h 216808"/>
                <a:gd name="csX41" fmla="*/ 45815 w 216779"/>
                <a:gd name="csY41" fmla="*/ 44606 h 216808"/>
                <a:gd name="csX42" fmla="*/ 58131 w 216779"/>
                <a:gd name="csY42" fmla="*/ 48863 h 216808"/>
                <a:gd name="csX43" fmla="*/ 66304 w 216779"/>
                <a:gd name="csY43" fmla="*/ 51721 h 216808"/>
                <a:gd name="csX44" fmla="*/ 73809 w 216779"/>
                <a:gd name="csY44" fmla="*/ 47434 h 216808"/>
                <a:gd name="csX45" fmla="*/ 88935 w 216779"/>
                <a:gd name="csY45" fmla="*/ 41205 h 216808"/>
                <a:gd name="csX46" fmla="*/ 97612 w 216779"/>
                <a:gd name="csY46" fmla="*/ 39033 h 216808"/>
                <a:gd name="csX47" fmla="*/ 101489 w 216779"/>
                <a:gd name="csY47" fmla="*/ 30966 h 216808"/>
                <a:gd name="csX48" fmla="*/ 107204 w 216779"/>
                <a:gd name="csY48" fmla="*/ 19098 h 216808"/>
                <a:gd name="csX49" fmla="*/ 109528 w 216779"/>
                <a:gd name="csY49" fmla="*/ 19098 h 216808"/>
                <a:gd name="csX50" fmla="*/ 115243 w 216779"/>
                <a:gd name="csY50" fmla="*/ 30966 h 216808"/>
                <a:gd name="csX51" fmla="*/ 119120 w 216779"/>
                <a:gd name="csY51" fmla="*/ 39033 h 216808"/>
                <a:gd name="csX52" fmla="*/ 127797 w 216779"/>
                <a:gd name="csY52" fmla="*/ 41205 h 216808"/>
                <a:gd name="csX53" fmla="*/ 142923 w 216779"/>
                <a:gd name="csY53" fmla="*/ 47434 h 216808"/>
                <a:gd name="csX54" fmla="*/ 150428 w 216779"/>
                <a:gd name="csY54" fmla="*/ 51721 h 216808"/>
                <a:gd name="csX55" fmla="*/ 158601 w 216779"/>
                <a:gd name="csY55" fmla="*/ 48863 h 216808"/>
                <a:gd name="csX56" fmla="*/ 170917 w 216779"/>
                <a:gd name="csY56" fmla="*/ 44606 h 216808"/>
                <a:gd name="csX57" fmla="*/ 172183 w 216779"/>
                <a:gd name="csY57" fmla="*/ 45882 h 216808"/>
                <a:gd name="csX58" fmla="*/ 167897 w 216779"/>
                <a:gd name="csY58" fmla="*/ 58179 h 216808"/>
                <a:gd name="csX59" fmla="*/ 165040 w 216779"/>
                <a:gd name="csY59" fmla="*/ 66351 h 216808"/>
                <a:gd name="csX60" fmla="*/ 169326 w 216779"/>
                <a:gd name="csY60" fmla="*/ 73857 h 216808"/>
                <a:gd name="csX61" fmla="*/ 175555 w 216779"/>
                <a:gd name="csY61" fmla="*/ 88983 h 216808"/>
                <a:gd name="csX62" fmla="*/ 177717 w 216779"/>
                <a:gd name="csY62" fmla="*/ 97669 h 216808"/>
                <a:gd name="csX63" fmla="*/ 185785 w 216779"/>
                <a:gd name="csY63" fmla="*/ 101537 h 216808"/>
                <a:gd name="csX64" fmla="*/ 197215 w 216779"/>
                <a:gd name="csY64" fmla="*/ 107042 h 216808"/>
                <a:gd name="csX65" fmla="*/ 197110 w 216779"/>
                <a:gd name="csY65" fmla="*/ 110290 h 216808"/>
                <a:gd name="csX66" fmla="*/ 184842 w 216779"/>
                <a:gd name="csY66" fmla="*/ 116176 h 216808"/>
                <a:gd name="csX67" fmla="*/ 176775 w 216779"/>
                <a:gd name="csY67" fmla="*/ 120053 h 216808"/>
                <a:gd name="csX68" fmla="*/ 174603 w 216779"/>
                <a:gd name="csY68" fmla="*/ 128730 h 216808"/>
                <a:gd name="csX69" fmla="*/ 168383 w 216779"/>
                <a:gd name="csY69" fmla="*/ 143856 h 216808"/>
                <a:gd name="csX70" fmla="*/ 164287 w 216779"/>
                <a:gd name="csY70" fmla="*/ 151019 h 216808"/>
                <a:gd name="csX71" fmla="*/ 166716 w 216779"/>
                <a:gd name="csY71" fmla="*/ 158906 h 216808"/>
                <a:gd name="csX72" fmla="*/ 170602 w 216779"/>
                <a:gd name="csY72" fmla="*/ 171536 h 216808"/>
                <a:gd name="csX73" fmla="*/ 169002 w 216779"/>
                <a:gd name="csY73" fmla="*/ 173136 h 216808"/>
                <a:gd name="csX74" fmla="*/ 156696 w 216779"/>
                <a:gd name="csY74" fmla="*/ 168869 h 216808"/>
                <a:gd name="csX75" fmla="*/ 148523 w 216779"/>
                <a:gd name="csY75" fmla="*/ 166011 h 216808"/>
                <a:gd name="csX76" fmla="*/ 141008 w 216779"/>
                <a:gd name="csY76" fmla="*/ 170307 h 216808"/>
                <a:gd name="csX77" fmla="*/ 125892 w 216779"/>
                <a:gd name="csY77" fmla="*/ 176527 h 216808"/>
                <a:gd name="csX78" fmla="*/ 117005 w 216779"/>
                <a:gd name="csY78" fmla="*/ 178746 h 216808"/>
                <a:gd name="csX79" fmla="*/ 113195 w 216779"/>
                <a:gd name="csY79" fmla="*/ 187071 h 216808"/>
                <a:gd name="csX80" fmla="*/ 108395 w 216779"/>
                <a:gd name="csY80" fmla="*/ 197758 h 216808"/>
                <a:gd name="csX81" fmla="*/ 107213 w 216779"/>
                <a:gd name="csY81" fmla="*/ 197758 h 216808"/>
                <a:gd name="csX82" fmla="*/ 101498 w 216779"/>
                <a:gd name="csY82" fmla="*/ 185890 h 216808"/>
                <a:gd name="csX83" fmla="*/ 97622 w 216779"/>
                <a:gd name="csY83" fmla="*/ 177822 h 216808"/>
                <a:gd name="csX84" fmla="*/ 88944 w 216779"/>
                <a:gd name="csY84" fmla="*/ 175651 h 216808"/>
                <a:gd name="csX85" fmla="*/ 73819 w 216779"/>
                <a:gd name="csY85" fmla="*/ 169421 h 216808"/>
                <a:gd name="csX86" fmla="*/ 66656 w 216779"/>
                <a:gd name="csY86" fmla="*/ 165325 h 216808"/>
                <a:gd name="csX87" fmla="*/ 58769 w 216779"/>
                <a:gd name="csY87" fmla="*/ 167754 h 216808"/>
                <a:gd name="csX88" fmla="*/ 46149 w 216779"/>
                <a:gd name="csY88" fmla="*/ 171641 h 216808"/>
                <a:gd name="csX89" fmla="*/ 44548 w 216779"/>
                <a:gd name="csY89" fmla="*/ 170040 h 216808"/>
                <a:gd name="csX90" fmla="*/ 48835 w 216779"/>
                <a:gd name="csY90" fmla="*/ 157753 h 216808"/>
                <a:gd name="csX91" fmla="*/ 51692 w 216779"/>
                <a:gd name="csY91" fmla="*/ 149581 h 216808"/>
                <a:gd name="csX92" fmla="*/ 47406 w 216779"/>
                <a:gd name="csY92" fmla="*/ 142075 h 216808"/>
                <a:gd name="csX93" fmla="*/ 41177 w 216779"/>
                <a:gd name="csY93" fmla="*/ 126949 h 216808"/>
                <a:gd name="csX94" fmla="*/ 39014 w 216779"/>
                <a:gd name="csY94" fmla="*/ 118262 h 216808"/>
                <a:gd name="csX95" fmla="*/ 30947 w 216779"/>
                <a:gd name="csY95" fmla="*/ 114395 h 216808"/>
                <a:gd name="csX96" fmla="*/ 19079 w 216779"/>
                <a:gd name="csY96" fmla="*/ 108680 h 2168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Lst>
              <a:rect l="l" t="t" r="r" b="b"/>
              <a:pathLst>
                <a:path w="216779" h="216808">
                  <a:moveTo>
                    <a:pt x="30832" y="151495"/>
                  </a:moveTo>
                  <a:lnTo>
                    <a:pt x="22670" y="175079"/>
                  </a:lnTo>
                  <a:lnTo>
                    <a:pt x="40767" y="193224"/>
                  </a:lnTo>
                  <a:lnTo>
                    <a:pt x="64351" y="185966"/>
                  </a:lnTo>
                  <a:cubicBezTo>
                    <a:pt x="70600" y="189615"/>
                    <a:pt x="77334" y="192364"/>
                    <a:pt x="84353" y="194129"/>
                  </a:cubicBezTo>
                  <a:lnTo>
                    <a:pt x="95221" y="216808"/>
                  </a:lnTo>
                  <a:lnTo>
                    <a:pt x="120615" y="216808"/>
                  </a:lnTo>
                  <a:lnTo>
                    <a:pt x="130597" y="195034"/>
                  </a:lnTo>
                  <a:cubicBezTo>
                    <a:pt x="137616" y="193269"/>
                    <a:pt x="144349" y="190520"/>
                    <a:pt x="150600" y="186871"/>
                  </a:cubicBezTo>
                  <a:lnTo>
                    <a:pt x="174174" y="195034"/>
                  </a:lnTo>
                  <a:lnTo>
                    <a:pt x="192272" y="176936"/>
                  </a:lnTo>
                  <a:lnTo>
                    <a:pt x="185042" y="153305"/>
                  </a:lnTo>
                  <a:cubicBezTo>
                    <a:pt x="188686" y="147069"/>
                    <a:pt x="191433" y="140352"/>
                    <a:pt x="193205" y="133350"/>
                  </a:cubicBezTo>
                  <a:lnTo>
                    <a:pt x="215875" y="122463"/>
                  </a:lnTo>
                  <a:lnTo>
                    <a:pt x="216779" y="95250"/>
                  </a:lnTo>
                  <a:lnTo>
                    <a:pt x="194081" y="84411"/>
                  </a:lnTo>
                  <a:cubicBezTo>
                    <a:pt x="192312" y="77393"/>
                    <a:pt x="189564" y="70659"/>
                    <a:pt x="185918" y="64408"/>
                  </a:cubicBezTo>
                  <a:lnTo>
                    <a:pt x="194081" y="40824"/>
                  </a:lnTo>
                  <a:lnTo>
                    <a:pt x="175984" y="22679"/>
                  </a:lnTo>
                  <a:lnTo>
                    <a:pt x="152400" y="30842"/>
                  </a:lnTo>
                  <a:cubicBezTo>
                    <a:pt x="146163" y="27201"/>
                    <a:pt x="139446" y="24453"/>
                    <a:pt x="132445" y="22679"/>
                  </a:cubicBezTo>
                  <a:lnTo>
                    <a:pt x="121568" y="0"/>
                  </a:lnTo>
                  <a:lnTo>
                    <a:pt x="95221" y="0"/>
                  </a:lnTo>
                  <a:lnTo>
                    <a:pt x="84344" y="22679"/>
                  </a:lnTo>
                  <a:cubicBezTo>
                    <a:pt x="77327" y="24449"/>
                    <a:pt x="70593" y="27197"/>
                    <a:pt x="64341" y="30842"/>
                  </a:cubicBezTo>
                  <a:lnTo>
                    <a:pt x="40757" y="22679"/>
                  </a:lnTo>
                  <a:lnTo>
                    <a:pt x="22660" y="40824"/>
                  </a:lnTo>
                  <a:lnTo>
                    <a:pt x="30832" y="64408"/>
                  </a:lnTo>
                  <a:cubicBezTo>
                    <a:pt x="27187" y="70643"/>
                    <a:pt x="24439" y="77361"/>
                    <a:pt x="22670" y="84363"/>
                  </a:cubicBezTo>
                  <a:lnTo>
                    <a:pt x="0" y="95250"/>
                  </a:lnTo>
                  <a:lnTo>
                    <a:pt x="0" y="120653"/>
                  </a:lnTo>
                  <a:lnTo>
                    <a:pt x="22670" y="131540"/>
                  </a:lnTo>
                  <a:cubicBezTo>
                    <a:pt x="24439" y="138542"/>
                    <a:pt x="27187" y="145260"/>
                    <a:pt x="30832" y="151495"/>
                  </a:cubicBezTo>
                  <a:close/>
                  <a:moveTo>
                    <a:pt x="19050" y="107271"/>
                  </a:moveTo>
                  <a:lnTo>
                    <a:pt x="30918" y="101556"/>
                  </a:lnTo>
                  <a:lnTo>
                    <a:pt x="38986" y="97688"/>
                  </a:lnTo>
                  <a:lnTo>
                    <a:pt x="41148" y="89002"/>
                  </a:lnTo>
                  <a:cubicBezTo>
                    <a:pt x="42493" y="83689"/>
                    <a:pt x="44590" y="78595"/>
                    <a:pt x="47377" y="73876"/>
                  </a:cubicBezTo>
                  <a:lnTo>
                    <a:pt x="51664" y="66370"/>
                  </a:lnTo>
                  <a:lnTo>
                    <a:pt x="48806" y="58198"/>
                  </a:lnTo>
                  <a:lnTo>
                    <a:pt x="44539" y="45882"/>
                  </a:lnTo>
                  <a:lnTo>
                    <a:pt x="45815" y="44606"/>
                  </a:lnTo>
                  <a:lnTo>
                    <a:pt x="58131" y="48863"/>
                  </a:lnTo>
                  <a:lnTo>
                    <a:pt x="66304" y="51721"/>
                  </a:lnTo>
                  <a:lnTo>
                    <a:pt x="73809" y="47434"/>
                  </a:lnTo>
                  <a:cubicBezTo>
                    <a:pt x="78529" y="44649"/>
                    <a:pt x="83623" y="42552"/>
                    <a:pt x="88935" y="41205"/>
                  </a:cubicBezTo>
                  <a:lnTo>
                    <a:pt x="97612" y="39033"/>
                  </a:lnTo>
                  <a:lnTo>
                    <a:pt x="101489" y="30966"/>
                  </a:lnTo>
                  <a:lnTo>
                    <a:pt x="107204" y="19098"/>
                  </a:lnTo>
                  <a:lnTo>
                    <a:pt x="109528" y="19098"/>
                  </a:lnTo>
                  <a:lnTo>
                    <a:pt x="115243" y="30966"/>
                  </a:lnTo>
                  <a:lnTo>
                    <a:pt x="119120" y="39033"/>
                  </a:lnTo>
                  <a:lnTo>
                    <a:pt x="127797" y="41205"/>
                  </a:lnTo>
                  <a:cubicBezTo>
                    <a:pt x="133109" y="42552"/>
                    <a:pt x="138203" y="44649"/>
                    <a:pt x="142923" y="47434"/>
                  </a:cubicBezTo>
                  <a:lnTo>
                    <a:pt x="150428" y="51721"/>
                  </a:lnTo>
                  <a:lnTo>
                    <a:pt x="158601" y="48863"/>
                  </a:lnTo>
                  <a:lnTo>
                    <a:pt x="170917" y="44606"/>
                  </a:lnTo>
                  <a:lnTo>
                    <a:pt x="172183" y="45882"/>
                  </a:lnTo>
                  <a:lnTo>
                    <a:pt x="167897" y="58179"/>
                  </a:lnTo>
                  <a:lnTo>
                    <a:pt x="165040" y="66351"/>
                  </a:lnTo>
                  <a:lnTo>
                    <a:pt x="169326" y="73857"/>
                  </a:lnTo>
                  <a:cubicBezTo>
                    <a:pt x="172107" y="78578"/>
                    <a:pt x="174205" y="83671"/>
                    <a:pt x="175555" y="88983"/>
                  </a:cubicBezTo>
                  <a:lnTo>
                    <a:pt x="177717" y="97669"/>
                  </a:lnTo>
                  <a:lnTo>
                    <a:pt x="185785" y="101537"/>
                  </a:lnTo>
                  <a:lnTo>
                    <a:pt x="197215" y="107042"/>
                  </a:lnTo>
                  <a:lnTo>
                    <a:pt x="197110" y="110290"/>
                  </a:lnTo>
                  <a:lnTo>
                    <a:pt x="184842" y="116176"/>
                  </a:lnTo>
                  <a:lnTo>
                    <a:pt x="176775" y="120053"/>
                  </a:lnTo>
                  <a:lnTo>
                    <a:pt x="174603" y="128730"/>
                  </a:lnTo>
                  <a:cubicBezTo>
                    <a:pt x="173264" y="134043"/>
                    <a:pt x="171169" y="139137"/>
                    <a:pt x="168383" y="143856"/>
                  </a:cubicBezTo>
                  <a:lnTo>
                    <a:pt x="164287" y="151019"/>
                  </a:lnTo>
                  <a:lnTo>
                    <a:pt x="166716" y="158906"/>
                  </a:lnTo>
                  <a:lnTo>
                    <a:pt x="170602" y="171536"/>
                  </a:lnTo>
                  <a:lnTo>
                    <a:pt x="169002" y="173136"/>
                  </a:lnTo>
                  <a:lnTo>
                    <a:pt x="156696" y="168869"/>
                  </a:lnTo>
                  <a:lnTo>
                    <a:pt x="148523" y="166011"/>
                  </a:lnTo>
                  <a:lnTo>
                    <a:pt x="141008" y="170307"/>
                  </a:lnTo>
                  <a:cubicBezTo>
                    <a:pt x="136290" y="173087"/>
                    <a:pt x="131200" y="175181"/>
                    <a:pt x="125892" y="176527"/>
                  </a:cubicBezTo>
                  <a:lnTo>
                    <a:pt x="117005" y="178746"/>
                  </a:lnTo>
                  <a:lnTo>
                    <a:pt x="113195" y="187071"/>
                  </a:lnTo>
                  <a:lnTo>
                    <a:pt x="108395" y="197758"/>
                  </a:lnTo>
                  <a:lnTo>
                    <a:pt x="107213" y="197758"/>
                  </a:lnTo>
                  <a:lnTo>
                    <a:pt x="101498" y="185890"/>
                  </a:lnTo>
                  <a:lnTo>
                    <a:pt x="97622" y="177822"/>
                  </a:lnTo>
                  <a:lnTo>
                    <a:pt x="88944" y="175651"/>
                  </a:lnTo>
                  <a:cubicBezTo>
                    <a:pt x="83631" y="174306"/>
                    <a:pt x="78537" y="172208"/>
                    <a:pt x="73819" y="169421"/>
                  </a:cubicBezTo>
                  <a:lnTo>
                    <a:pt x="66656" y="165325"/>
                  </a:lnTo>
                  <a:lnTo>
                    <a:pt x="58769" y="167754"/>
                  </a:lnTo>
                  <a:lnTo>
                    <a:pt x="46149" y="171641"/>
                  </a:lnTo>
                  <a:lnTo>
                    <a:pt x="44548" y="170040"/>
                  </a:lnTo>
                  <a:lnTo>
                    <a:pt x="48835" y="157753"/>
                  </a:lnTo>
                  <a:lnTo>
                    <a:pt x="51692" y="149581"/>
                  </a:lnTo>
                  <a:lnTo>
                    <a:pt x="47406" y="142075"/>
                  </a:lnTo>
                  <a:cubicBezTo>
                    <a:pt x="44621" y="137355"/>
                    <a:pt x="42523" y="132261"/>
                    <a:pt x="41177" y="126949"/>
                  </a:cubicBezTo>
                  <a:lnTo>
                    <a:pt x="39014" y="118262"/>
                  </a:lnTo>
                  <a:lnTo>
                    <a:pt x="30947" y="114395"/>
                  </a:lnTo>
                  <a:lnTo>
                    <a:pt x="19079" y="108680"/>
                  </a:ln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8" name="Figura a mano libera: forma 14">
              <a:extLst>
                <a:ext uri="{FF2B5EF4-FFF2-40B4-BE49-F238E27FC236}">
                  <a16:creationId xmlns:a16="http://schemas.microsoft.com/office/drawing/2014/main" id="{12518608-534D-D9EE-BA2F-D57EF164EDA6}"/>
                </a:ext>
              </a:extLst>
            </p:cNvPr>
            <p:cNvSpPr/>
            <p:nvPr/>
          </p:nvSpPr>
          <p:spPr>
            <a:xfrm>
              <a:off x="4451746" y="2238375"/>
              <a:ext cx="216760" cy="215903"/>
            </a:xfrm>
            <a:custGeom>
              <a:avLst/>
              <a:gdLst>
                <a:gd name="csX0" fmla="*/ 30832 w 216760"/>
                <a:gd name="csY0" fmla="*/ 151495 h 215903"/>
                <a:gd name="csX1" fmla="*/ 22670 w 216760"/>
                <a:gd name="csY1" fmla="*/ 175079 h 215903"/>
                <a:gd name="csX2" fmla="*/ 40767 w 216760"/>
                <a:gd name="csY2" fmla="*/ 193224 h 215903"/>
                <a:gd name="csX3" fmla="*/ 64351 w 216760"/>
                <a:gd name="csY3" fmla="*/ 185061 h 215903"/>
                <a:gd name="csX4" fmla="*/ 84306 w 216760"/>
                <a:gd name="csY4" fmla="*/ 193224 h 215903"/>
                <a:gd name="csX5" fmla="*/ 95183 w 216760"/>
                <a:gd name="csY5" fmla="*/ 215903 h 215903"/>
                <a:gd name="csX6" fmla="*/ 120577 w 216760"/>
                <a:gd name="csY6" fmla="*/ 215903 h 215903"/>
                <a:gd name="csX7" fmla="*/ 131464 w 216760"/>
                <a:gd name="csY7" fmla="*/ 194129 h 215903"/>
                <a:gd name="csX8" fmla="*/ 151467 w 216760"/>
                <a:gd name="csY8" fmla="*/ 185966 h 215903"/>
                <a:gd name="csX9" fmla="*/ 175041 w 216760"/>
                <a:gd name="csY9" fmla="*/ 194129 h 215903"/>
                <a:gd name="csX10" fmla="*/ 193186 w 216760"/>
                <a:gd name="csY10" fmla="*/ 175984 h 215903"/>
                <a:gd name="csX11" fmla="*/ 185023 w 216760"/>
                <a:gd name="csY11" fmla="*/ 152400 h 215903"/>
                <a:gd name="csX12" fmla="*/ 194091 w 216760"/>
                <a:gd name="csY12" fmla="*/ 132445 h 215903"/>
                <a:gd name="csX13" fmla="*/ 216760 w 216760"/>
                <a:gd name="csY13" fmla="*/ 121558 h 215903"/>
                <a:gd name="csX14" fmla="*/ 216760 w 216760"/>
                <a:gd name="csY14" fmla="*/ 94345 h 215903"/>
                <a:gd name="csX15" fmla="*/ 194091 w 216760"/>
                <a:gd name="csY15" fmla="*/ 83458 h 215903"/>
                <a:gd name="csX16" fmla="*/ 185928 w 216760"/>
                <a:gd name="csY16" fmla="*/ 63503 h 215903"/>
                <a:gd name="csX17" fmla="*/ 194091 w 216760"/>
                <a:gd name="csY17" fmla="*/ 39910 h 215903"/>
                <a:gd name="csX18" fmla="*/ 175993 w 216760"/>
                <a:gd name="csY18" fmla="*/ 21812 h 215903"/>
                <a:gd name="csX19" fmla="*/ 152410 w 216760"/>
                <a:gd name="csY19" fmla="*/ 29975 h 215903"/>
                <a:gd name="csX20" fmla="*/ 132455 w 216760"/>
                <a:gd name="csY20" fmla="*/ 21812 h 215903"/>
                <a:gd name="csX21" fmla="*/ 121529 w 216760"/>
                <a:gd name="csY21" fmla="*/ 0 h 215903"/>
                <a:gd name="csX22" fmla="*/ 96136 w 216760"/>
                <a:gd name="csY22" fmla="*/ 0 h 215903"/>
                <a:gd name="csX23" fmla="*/ 85249 w 216760"/>
                <a:gd name="csY23" fmla="*/ 22679 h 215903"/>
                <a:gd name="csX24" fmla="*/ 65246 w 216760"/>
                <a:gd name="csY24" fmla="*/ 30842 h 215903"/>
                <a:gd name="csX25" fmla="*/ 41672 w 216760"/>
                <a:gd name="csY25" fmla="*/ 22679 h 215903"/>
                <a:gd name="csX26" fmla="*/ 23574 w 216760"/>
                <a:gd name="csY26" fmla="*/ 40824 h 215903"/>
                <a:gd name="csX27" fmla="*/ 30832 w 216760"/>
                <a:gd name="csY27" fmla="*/ 64408 h 215903"/>
                <a:gd name="csX28" fmla="*/ 22670 w 216760"/>
                <a:gd name="csY28" fmla="*/ 84363 h 215903"/>
                <a:gd name="csX29" fmla="*/ 0 w 216760"/>
                <a:gd name="csY29" fmla="*/ 95250 h 215903"/>
                <a:gd name="csX30" fmla="*/ 0 w 216760"/>
                <a:gd name="csY30" fmla="*/ 120653 h 215903"/>
                <a:gd name="csX31" fmla="*/ 22670 w 216760"/>
                <a:gd name="csY31" fmla="*/ 131540 h 215903"/>
                <a:gd name="csX32" fmla="*/ 30832 w 216760"/>
                <a:gd name="csY32" fmla="*/ 151495 h 215903"/>
                <a:gd name="csX33" fmla="*/ 19050 w 216760"/>
                <a:gd name="csY33" fmla="*/ 107232 h 215903"/>
                <a:gd name="csX34" fmla="*/ 30918 w 216760"/>
                <a:gd name="csY34" fmla="*/ 101517 h 215903"/>
                <a:gd name="csX35" fmla="*/ 38986 w 216760"/>
                <a:gd name="csY35" fmla="*/ 97650 h 215903"/>
                <a:gd name="csX36" fmla="*/ 41148 w 216760"/>
                <a:gd name="csY36" fmla="*/ 88964 h 215903"/>
                <a:gd name="csX37" fmla="*/ 47377 w 216760"/>
                <a:gd name="csY37" fmla="*/ 73838 h 215903"/>
                <a:gd name="csX38" fmla="*/ 51464 w 216760"/>
                <a:gd name="csY38" fmla="*/ 66675 h 215903"/>
                <a:gd name="csX39" fmla="*/ 49044 w 216760"/>
                <a:gd name="csY39" fmla="*/ 58788 h 215903"/>
                <a:gd name="csX40" fmla="*/ 45158 w 216760"/>
                <a:gd name="csY40" fmla="*/ 46158 h 215903"/>
                <a:gd name="csX41" fmla="*/ 46758 w 216760"/>
                <a:gd name="csY41" fmla="*/ 44567 h 215903"/>
                <a:gd name="csX42" fmla="*/ 59065 w 216760"/>
                <a:gd name="csY42" fmla="*/ 48825 h 215903"/>
                <a:gd name="csX43" fmla="*/ 67237 w 216760"/>
                <a:gd name="csY43" fmla="*/ 51683 h 215903"/>
                <a:gd name="csX44" fmla="*/ 74752 w 216760"/>
                <a:gd name="csY44" fmla="*/ 47396 h 215903"/>
                <a:gd name="csX45" fmla="*/ 89868 w 216760"/>
                <a:gd name="csY45" fmla="*/ 41167 h 215903"/>
                <a:gd name="csX46" fmla="*/ 98555 w 216760"/>
                <a:gd name="csY46" fmla="*/ 38995 h 215903"/>
                <a:gd name="csX47" fmla="*/ 102422 w 216760"/>
                <a:gd name="csY47" fmla="*/ 30928 h 215903"/>
                <a:gd name="csX48" fmla="*/ 108137 w 216760"/>
                <a:gd name="csY48" fmla="*/ 19060 h 215903"/>
                <a:gd name="csX49" fmla="*/ 109776 w 216760"/>
                <a:gd name="csY49" fmla="*/ 19060 h 215903"/>
                <a:gd name="csX50" fmla="*/ 115395 w 216760"/>
                <a:gd name="csY50" fmla="*/ 30299 h 215903"/>
                <a:gd name="csX51" fmla="*/ 119301 w 216760"/>
                <a:gd name="csY51" fmla="*/ 38100 h 215903"/>
                <a:gd name="csX52" fmla="*/ 127797 w 216760"/>
                <a:gd name="csY52" fmla="*/ 40224 h 215903"/>
                <a:gd name="csX53" fmla="*/ 142923 w 216760"/>
                <a:gd name="csY53" fmla="*/ 46444 h 215903"/>
                <a:gd name="csX54" fmla="*/ 150428 w 216760"/>
                <a:gd name="csY54" fmla="*/ 50740 h 215903"/>
                <a:gd name="csX55" fmla="*/ 158601 w 216760"/>
                <a:gd name="csY55" fmla="*/ 47882 h 215903"/>
                <a:gd name="csX56" fmla="*/ 170917 w 216760"/>
                <a:gd name="csY56" fmla="*/ 43615 h 215903"/>
                <a:gd name="csX57" fmla="*/ 172183 w 216760"/>
                <a:gd name="csY57" fmla="*/ 44891 h 215903"/>
                <a:gd name="csX58" fmla="*/ 167878 w 216760"/>
                <a:gd name="csY58" fmla="*/ 57274 h 215903"/>
                <a:gd name="csX59" fmla="*/ 165021 w 216760"/>
                <a:gd name="csY59" fmla="*/ 65437 h 215903"/>
                <a:gd name="csX60" fmla="*/ 169307 w 216760"/>
                <a:gd name="csY60" fmla="*/ 72952 h 215903"/>
                <a:gd name="csX61" fmla="*/ 175536 w 216760"/>
                <a:gd name="csY61" fmla="*/ 88078 h 215903"/>
                <a:gd name="csX62" fmla="*/ 177698 w 216760"/>
                <a:gd name="csY62" fmla="*/ 96755 h 215903"/>
                <a:gd name="csX63" fmla="*/ 185766 w 216760"/>
                <a:gd name="csY63" fmla="*/ 100632 h 215903"/>
                <a:gd name="csX64" fmla="*/ 197634 w 216760"/>
                <a:gd name="csY64" fmla="*/ 106347 h 215903"/>
                <a:gd name="csX65" fmla="*/ 197634 w 216760"/>
                <a:gd name="csY65" fmla="*/ 109538 h 215903"/>
                <a:gd name="csX66" fmla="*/ 185766 w 216760"/>
                <a:gd name="csY66" fmla="*/ 115253 h 215903"/>
                <a:gd name="csX67" fmla="*/ 177698 w 216760"/>
                <a:gd name="csY67" fmla="*/ 119120 h 215903"/>
                <a:gd name="csX68" fmla="*/ 175536 w 216760"/>
                <a:gd name="csY68" fmla="*/ 127806 h 215903"/>
                <a:gd name="csX69" fmla="*/ 168402 w 216760"/>
                <a:gd name="csY69" fmla="*/ 142932 h 215903"/>
                <a:gd name="csX70" fmla="*/ 164116 w 216760"/>
                <a:gd name="csY70" fmla="*/ 150438 h 215903"/>
                <a:gd name="csX71" fmla="*/ 166973 w 216760"/>
                <a:gd name="csY71" fmla="*/ 158610 h 215903"/>
                <a:gd name="csX72" fmla="*/ 171231 w 216760"/>
                <a:gd name="csY72" fmla="*/ 170926 h 215903"/>
                <a:gd name="csX73" fmla="*/ 169955 w 216760"/>
                <a:gd name="csY73" fmla="*/ 172202 h 215903"/>
                <a:gd name="csX74" fmla="*/ 157648 w 216760"/>
                <a:gd name="csY74" fmla="*/ 167945 h 215903"/>
                <a:gd name="csX75" fmla="*/ 149476 w 216760"/>
                <a:gd name="csY75" fmla="*/ 165087 h 215903"/>
                <a:gd name="csX76" fmla="*/ 141961 w 216760"/>
                <a:gd name="csY76" fmla="*/ 169374 h 215903"/>
                <a:gd name="csX77" fmla="*/ 126844 w 216760"/>
                <a:gd name="csY77" fmla="*/ 175603 h 215903"/>
                <a:gd name="csX78" fmla="*/ 118339 w 216760"/>
                <a:gd name="csY78" fmla="*/ 177727 h 215903"/>
                <a:gd name="csX79" fmla="*/ 114424 w 216760"/>
                <a:gd name="csY79" fmla="*/ 185566 h 215903"/>
                <a:gd name="csX80" fmla="*/ 108804 w 216760"/>
                <a:gd name="csY80" fmla="*/ 196806 h 215903"/>
                <a:gd name="csX81" fmla="*/ 107175 w 216760"/>
                <a:gd name="csY81" fmla="*/ 196806 h 215903"/>
                <a:gd name="csX82" fmla="*/ 101460 w 216760"/>
                <a:gd name="csY82" fmla="*/ 184928 h 215903"/>
                <a:gd name="csX83" fmla="*/ 97584 w 216760"/>
                <a:gd name="csY83" fmla="*/ 176860 h 215903"/>
                <a:gd name="csX84" fmla="*/ 88906 w 216760"/>
                <a:gd name="csY84" fmla="*/ 174689 h 215903"/>
                <a:gd name="csX85" fmla="*/ 73781 w 216760"/>
                <a:gd name="csY85" fmla="*/ 168469 h 215903"/>
                <a:gd name="csX86" fmla="*/ 66275 w 216760"/>
                <a:gd name="csY86" fmla="*/ 164182 h 215903"/>
                <a:gd name="csX87" fmla="*/ 58102 w 216760"/>
                <a:gd name="csY87" fmla="*/ 167040 h 215903"/>
                <a:gd name="csX88" fmla="*/ 45787 w 216760"/>
                <a:gd name="csY88" fmla="*/ 171298 h 215903"/>
                <a:gd name="csX89" fmla="*/ 44520 w 216760"/>
                <a:gd name="csY89" fmla="*/ 170021 h 215903"/>
                <a:gd name="csX90" fmla="*/ 48778 w 216760"/>
                <a:gd name="csY90" fmla="*/ 157705 h 215903"/>
                <a:gd name="csX91" fmla="*/ 51635 w 216760"/>
                <a:gd name="csY91" fmla="*/ 149533 h 215903"/>
                <a:gd name="csX92" fmla="*/ 47349 w 216760"/>
                <a:gd name="csY92" fmla="*/ 142027 h 215903"/>
                <a:gd name="csX93" fmla="*/ 41119 w 216760"/>
                <a:gd name="csY93" fmla="*/ 126902 h 215903"/>
                <a:gd name="csX94" fmla="*/ 38957 w 216760"/>
                <a:gd name="csY94" fmla="*/ 118215 h 215903"/>
                <a:gd name="csX95" fmla="*/ 30890 w 216760"/>
                <a:gd name="csY95" fmla="*/ 114348 h 215903"/>
                <a:gd name="csX96" fmla="*/ 19021 w 216760"/>
                <a:gd name="csY96" fmla="*/ 108633 h 2159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Lst>
              <a:rect l="l" t="t" r="r" b="b"/>
              <a:pathLst>
                <a:path w="216760" h="215903">
                  <a:moveTo>
                    <a:pt x="30832" y="151495"/>
                  </a:moveTo>
                  <a:lnTo>
                    <a:pt x="22670" y="175079"/>
                  </a:lnTo>
                  <a:lnTo>
                    <a:pt x="40767" y="193224"/>
                  </a:lnTo>
                  <a:lnTo>
                    <a:pt x="64351" y="185061"/>
                  </a:lnTo>
                  <a:cubicBezTo>
                    <a:pt x="70588" y="188703"/>
                    <a:pt x="77305" y="191451"/>
                    <a:pt x="84306" y="193224"/>
                  </a:cubicBezTo>
                  <a:lnTo>
                    <a:pt x="95183" y="215903"/>
                  </a:lnTo>
                  <a:lnTo>
                    <a:pt x="120577" y="215903"/>
                  </a:lnTo>
                  <a:lnTo>
                    <a:pt x="131464" y="194129"/>
                  </a:lnTo>
                  <a:cubicBezTo>
                    <a:pt x="138481" y="192359"/>
                    <a:pt x="145215" y="189611"/>
                    <a:pt x="151467" y="185966"/>
                  </a:cubicBezTo>
                  <a:lnTo>
                    <a:pt x="175041" y="194129"/>
                  </a:lnTo>
                  <a:lnTo>
                    <a:pt x="193186" y="175984"/>
                  </a:lnTo>
                  <a:lnTo>
                    <a:pt x="185023" y="152400"/>
                  </a:lnTo>
                  <a:cubicBezTo>
                    <a:pt x="188951" y="146198"/>
                    <a:pt x="192003" y="139483"/>
                    <a:pt x="194091" y="132445"/>
                  </a:cubicBezTo>
                  <a:lnTo>
                    <a:pt x="216760" y="121558"/>
                  </a:lnTo>
                  <a:lnTo>
                    <a:pt x="216760" y="94345"/>
                  </a:lnTo>
                  <a:lnTo>
                    <a:pt x="194091" y="83458"/>
                  </a:lnTo>
                  <a:cubicBezTo>
                    <a:pt x="192318" y="76456"/>
                    <a:pt x="189571" y="69739"/>
                    <a:pt x="185928" y="63503"/>
                  </a:cubicBezTo>
                  <a:lnTo>
                    <a:pt x="194091" y="39910"/>
                  </a:lnTo>
                  <a:lnTo>
                    <a:pt x="175993" y="21812"/>
                  </a:lnTo>
                  <a:lnTo>
                    <a:pt x="152410" y="29975"/>
                  </a:lnTo>
                  <a:cubicBezTo>
                    <a:pt x="146174" y="26330"/>
                    <a:pt x="139457" y="23582"/>
                    <a:pt x="132455" y="21812"/>
                  </a:cubicBezTo>
                  <a:lnTo>
                    <a:pt x="121529" y="0"/>
                  </a:lnTo>
                  <a:lnTo>
                    <a:pt x="96136" y="0"/>
                  </a:lnTo>
                  <a:lnTo>
                    <a:pt x="85249" y="22679"/>
                  </a:lnTo>
                  <a:cubicBezTo>
                    <a:pt x="78230" y="24444"/>
                    <a:pt x="71496" y="27193"/>
                    <a:pt x="65246" y="30842"/>
                  </a:cubicBezTo>
                  <a:lnTo>
                    <a:pt x="41672" y="22679"/>
                  </a:lnTo>
                  <a:lnTo>
                    <a:pt x="23574" y="40824"/>
                  </a:lnTo>
                  <a:lnTo>
                    <a:pt x="30832" y="64408"/>
                  </a:lnTo>
                  <a:cubicBezTo>
                    <a:pt x="27191" y="70645"/>
                    <a:pt x="24443" y="77362"/>
                    <a:pt x="22670" y="84363"/>
                  </a:cubicBezTo>
                  <a:lnTo>
                    <a:pt x="0" y="95250"/>
                  </a:lnTo>
                  <a:lnTo>
                    <a:pt x="0" y="120653"/>
                  </a:lnTo>
                  <a:lnTo>
                    <a:pt x="22670" y="131540"/>
                  </a:lnTo>
                  <a:cubicBezTo>
                    <a:pt x="24445" y="138540"/>
                    <a:pt x="27193" y="145257"/>
                    <a:pt x="30832" y="151495"/>
                  </a:cubicBezTo>
                  <a:close/>
                  <a:moveTo>
                    <a:pt x="19050" y="107232"/>
                  </a:moveTo>
                  <a:lnTo>
                    <a:pt x="30918" y="101517"/>
                  </a:lnTo>
                  <a:lnTo>
                    <a:pt x="38986" y="97650"/>
                  </a:lnTo>
                  <a:lnTo>
                    <a:pt x="41148" y="88964"/>
                  </a:lnTo>
                  <a:cubicBezTo>
                    <a:pt x="42497" y="83651"/>
                    <a:pt x="44594" y="78559"/>
                    <a:pt x="47377" y="73838"/>
                  </a:cubicBezTo>
                  <a:lnTo>
                    <a:pt x="51464" y="66675"/>
                  </a:lnTo>
                  <a:lnTo>
                    <a:pt x="49044" y="58788"/>
                  </a:lnTo>
                  <a:lnTo>
                    <a:pt x="45158" y="46158"/>
                  </a:lnTo>
                  <a:lnTo>
                    <a:pt x="46758" y="44567"/>
                  </a:lnTo>
                  <a:lnTo>
                    <a:pt x="59065" y="48825"/>
                  </a:lnTo>
                  <a:lnTo>
                    <a:pt x="67237" y="51683"/>
                  </a:lnTo>
                  <a:lnTo>
                    <a:pt x="74752" y="47396"/>
                  </a:lnTo>
                  <a:cubicBezTo>
                    <a:pt x="79468" y="44609"/>
                    <a:pt x="84558" y="42512"/>
                    <a:pt x="89868" y="41167"/>
                  </a:cubicBezTo>
                  <a:lnTo>
                    <a:pt x="98555" y="38995"/>
                  </a:lnTo>
                  <a:lnTo>
                    <a:pt x="102422" y="30928"/>
                  </a:lnTo>
                  <a:lnTo>
                    <a:pt x="108137" y="19060"/>
                  </a:lnTo>
                  <a:lnTo>
                    <a:pt x="109776" y="19060"/>
                  </a:lnTo>
                  <a:lnTo>
                    <a:pt x="115395" y="30299"/>
                  </a:lnTo>
                  <a:lnTo>
                    <a:pt x="119301" y="38100"/>
                  </a:lnTo>
                  <a:lnTo>
                    <a:pt x="127797" y="40224"/>
                  </a:lnTo>
                  <a:cubicBezTo>
                    <a:pt x="133108" y="41569"/>
                    <a:pt x="138201" y="43664"/>
                    <a:pt x="142923" y="46444"/>
                  </a:cubicBezTo>
                  <a:lnTo>
                    <a:pt x="150428" y="50740"/>
                  </a:lnTo>
                  <a:lnTo>
                    <a:pt x="158601" y="47882"/>
                  </a:lnTo>
                  <a:lnTo>
                    <a:pt x="170917" y="43615"/>
                  </a:lnTo>
                  <a:lnTo>
                    <a:pt x="172183" y="44891"/>
                  </a:lnTo>
                  <a:lnTo>
                    <a:pt x="167878" y="57274"/>
                  </a:lnTo>
                  <a:lnTo>
                    <a:pt x="165021" y="65437"/>
                  </a:lnTo>
                  <a:lnTo>
                    <a:pt x="169307" y="72952"/>
                  </a:lnTo>
                  <a:cubicBezTo>
                    <a:pt x="172092" y="77673"/>
                    <a:pt x="174189" y="82766"/>
                    <a:pt x="175536" y="88078"/>
                  </a:cubicBezTo>
                  <a:lnTo>
                    <a:pt x="177698" y="96755"/>
                  </a:lnTo>
                  <a:lnTo>
                    <a:pt x="185766" y="100632"/>
                  </a:lnTo>
                  <a:lnTo>
                    <a:pt x="197634" y="106347"/>
                  </a:lnTo>
                  <a:lnTo>
                    <a:pt x="197634" y="109538"/>
                  </a:lnTo>
                  <a:lnTo>
                    <a:pt x="185766" y="115253"/>
                  </a:lnTo>
                  <a:lnTo>
                    <a:pt x="177698" y="119120"/>
                  </a:lnTo>
                  <a:lnTo>
                    <a:pt x="175536" y="127806"/>
                  </a:lnTo>
                  <a:cubicBezTo>
                    <a:pt x="173823" y="133136"/>
                    <a:pt x="171425" y="138220"/>
                    <a:pt x="168402" y="142932"/>
                  </a:cubicBezTo>
                  <a:lnTo>
                    <a:pt x="164116" y="150438"/>
                  </a:lnTo>
                  <a:lnTo>
                    <a:pt x="166973" y="158610"/>
                  </a:lnTo>
                  <a:lnTo>
                    <a:pt x="171231" y="170926"/>
                  </a:lnTo>
                  <a:lnTo>
                    <a:pt x="169955" y="172202"/>
                  </a:lnTo>
                  <a:lnTo>
                    <a:pt x="157648" y="167945"/>
                  </a:lnTo>
                  <a:lnTo>
                    <a:pt x="149476" y="165087"/>
                  </a:lnTo>
                  <a:lnTo>
                    <a:pt x="141961" y="169374"/>
                  </a:lnTo>
                  <a:cubicBezTo>
                    <a:pt x="137245" y="172161"/>
                    <a:pt x="132155" y="174258"/>
                    <a:pt x="126844" y="175603"/>
                  </a:cubicBezTo>
                  <a:lnTo>
                    <a:pt x="118339" y="177727"/>
                  </a:lnTo>
                  <a:lnTo>
                    <a:pt x="114424" y="185566"/>
                  </a:lnTo>
                  <a:lnTo>
                    <a:pt x="108804" y="196806"/>
                  </a:lnTo>
                  <a:lnTo>
                    <a:pt x="107175" y="196806"/>
                  </a:lnTo>
                  <a:lnTo>
                    <a:pt x="101460" y="184928"/>
                  </a:lnTo>
                  <a:lnTo>
                    <a:pt x="97584" y="176860"/>
                  </a:lnTo>
                  <a:lnTo>
                    <a:pt x="88906" y="174689"/>
                  </a:lnTo>
                  <a:cubicBezTo>
                    <a:pt x="83593" y="173347"/>
                    <a:pt x="78500" y="171253"/>
                    <a:pt x="73781" y="168469"/>
                  </a:cubicBezTo>
                  <a:lnTo>
                    <a:pt x="66275" y="164182"/>
                  </a:lnTo>
                  <a:lnTo>
                    <a:pt x="58102" y="167040"/>
                  </a:lnTo>
                  <a:lnTo>
                    <a:pt x="45787" y="171298"/>
                  </a:lnTo>
                  <a:lnTo>
                    <a:pt x="44520" y="170021"/>
                  </a:lnTo>
                  <a:lnTo>
                    <a:pt x="48778" y="157705"/>
                  </a:lnTo>
                  <a:lnTo>
                    <a:pt x="51635" y="149533"/>
                  </a:lnTo>
                  <a:lnTo>
                    <a:pt x="47349" y="142027"/>
                  </a:lnTo>
                  <a:cubicBezTo>
                    <a:pt x="44567" y="137306"/>
                    <a:pt x="42470" y="132213"/>
                    <a:pt x="41119" y="126902"/>
                  </a:cubicBezTo>
                  <a:lnTo>
                    <a:pt x="38957" y="118215"/>
                  </a:lnTo>
                  <a:lnTo>
                    <a:pt x="30890" y="114348"/>
                  </a:lnTo>
                  <a:lnTo>
                    <a:pt x="19021" y="108633"/>
                  </a:ln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9" name="Figura a mano libera: forma 15">
              <a:extLst>
                <a:ext uri="{FF2B5EF4-FFF2-40B4-BE49-F238E27FC236}">
                  <a16:creationId xmlns:a16="http://schemas.microsoft.com/office/drawing/2014/main" id="{80A95375-E358-5C11-480D-E9848AF959F6}"/>
                </a:ext>
              </a:extLst>
            </p:cNvPr>
            <p:cNvSpPr/>
            <p:nvPr/>
          </p:nvSpPr>
          <p:spPr>
            <a:xfrm>
              <a:off x="4247930" y="2167648"/>
              <a:ext cx="648013" cy="769137"/>
            </a:xfrm>
            <a:custGeom>
              <a:avLst/>
              <a:gdLst>
                <a:gd name="csX0" fmla="*/ 112614 w 648013"/>
                <a:gd name="csY0" fmla="*/ 528089 h 769137"/>
                <a:gd name="csX1" fmla="*/ 112614 w 648013"/>
                <a:gd name="csY1" fmla="*/ 769138 h 769137"/>
                <a:gd name="csX2" fmla="*/ 413604 w 648013"/>
                <a:gd name="csY2" fmla="*/ 769138 h 769137"/>
                <a:gd name="csX3" fmla="*/ 413604 w 648013"/>
                <a:gd name="csY3" fmla="*/ 654838 h 769137"/>
                <a:gd name="csX4" fmla="*/ 460277 w 648013"/>
                <a:gd name="csY4" fmla="*/ 654838 h 769137"/>
                <a:gd name="csX5" fmla="*/ 540287 w 648013"/>
                <a:gd name="csY5" fmla="*/ 621500 h 769137"/>
                <a:gd name="csX6" fmla="*/ 572672 w 648013"/>
                <a:gd name="csY6" fmla="*/ 540538 h 769137"/>
                <a:gd name="csX7" fmla="*/ 572672 w 648013"/>
                <a:gd name="csY7" fmla="*/ 483388 h 769137"/>
                <a:gd name="csX8" fmla="*/ 614582 w 648013"/>
                <a:gd name="csY8" fmla="*/ 483388 h 769137"/>
                <a:gd name="csX9" fmla="*/ 638394 w 648013"/>
                <a:gd name="csY9" fmla="*/ 416713 h 769137"/>
                <a:gd name="csX10" fmla="*/ 572672 w 648013"/>
                <a:gd name="csY10" fmla="*/ 302413 h 769137"/>
                <a:gd name="csX11" fmla="*/ 572672 w 648013"/>
                <a:gd name="csY11" fmla="*/ 297650 h 769137"/>
                <a:gd name="csX12" fmla="*/ 297646 w 648013"/>
                <a:gd name="csY12" fmla="*/ 223 h 769137"/>
                <a:gd name="csX13" fmla="*/ 219 w 648013"/>
                <a:gd name="csY13" fmla="*/ 275248 h 769137"/>
                <a:gd name="csX14" fmla="*/ 219 w 648013"/>
                <a:gd name="csY14" fmla="*/ 297650 h 769137"/>
                <a:gd name="csX15" fmla="*/ 112614 w 648013"/>
                <a:gd name="csY15" fmla="*/ 528089 h 769137"/>
                <a:gd name="csX16" fmla="*/ 149914 w 648013"/>
                <a:gd name="csY16" fmla="*/ 56687 h 769137"/>
                <a:gd name="csX17" fmla="*/ 516368 w 648013"/>
                <a:gd name="csY17" fmla="*/ 150027 h 769137"/>
                <a:gd name="csX18" fmla="*/ 553669 w 648013"/>
                <a:gd name="csY18" fmla="*/ 296831 h 769137"/>
                <a:gd name="csX19" fmla="*/ 553669 w 648013"/>
                <a:gd name="csY19" fmla="*/ 307366 h 769137"/>
                <a:gd name="csX20" fmla="*/ 556203 w 648013"/>
                <a:gd name="csY20" fmla="*/ 311776 h 769137"/>
                <a:gd name="csX21" fmla="*/ 621926 w 648013"/>
                <a:gd name="csY21" fmla="*/ 426076 h 769137"/>
                <a:gd name="csX22" fmla="*/ 622183 w 648013"/>
                <a:gd name="csY22" fmla="*/ 426514 h 769137"/>
                <a:gd name="csX23" fmla="*/ 622459 w 648013"/>
                <a:gd name="csY23" fmla="*/ 426943 h 769137"/>
                <a:gd name="csX24" fmla="*/ 627279 w 648013"/>
                <a:gd name="csY24" fmla="*/ 453717 h 769137"/>
                <a:gd name="csX25" fmla="*/ 613334 w 648013"/>
                <a:gd name="csY25" fmla="*/ 464195 h 769137"/>
                <a:gd name="csX26" fmla="*/ 553622 w 648013"/>
                <a:gd name="csY26" fmla="*/ 464195 h 769137"/>
                <a:gd name="csX27" fmla="*/ 553622 w 648013"/>
                <a:gd name="csY27" fmla="*/ 540395 h 769137"/>
                <a:gd name="csX28" fmla="*/ 526809 w 648013"/>
                <a:gd name="csY28" fmla="*/ 607918 h 769137"/>
                <a:gd name="csX29" fmla="*/ 460277 w 648013"/>
                <a:gd name="csY29" fmla="*/ 635759 h 769137"/>
                <a:gd name="csX30" fmla="*/ 394554 w 648013"/>
                <a:gd name="csY30" fmla="*/ 635759 h 769137"/>
                <a:gd name="csX31" fmla="*/ 394554 w 648013"/>
                <a:gd name="csY31" fmla="*/ 750059 h 769137"/>
                <a:gd name="csX32" fmla="*/ 131664 w 648013"/>
                <a:gd name="csY32" fmla="*/ 750059 h 769137"/>
                <a:gd name="csX33" fmla="*/ 131664 w 648013"/>
                <a:gd name="csY33" fmla="*/ 518745 h 769137"/>
                <a:gd name="csX34" fmla="*/ 124273 w 648013"/>
                <a:gd name="csY34" fmla="*/ 513030 h 769137"/>
                <a:gd name="csX35" fmla="*/ 19269 w 648013"/>
                <a:gd name="csY35" fmla="*/ 297517 h 769137"/>
                <a:gd name="csX36" fmla="*/ 19269 w 648013"/>
                <a:gd name="csY36" fmla="*/ 297174 h 769137"/>
                <a:gd name="csX37" fmla="*/ 19269 w 648013"/>
                <a:gd name="csY37" fmla="*/ 296831 h 769137"/>
                <a:gd name="csX38" fmla="*/ 149924 w 648013"/>
                <a:gd name="csY38" fmla="*/ 56687 h 7691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648013" h="769137">
                  <a:moveTo>
                    <a:pt x="112614" y="528089"/>
                  </a:moveTo>
                  <a:lnTo>
                    <a:pt x="112614" y="769138"/>
                  </a:lnTo>
                  <a:lnTo>
                    <a:pt x="413604" y="769138"/>
                  </a:lnTo>
                  <a:lnTo>
                    <a:pt x="413604" y="654838"/>
                  </a:lnTo>
                  <a:lnTo>
                    <a:pt x="460277" y="654838"/>
                  </a:lnTo>
                  <a:cubicBezTo>
                    <a:pt x="490314" y="654784"/>
                    <a:pt x="519098" y="642790"/>
                    <a:pt x="540287" y="621500"/>
                  </a:cubicBezTo>
                  <a:cubicBezTo>
                    <a:pt x="561182" y="599740"/>
                    <a:pt x="572796" y="570706"/>
                    <a:pt x="572672" y="540538"/>
                  </a:cubicBezTo>
                  <a:lnTo>
                    <a:pt x="572672" y="483388"/>
                  </a:lnTo>
                  <a:lnTo>
                    <a:pt x="614582" y="483388"/>
                  </a:lnTo>
                  <a:cubicBezTo>
                    <a:pt x="639347" y="480530"/>
                    <a:pt x="661254" y="451955"/>
                    <a:pt x="638394" y="416713"/>
                  </a:cubicBezTo>
                  <a:lnTo>
                    <a:pt x="572672" y="302413"/>
                  </a:lnTo>
                  <a:lnTo>
                    <a:pt x="572672" y="297650"/>
                  </a:lnTo>
                  <a:cubicBezTo>
                    <a:pt x="578858" y="139572"/>
                    <a:pt x="455725" y="6409"/>
                    <a:pt x="297646" y="223"/>
                  </a:cubicBezTo>
                  <a:cubicBezTo>
                    <a:pt x="139568" y="-5963"/>
                    <a:pt x="6406" y="117171"/>
                    <a:pt x="219" y="275248"/>
                  </a:cubicBezTo>
                  <a:cubicBezTo>
                    <a:pt x="-73" y="282713"/>
                    <a:pt x="-73" y="290186"/>
                    <a:pt x="219" y="297650"/>
                  </a:cubicBezTo>
                  <a:cubicBezTo>
                    <a:pt x="-109" y="387744"/>
                    <a:pt x="41416" y="472882"/>
                    <a:pt x="112614" y="528089"/>
                  </a:cubicBezTo>
                  <a:close/>
                  <a:moveTo>
                    <a:pt x="149914" y="56687"/>
                  </a:moveTo>
                  <a:cubicBezTo>
                    <a:pt x="276882" y="-18731"/>
                    <a:pt x="440950" y="23059"/>
                    <a:pt x="516368" y="150027"/>
                  </a:cubicBezTo>
                  <a:cubicBezTo>
                    <a:pt x="542691" y="194344"/>
                    <a:pt x="555645" y="245324"/>
                    <a:pt x="553669" y="296831"/>
                  </a:cubicBezTo>
                  <a:lnTo>
                    <a:pt x="553669" y="307366"/>
                  </a:lnTo>
                  <a:lnTo>
                    <a:pt x="556203" y="311776"/>
                  </a:lnTo>
                  <a:lnTo>
                    <a:pt x="621926" y="426076"/>
                  </a:lnTo>
                  <a:lnTo>
                    <a:pt x="622183" y="426514"/>
                  </a:lnTo>
                  <a:lnTo>
                    <a:pt x="622459" y="426943"/>
                  </a:lnTo>
                  <a:cubicBezTo>
                    <a:pt x="628644" y="434407"/>
                    <a:pt x="630471" y="444564"/>
                    <a:pt x="627279" y="453717"/>
                  </a:cubicBezTo>
                  <a:cubicBezTo>
                    <a:pt x="624577" y="459242"/>
                    <a:pt x="619393" y="463139"/>
                    <a:pt x="613334" y="464195"/>
                  </a:cubicBezTo>
                  <a:lnTo>
                    <a:pt x="553622" y="464195"/>
                  </a:lnTo>
                  <a:lnTo>
                    <a:pt x="553622" y="540395"/>
                  </a:lnTo>
                  <a:cubicBezTo>
                    <a:pt x="553724" y="565517"/>
                    <a:pt x="544118" y="589709"/>
                    <a:pt x="526809" y="607918"/>
                  </a:cubicBezTo>
                  <a:cubicBezTo>
                    <a:pt x="509244" y="625717"/>
                    <a:pt x="485284" y="635744"/>
                    <a:pt x="460277" y="635759"/>
                  </a:cubicBezTo>
                  <a:lnTo>
                    <a:pt x="394554" y="635759"/>
                  </a:lnTo>
                  <a:lnTo>
                    <a:pt x="394554" y="750059"/>
                  </a:lnTo>
                  <a:lnTo>
                    <a:pt x="131664" y="750059"/>
                  </a:lnTo>
                  <a:lnTo>
                    <a:pt x="131664" y="518745"/>
                  </a:lnTo>
                  <a:lnTo>
                    <a:pt x="124273" y="513030"/>
                  </a:lnTo>
                  <a:cubicBezTo>
                    <a:pt x="57580" y="461497"/>
                    <a:pt x="18748" y="381798"/>
                    <a:pt x="19269" y="297517"/>
                  </a:cubicBezTo>
                  <a:lnTo>
                    <a:pt x="19269" y="297174"/>
                  </a:lnTo>
                  <a:lnTo>
                    <a:pt x="19269" y="296831"/>
                  </a:lnTo>
                  <a:cubicBezTo>
                    <a:pt x="15402" y="198860"/>
                    <a:pt x="65567" y="106658"/>
                    <a:pt x="149924" y="56687"/>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pic>
        <p:nvPicPr>
          <p:cNvPr id="20" name="Elemento grafico 17" descr="Informazioni con riempimento a tinta unita">
            <a:extLst>
              <a:ext uri="{FF2B5EF4-FFF2-40B4-BE49-F238E27FC236}">
                <a16:creationId xmlns:a16="http://schemas.microsoft.com/office/drawing/2014/main" id="{43E868FF-B501-91E9-0FC4-6FD8CEDB1FD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04536" y="3900192"/>
            <a:ext cx="1305848" cy="1305848"/>
          </a:xfrm>
          <a:prstGeom prst="rect">
            <a:avLst/>
          </a:prstGeom>
        </p:spPr>
      </p:pic>
    </p:spTree>
    <p:extLst>
      <p:ext uri="{BB962C8B-B14F-4D97-AF65-F5344CB8AC3E}">
        <p14:creationId xmlns:p14="http://schemas.microsoft.com/office/powerpoint/2010/main" val="133614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a:extLst>
            <a:ext uri="{FF2B5EF4-FFF2-40B4-BE49-F238E27FC236}">
              <a16:creationId xmlns:a16="http://schemas.microsoft.com/office/drawing/2014/main" id="{E1EDB9B6-DE32-F75C-0730-21D1C8C904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3DE1B2-9183-F6A7-ACAC-EEC8D01BE202}"/>
              </a:ext>
            </a:extLst>
          </p:cNvPr>
          <p:cNvSpPr>
            <a:spLocks noGrp="1"/>
          </p:cNvSpPr>
          <p:nvPr>
            <p:ph type="title"/>
          </p:nvPr>
        </p:nvSpPr>
        <p:spPr/>
        <p:txBody>
          <a:bodyPr>
            <a:normAutofit/>
          </a:bodyPr>
          <a:lstStyle/>
          <a:p>
            <a:r>
              <a:rPr lang="en-US" b="1" kern="400" spc="-100" dirty="0">
                <a:solidFill>
                  <a:srgbClr val="E1241B"/>
                </a:solidFill>
                <a:latin typeface="Arial" panose="020B0604020202020204" pitchFamily="34" charset="0"/>
                <a:cs typeface="Arial" panose="020B0604020202020204" pitchFamily="34" charset="0"/>
              </a:rPr>
              <a:t>Personal disclosures</a:t>
            </a:r>
          </a:p>
        </p:txBody>
      </p:sp>
      <p:sp>
        <p:nvSpPr>
          <p:cNvPr id="3" name="TextBox 2">
            <a:extLst>
              <a:ext uri="{FF2B5EF4-FFF2-40B4-BE49-F238E27FC236}">
                <a16:creationId xmlns:a16="http://schemas.microsoft.com/office/drawing/2014/main" id="{2382DA15-AB0B-30CA-77D3-E5D79962224A}"/>
              </a:ext>
            </a:extLst>
          </p:cNvPr>
          <p:cNvSpPr txBox="1"/>
          <p:nvPr/>
        </p:nvSpPr>
        <p:spPr>
          <a:xfrm>
            <a:off x="838200" y="1362456"/>
            <a:ext cx="11247120" cy="1661993"/>
          </a:xfrm>
          <a:prstGeom prst="rect">
            <a:avLst/>
          </a:prstGeom>
          <a:noFill/>
        </p:spPr>
        <p:txBody>
          <a:bodyPr wrap="square" rtlCol="0">
            <a:spAutoFit/>
          </a:bodyPr>
          <a:lstStyle/>
          <a:p>
            <a:r>
              <a:rPr lang="en-US" sz="2400" b="1" dirty="0"/>
              <a:t>Prof. Paolo Gentileschi</a:t>
            </a:r>
          </a:p>
          <a:p>
            <a:r>
              <a:rPr lang="it-IT" sz="1400" dirty="0">
                <a:solidFill>
                  <a:srgbClr val="333333"/>
                </a:solidFill>
              </a:rPr>
              <a:t>Dipartimento di Chirurgia Bariatrica e Metabolica, IRCCS Maria Cecilia Hospital, Cotignola</a:t>
            </a:r>
            <a:endParaRPr lang="en-US" sz="1400" dirty="0"/>
          </a:p>
          <a:p>
            <a:endParaRPr lang="en-US" sz="1400" dirty="0"/>
          </a:p>
          <a:p>
            <a:endParaRPr lang="en-US" sz="1400" dirty="0"/>
          </a:p>
          <a:p>
            <a:endParaRPr lang="en-US" dirty="0"/>
          </a:p>
          <a:p>
            <a:r>
              <a:rPr lang="en-US" dirty="0"/>
              <a:t>Niente da </a:t>
            </a:r>
            <a:r>
              <a:rPr lang="en-US" dirty="0" err="1"/>
              <a:t>dichiarare</a:t>
            </a:r>
            <a:endParaRPr lang="en-US" dirty="0"/>
          </a:p>
        </p:txBody>
      </p:sp>
    </p:spTree>
    <p:extLst>
      <p:ext uri="{BB962C8B-B14F-4D97-AF65-F5344CB8AC3E}">
        <p14:creationId xmlns:p14="http://schemas.microsoft.com/office/powerpoint/2010/main" val="9054239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1" name="Decor Circle 1"/>
          <p:cNvSpPr/>
          <p:nvPr/>
        </p:nvSpPr>
        <p:spPr>
          <a:xfrm>
            <a:off x="10033000" y="-1143000"/>
            <a:ext cx="2540000" cy="2540000"/>
          </a:xfrm>
          <a:prstGeom prst="ellipse">
            <a:avLst/>
          </a:prstGeom>
          <a:noFill/>
          <a:ln w="15875">
            <a:solidFill>
              <a:srgbClr val="FDE8E5">
                <a:alpha val="75000"/>
              </a:srgbClr>
            </a:solidFill>
            <a:prstDash val="solid"/>
          </a:ln>
        </p:spPr>
        <p:txBody>
          <a:bodyPr/>
          <a:lstStyle/>
          <a:p>
            <a:endParaRPr lang="en-US"/>
          </a:p>
        </p:txBody>
      </p:sp>
      <p:sp>
        <p:nvSpPr>
          <p:cNvPr id="102" name="Decor Circle 2"/>
          <p:cNvSpPr/>
          <p:nvPr/>
        </p:nvSpPr>
        <p:spPr>
          <a:xfrm>
            <a:off x="10731500" y="-635000"/>
            <a:ext cx="1905000" cy="1905000"/>
          </a:xfrm>
          <a:prstGeom prst="ellipse">
            <a:avLst/>
          </a:prstGeom>
          <a:solidFill>
            <a:srgbClr val="F58E7D"/>
          </a:solidFill>
          <a:ln>
            <a:noFill/>
          </a:ln>
        </p:spPr>
        <p:txBody>
          <a:bodyPr/>
          <a:lstStyle/>
          <a:p>
            <a:endParaRPr lang="en-US"/>
          </a:p>
        </p:txBody>
      </p:sp>
      <p:sp>
        <p:nvSpPr>
          <p:cNvPr id="103" name="Decor Circle 3"/>
          <p:cNvSpPr/>
          <p:nvPr/>
        </p:nvSpPr>
        <p:spPr>
          <a:xfrm>
            <a:off x="11176000" y="-127000"/>
            <a:ext cx="1397000" cy="1397000"/>
          </a:xfrm>
          <a:prstGeom prst="ellipse">
            <a:avLst/>
          </a:prstGeom>
          <a:solidFill>
            <a:srgbClr val="FBCFC8">
              <a:alpha val="80000"/>
            </a:srgbClr>
          </a:solidFill>
          <a:ln>
            <a:noFill/>
          </a:ln>
        </p:spPr>
        <p:txBody>
          <a:bodyPr/>
          <a:lstStyle/>
          <a:p>
            <a:endParaRPr lang="en-US"/>
          </a:p>
        </p:txBody>
      </p:sp>
      <p:sp>
        <p:nvSpPr>
          <p:cNvPr id="104" name="Decor Circle 4"/>
          <p:cNvSpPr/>
          <p:nvPr/>
        </p:nvSpPr>
        <p:spPr>
          <a:xfrm>
            <a:off x="11074400" y="990600"/>
            <a:ext cx="279400" cy="279400"/>
          </a:xfrm>
          <a:prstGeom prst="ellipse">
            <a:avLst/>
          </a:prstGeom>
          <a:solidFill>
            <a:srgbClr val="FDE8E5"/>
          </a:solidFill>
          <a:ln>
            <a:noFill/>
          </a:ln>
        </p:spPr>
        <p:txBody>
          <a:bodyPr/>
          <a:lstStyle/>
          <a:p>
            <a:endParaRPr lang="en-US"/>
          </a:p>
        </p:txBody>
      </p:sp>
      <p:sp>
        <p:nvSpPr>
          <p:cNvPr id="2" name="Title 1">
            <a:extLst>
              <a:ext uri="{FF2B5EF4-FFF2-40B4-BE49-F238E27FC236}">
                <a16:creationId xmlns:a16="http://schemas.microsoft.com/office/drawing/2014/main" id="{BDB45F9E-C7FD-177B-D77B-6D249DED9856}"/>
              </a:ext>
            </a:extLst>
          </p:cNvPr>
          <p:cNvSpPr>
            <a:spLocks noGrp="1"/>
          </p:cNvSpPr>
          <p:nvPr>
            <p:ph type="title"/>
          </p:nvPr>
        </p:nvSpPr>
        <p:spPr>
          <a:xfrm>
            <a:off x="596900" y="44704"/>
            <a:ext cx="10515600" cy="1325563"/>
          </a:xfrm>
        </p:spPr>
        <p:txBody>
          <a:bodyPr/>
          <a:lstStyle/>
          <a:p>
            <a:r>
              <a:rPr lang="en-US" b="1" dirty="0">
                <a:solidFill>
                  <a:srgbClr val="E1251B"/>
                </a:solidFill>
              </a:rPr>
              <a:t>Agenda</a:t>
            </a:r>
          </a:p>
        </p:txBody>
      </p:sp>
      <p:sp>
        <p:nvSpPr>
          <p:cNvPr id="3" name="TextBox 2">
            <a:extLst>
              <a:ext uri="{FF2B5EF4-FFF2-40B4-BE49-F238E27FC236}">
                <a16:creationId xmlns:a16="http://schemas.microsoft.com/office/drawing/2014/main" id="{4FDBEE37-81D1-ADF5-67A9-D1FB9649EADC}"/>
              </a:ext>
            </a:extLst>
          </p:cNvPr>
          <p:cNvSpPr txBox="1"/>
          <p:nvPr/>
        </p:nvSpPr>
        <p:spPr>
          <a:xfrm>
            <a:off x="571500" y="1040971"/>
            <a:ext cx="11049000" cy="1785104"/>
          </a:xfrm>
          <a:prstGeom prst="rect">
            <a:avLst/>
          </a:prstGeom>
          <a:noFill/>
        </p:spPr>
        <p:txBody>
          <a:bodyPr wrap="square" rtlCol="0">
            <a:spAutoFit/>
          </a:bodyPr>
          <a:lstStyle/>
          <a:p>
            <a:r>
              <a:rPr lang="it-IT" sz="2000" b="1" dirty="0">
                <a:solidFill>
                  <a:srgbClr val="960000"/>
                </a:solidFill>
              </a:rPr>
              <a:t>Moderatore: </a:t>
            </a:r>
            <a:endParaRPr lang="en-US" sz="2000" dirty="0">
              <a:solidFill>
                <a:srgbClr val="960000"/>
              </a:solidFill>
            </a:endParaRPr>
          </a:p>
          <a:p>
            <a:r>
              <a:rPr lang="it-IT" b="1" dirty="0">
                <a:solidFill>
                  <a:srgbClr val="333333"/>
                </a:solidFill>
              </a:rPr>
              <a:t>Prof. Paolo Gentileschi </a:t>
            </a:r>
            <a:br>
              <a:rPr lang="it-IT" b="1" dirty="0">
                <a:solidFill>
                  <a:srgbClr val="333333"/>
                </a:solidFill>
              </a:rPr>
            </a:br>
            <a:r>
              <a:rPr lang="it-IT" b="0" dirty="0">
                <a:solidFill>
                  <a:srgbClr val="333333"/>
                </a:solidFill>
              </a:rPr>
              <a:t>Dipartimento di Chirurgia Bariatrica e Metabolica, IRCCS Maria Cecilia Hospital, Cotignola</a:t>
            </a:r>
          </a:p>
          <a:p>
            <a:endParaRPr lang="en-US" dirty="0">
              <a:solidFill>
                <a:srgbClr val="333333"/>
              </a:solidFill>
            </a:endParaRPr>
          </a:p>
          <a:p>
            <a:r>
              <a:rPr lang="it-IT" b="0" dirty="0">
                <a:solidFill>
                  <a:srgbClr val="333333"/>
                </a:solidFill>
              </a:rPr>
              <a:t> </a:t>
            </a:r>
            <a:endParaRPr lang="en-US" dirty="0">
              <a:solidFill>
                <a:srgbClr val="333333"/>
              </a:solidFill>
            </a:endParaRPr>
          </a:p>
          <a:p>
            <a:endParaRPr lang="en-US" dirty="0">
              <a:solidFill>
                <a:srgbClr val="333333"/>
              </a:solidFill>
            </a:endParaRPr>
          </a:p>
        </p:txBody>
      </p:sp>
      <p:sp>
        <p:nvSpPr>
          <p:cNvPr id="4" name="TextBox 3">
            <a:extLst>
              <a:ext uri="{FF2B5EF4-FFF2-40B4-BE49-F238E27FC236}">
                <a16:creationId xmlns:a16="http://schemas.microsoft.com/office/drawing/2014/main" id="{00B97B19-F44E-2A45-37F6-F0871173C528}"/>
              </a:ext>
            </a:extLst>
          </p:cNvPr>
          <p:cNvSpPr txBox="1"/>
          <p:nvPr/>
        </p:nvSpPr>
        <p:spPr>
          <a:xfrm>
            <a:off x="937260" y="2215896"/>
            <a:ext cx="11049000" cy="46474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dirty="0">
                <a:ln>
                  <a:noFill/>
                </a:ln>
                <a:solidFill>
                  <a:srgbClr val="E1251B"/>
                </a:solidFill>
                <a:effectLst/>
                <a:uLnTx/>
                <a:uFillTx/>
                <a:latin typeface="Aptos" panose="02110004020202020204"/>
                <a:ea typeface="+mn-ea"/>
                <a:cs typeface="+mn-cs"/>
              </a:rPr>
              <a:t>Tirzepatide nel paziente con obesità: il ruolo del GIP ed evidenze dalla letteratura </a:t>
            </a:r>
            <a:endParaRPr kumimoji="0" lang="en-US" sz="2000" b="0" i="0" u="none" strike="noStrike" kern="1200" cap="none" spc="0" normalizeH="0" baseline="0" noProof="0" dirty="0">
              <a:ln>
                <a:noFill/>
              </a:ln>
              <a:solidFill>
                <a:srgbClr val="E1251B"/>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srgbClr val="333333"/>
                </a:solidFill>
                <a:effectLst/>
                <a:uLnTx/>
                <a:uFillTx/>
                <a:latin typeface="Aptos" panose="02110004020202020204"/>
                <a:ea typeface="+mn-ea"/>
                <a:cs typeface="+mn-cs"/>
              </a:rPr>
              <a:t>Prof. Vincenzo Pilone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dirty="0">
                <a:ln>
                  <a:noFill/>
                </a:ln>
                <a:solidFill>
                  <a:srgbClr val="333333"/>
                </a:solidFill>
                <a:effectLst/>
                <a:uLnTx/>
                <a:uFillTx/>
                <a:latin typeface="Aptos" panose="02110004020202020204"/>
                <a:ea typeface="+mn-ea"/>
                <a:cs typeface="+mn-cs"/>
              </a:rPr>
              <a:t>Direttore UOC Chirurgia Generale Oncologica e Mininvasiva; Direttore D.A.I. Dipartimento di Chirurgia Generale, dei Trapianti e Gastroenterologia Centro di Eccellenza SICOB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333333"/>
                </a:solidFill>
                <a:effectLst/>
                <a:uLnTx/>
                <a:uFillTx/>
                <a:latin typeface="Aptos" panose="02110004020202020204"/>
                <a:ea typeface="+mn-ea"/>
                <a:cs typeface="+mn-cs"/>
              </a:rPr>
              <a:t> </a:t>
            </a:r>
            <a:endParaRPr kumimoji="0" lang="en-US" sz="1800" b="0" i="0" u="none" strike="noStrike" kern="1200" cap="none" spc="0" normalizeH="0" baseline="0" noProof="0" dirty="0">
              <a:ln>
                <a:noFill/>
              </a:ln>
              <a:solidFill>
                <a:srgbClr val="333333"/>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dirty="0">
                <a:ln>
                  <a:noFill/>
                </a:ln>
                <a:solidFill>
                  <a:srgbClr val="E1251B"/>
                </a:solidFill>
                <a:effectLst/>
                <a:uLnTx/>
                <a:uFillTx/>
                <a:latin typeface="Aptos" panose="02110004020202020204"/>
                <a:ea typeface="+mn-ea"/>
                <a:cs typeface="+mn-cs"/>
              </a:rPr>
              <a:t>Esperienze dalla real life: tirzepatide nella preparazione del paziente alla chrirurgia bariatrica</a:t>
            </a:r>
            <a:endParaRPr kumimoji="0" lang="en-US" sz="2000" b="1" i="0" u="none" strike="noStrike" kern="1200" cap="none" spc="0" normalizeH="0" baseline="0" noProof="0" dirty="0">
              <a:ln>
                <a:noFill/>
              </a:ln>
              <a:solidFill>
                <a:srgbClr val="E1251B"/>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srgbClr val="333333"/>
                </a:solidFill>
                <a:effectLst/>
                <a:uLnTx/>
                <a:uFillTx/>
                <a:latin typeface="Aptos" panose="02110004020202020204"/>
                <a:ea typeface="+mn-ea"/>
                <a:cs typeface="+mn-cs"/>
              </a:rPr>
              <a:t>Dott. Giuseppe Iovino</a:t>
            </a:r>
            <a:endParaRPr kumimoji="0" lang="it-IT" sz="1800" b="0" i="0" u="none" strike="noStrike" kern="1200" cap="none" spc="0" normalizeH="0" baseline="0" noProof="0" dirty="0">
              <a:ln>
                <a:noFill/>
              </a:ln>
              <a:solidFill>
                <a:srgbClr val="333333"/>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dirty="0">
                <a:ln>
                  <a:noFill/>
                </a:ln>
                <a:solidFill>
                  <a:srgbClr val="333333"/>
                </a:solidFill>
                <a:effectLst/>
                <a:uLnTx/>
                <a:uFillTx/>
                <a:latin typeface="Aptos" panose="02110004020202020204"/>
                <a:ea typeface="+mn-ea"/>
                <a:cs typeface="+mn-cs"/>
              </a:rPr>
              <a:t>Responsabile Cura dell’Obesità &amp; Chirurgia Bariatrica Gruppo Nefrocenter; Responsabile Centro d’Eccellenza SICOB 2026 </a:t>
            </a:r>
            <a:br>
              <a:rPr kumimoji="0" lang="it-IT" sz="1400" b="0" i="0" u="none" strike="noStrike" kern="1200" cap="none" spc="0" normalizeH="0" baseline="0" noProof="0" dirty="0">
                <a:ln>
                  <a:noFill/>
                </a:ln>
                <a:solidFill>
                  <a:srgbClr val="333333"/>
                </a:solidFill>
                <a:effectLst/>
                <a:uLnTx/>
                <a:uFillTx/>
                <a:latin typeface="Aptos" panose="02110004020202020204"/>
                <a:ea typeface="+mn-ea"/>
                <a:cs typeface="+mn-cs"/>
              </a:rPr>
            </a:br>
            <a:r>
              <a:rPr kumimoji="0" lang="it-IT" sz="1400" b="0" i="0" u="none" strike="noStrike" kern="1200" cap="none" spc="0" normalizeH="0" baseline="0" noProof="0" dirty="0">
                <a:ln>
                  <a:noFill/>
                </a:ln>
                <a:solidFill>
                  <a:srgbClr val="333333"/>
                </a:solidFill>
                <a:effectLst/>
                <a:uLnTx/>
                <a:uFillTx/>
                <a:latin typeface="Aptos" panose="02110004020202020204"/>
                <a:ea typeface="+mn-ea"/>
                <a:cs typeface="+mn-cs"/>
              </a:rPr>
              <a:t>CSS Santa Lucia, Napoli</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400" b="0" i="0" u="none" strike="noStrike" kern="1200" cap="none" spc="0" normalizeH="0" baseline="0" noProof="0" dirty="0">
              <a:ln>
                <a:noFill/>
              </a:ln>
              <a:solidFill>
                <a:srgbClr val="333333"/>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400" b="0" i="0" u="none" strike="noStrike" kern="1200" cap="none" spc="0" normalizeH="0" baseline="0" noProof="0" dirty="0">
              <a:ln>
                <a:noFill/>
              </a:ln>
              <a:solidFill>
                <a:srgbClr val="333333"/>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dirty="0">
                <a:ln>
                  <a:noFill/>
                </a:ln>
                <a:solidFill>
                  <a:srgbClr val="E1251B"/>
                </a:solidFill>
                <a:effectLst/>
                <a:uLnTx/>
                <a:uFillTx/>
                <a:latin typeface="Aptos" panose="02110004020202020204"/>
                <a:ea typeface="+mn-ea"/>
                <a:cs typeface="+mn-cs"/>
              </a:rPr>
              <a:t>Nuovi dati real world: tirzepatide e gestione del weight regain dopo chirurgia bariatrica</a:t>
            </a:r>
            <a:endParaRPr kumimoji="0" lang="en-US" sz="2000" b="1" i="0" u="none" strike="noStrike" kern="1200" cap="none" spc="0" normalizeH="0" baseline="0" noProof="0" dirty="0">
              <a:ln>
                <a:noFill/>
              </a:ln>
              <a:solidFill>
                <a:srgbClr val="E1251B"/>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dirty="0">
                <a:ln>
                  <a:noFill/>
                </a:ln>
                <a:solidFill>
                  <a:srgbClr val="333333"/>
                </a:solidFill>
                <a:effectLst/>
                <a:uLnTx/>
                <a:uFillTx/>
                <a:latin typeface="Aptos" panose="02110004020202020204"/>
                <a:ea typeface="+mn-ea"/>
                <a:cs typeface="+mn-cs"/>
              </a:rPr>
              <a:t>Prof. Giuseppe Navarra</a:t>
            </a:r>
          </a:p>
          <a:p>
            <a:pPr>
              <a:defRPr/>
            </a:pPr>
            <a:r>
              <a:rPr kumimoji="0" lang="it-IT" sz="1400" b="0" i="0" u="none" strike="noStrike" kern="1200" cap="none" spc="0" normalizeH="0" baseline="0" noProof="0" dirty="0">
                <a:ln>
                  <a:noFill/>
                </a:ln>
                <a:solidFill>
                  <a:srgbClr val="333333"/>
                </a:solidFill>
                <a:effectLst/>
                <a:uLnTx/>
                <a:uFillTx/>
                <a:latin typeface="Aptos" panose="02110004020202020204"/>
                <a:ea typeface="+mn-ea"/>
                <a:cs typeface="+mn-cs"/>
              </a:rPr>
              <a:t>Direttore UOC Chirurgia Generale ad Indirizzo Oncologico, AOU G. Martino, Messina; </a:t>
            </a:r>
            <a:r>
              <a:rPr lang="it-IT" sz="1400" dirty="0">
                <a:solidFill>
                  <a:srgbClr val="333333"/>
                </a:solidFill>
                <a:latin typeface="Aptos" panose="02110004020202020204"/>
              </a:rPr>
              <a:t>Responsabile Area Chirurgica Centro Hub Messina della Rete Assistenziale per il trattamento integrato dell’obesità dell’adulto della Regione Sicilia</a:t>
            </a:r>
            <a:endParaRPr lang="en-US" sz="1400" dirty="0">
              <a:solidFill>
                <a:srgbClr val="333333"/>
              </a:solidFill>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400" b="0" i="0" u="none" strike="noStrike" kern="1200" cap="none" spc="0" normalizeH="0" baseline="0" noProof="0" dirty="0">
              <a:ln>
                <a:noFill/>
              </a:ln>
              <a:solidFill>
                <a:srgbClr val="333333"/>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dirty="0">
                <a:ln>
                  <a:noFill/>
                </a:ln>
                <a:solidFill>
                  <a:srgbClr val="E1251B"/>
                </a:solidFill>
                <a:effectLst/>
                <a:uLnTx/>
                <a:uFillTx/>
                <a:latin typeface="Aptos" panose="02110004020202020204"/>
                <a:ea typeface="+mn-ea"/>
                <a:cs typeface="+mn-cs"/>
              </a:rPr>
              <a:t>Q&amp;A, conclusioni e take home messages</a:t>
            </a:r>
            <a:endParaRPr kumimoji="0" lang="en-US" sz="2000" b="1" i="0" u="none" strike="noStrike" kern="1200" cap="none" spc="0" normalizeH="0" baseline="0" noProof="0" dirty="0">
              <a:ln>
                <a:noFill/>
              </a:ln>
              <a:solidFill>
                <a:srgbClr val="E1251B"/>
              </a:solidFill>
              <a:effectLst/>
              <a:uLnTx/>
              <a:uFillTx/>
              <a:latin typeface="Aptos" panose="02110004020202020204"/>
              <a:ea typeface="+mn-ea"/>
              <a:cs typeface="+mn-cs"/>
            </a:endParaRPr>
          </a:p>
          <a:p>
            <a:endParaRPr lang="en-US" dirty="0"/>
          </a:p>
        </p:txBody>
      </p:sp>
      <p:sp>
        <p:nvSpPr>
          <p:cNvPr id="6" name="Decor Circle 4">
            <a:extLst>
              <a:ext uri="{FF2B5EF4-FFF2-40B4-BE49-F238E27FC236}">
                <a16:creationId xmlns:a16="http://schemas.microsoft.com/office/drawing/2014/main" id="{C4C05DAB-18E9-6DDF-F9FE-215A215ED1E5}"/>
              </a:ext>
            </a:extLst>
          </p:cNvPr>
          <p:cNvSpPr/>
          <p:nvPr/>
        </p:nvSpPr>
        <p:spPr>
          <a:xfrm>
            <a:off x="564388" y="2314830"/>
            <a:ext cx="279400" cy="279400"/>
          </a:xfrm>
          <a:prstGeom prst="ellipse">
            <a:avLst/>
          </a:prstGeom>
          <a:solidFill>
            <a:srgbClr val="D52B1E"/>
          </a:solidFill>
          <a:ln>
            <a:noFill/>
          </a:ln>
        </p:spPr>
        <p:txBody>
          <a:bodyPr/>
          <a:lstStyle/>
          <a:p>
            <a:endParaRPr lang="en-US"/>
          </a:p>
        </p:txBody>
      </p:sp>
      <p:sp>
        <p:nvSpPr>
          <p:cNvPr id="8" name="Decor Circle 4">
            <a:extLst>
              <a:ext uri="{FF2B5EF4-FFF2-40B4-BE49-F238E27FC236}">
                <a16:creationId xmlns:a16="http://schemas.microsoft.com/office/drawing/2014/main" id="{58B42607-D5B6-58D7-39CB-2A12C7123506}"/>
              </a:ext>
            </a:extLst>
          </p:cNvPr>
          <p:cNvSpPr/>
          <p:nvPr/>
        </p:nvSpPr>
        <p:spPr>
          <a:xfrm>
            <a:off x="571500" y="3618810"/>
            <a:ext cx="279400" cy="279400"/>
          </a:xfrm>
          <a:prstGeom prst="ellipse">
            <a:avLst/>
          </a:prstGeom>
          <a:solidFill>
            <a:srgbClr val="D52B1E"/>
          </a:solidFill>
          <a:ln>
            <a:noFill/>
          </a:ln>
        </p:spPr>
        <p:txBody>
          <a:bodyPr/>
          <a:lstStyle/>
          <a:p>
            <a:endParaRPr lang="en-US"/>
          </a:p>
        </p:txBody>
      </p:sp>
      <p:sp>
        <p:nvSpPr>
          <p:cNvPr id="10" name="Decor Circle 4">
            <a:extLst>
              <a:ext uri="{FF2B5EF4-FFF2-40B4-BE49-F238E27FC236}">
                <a16:creationId xmlns:a16="http://schemas.microsoft.com/office/drawing/2014/main" id="{8FDAAD8E-A53D-BF6E-EF60-62F8CBE94609}"/>
              </a:ext>
            </a:extLst>
          </p:cNvPr>
          <p:cNvSpPr/>
          <p:nvPr/>
        </p:nvSpPr>
        <p:spPr>
          <a:xfrm>
            <a:off x="568960" y="5032947"/>
            <a:ext cx="279400" cy="279400"/>
          </a:xfrm>
          <a:prstGeom prst="ellipse">
            <a:avLst/>
          </a:prstGeom>
          <a:solidFill>
            <a:srgbClr val="D52B1E"/>
          </a:solidFill>
          <a:ln>
            <a:noFill/>
          </a:ln>
        </p:spPr>
        <p:txBody>
          <a:bodyPr/>
          <a:lstStyle/>
          <a:p>
            <a:endParaRPr lang="en-US"/>
          </a:p>
        </p:txBody>
      </p:sp>
      <p:sp>
        <p:nvSpPr>
          <p:cNvPr id="12" name="Decor Circle 4">
            <a:extLst>
              <a:ext uri="{FF2B5EF4-FFF2-40B4-BE49-F238E27FC236}">
                <a16:creationId xmlns:a16="http://schemas.microsoft.com/office/drawing/2014/main" id="{6B149B9E-D040-DAB3-DE35-1138CE732AE1}"/>
              </a:ext>
            </a:extLst>
          </p:cNvPr>
          <p:cNvSpPr/>
          <p:nvPr/>
        </p:nvSpPr>
        <p:spPr>
          <a:xfrm>
            <a:off x="553212" y="6197227"/>
            <a:ext cx="279400" cy="279400"/>
          </a:xfrm>
          <a:prstGeom prst="ellipse">
            <a:avLst/>
          </a:prstGeom>
          <a:solidFill>
            <a:srgbClr val="D52B1E"/>
          </a:solidFill>
          <a:ln>
            <a:noFill/>
          </a:ln>
        </p:spPr>
        <p:txBody>
          <a:bodyPr/>
          <a:lstStyle/>
          <a:p>
            <a:endParaRPr lang="en-US"/>
          </a:p>
        </p:txBody>
      </p:sp>
    </p:spTree>
    <p:extLst>
      <p:ext uri="{BB962C8B-B14F-4D97-AF65-F5344CB8AC3E}">
        <p14:creationId xmlns:p14="http://schemas.microsoft.com/office/powerpoint/2010/main" val="2415002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45DDC-4C39-2141-6D8C-B780F66E9FC4}"/>
              </a:ext>
            </a:extLst>
          </p:cNvPr>
          <p:cNvSpPr>
            <a:spLocks noGrp="1"/>
          </p:cNvSpPr>
          <p:nvPr>
            <p:ph type="title"/>
          </p:nvPr>
        </p:nvSpPr>
        <p:spPr/>
        <p:txBody>
          <a:bodyPr/>
          <a:lstStyle/>
          <a:p>
            <a:r>
              <a:rPr lang="it-IT" b="1" kern="400" spc="-100" dirty="0">
                <a:solidFill>
                  <a:srgbClr val="E1241B"/>
                </a:solidFill>
                <a:latin typeface="Arial" panose="020B0604020202020204" pitchFamily="34" charset="0"/>
                <a:cs typeface="Arial" panose="020B0604020202020204" pitchFamily="34" charset="0"/>
              </a:rPr>
              <a:t>Scannerizza il </a:t>
            </a:r>
            <a:r>
              <a:rPr lang="it-IT" b="1" dirty="0">
                <a:solidFill>
                  <a:srgbClr val="960000"/>
                </a:solidFill>
                <a:cs typeface="Times New Roman" pitchFamily="34" charset="-120"/>
              </a:rPr>
              <a:t>QR CODE </a:t>
            </a:r>
            <a:r>
              <a:rPr lang="it-IT" b="1" kern="400" spc="-100" dirty="0">
                <a:solidFill>
                  <a:srgbClr val="E1241B"/>
                </a:solidFill>
                <a:latin typeface="Arial" panose="020B0604020202020204" pitchFamily="34" charset="0"/>
                <a:cs typeface="Arial" panose="020B0604020202020204" pitchFamily="34" charset="0"/>
              </a:rPr>
              <a:t>per porre la tua domanda ai relatori</a:t>
            </a:r>
            <a:endParaRPr lang="en-US" b="1" kern="400" spc="-100" dirty="0">
              <a:solidFill>
                <a:srgbClr val="E1241B"/>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FDB665C-CC3D-D020-F190-AE1B257A54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4300" y="2018847"/>
            <a:ext cx="4343400" cy="4343400"/>
          </a:xfrm>
          <a:prstGeom prst="rect">
            <a:avLst/>
          </a:prstGeom>
        </p:spPr>
      </p:pic>
    </p:spTree>
    <p:extLst>
      <p:ext uri="{BB962C8B-B14F-4D97-AF65-F5344CB8AC3E}">
        <p14:creationId xmlns:p14="http://schemas.microsoft.com/office/powerpoint/2010/main" val="3205788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DAD343-0580-1E8B-18C1-E977DDB15EB1}"/>
              </a:ext>
            </a:extLst>
          </p:cNvPr>
          <p:cNvSpPr txBox="1"/>
          <p:nvPr/>
        </p:nvSpPr>
        <p:spPr>
          <a:xfrm>
            <a:off x="840209" y="1082179"/>
            <a:ext cx="10750731" cy="54784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4400" b="1" i="0" u="none" strike="noStrike" kern="1200" cap="none" spc="0" normalizeH="0" baseline="0" noProof="0" dirty="0">
                <a:ln>
                  <a:noFill/>
                </a:ln>
                <a:solidFill>
                  <a:srgbClr val="511207"/>
                </a:solidFill>
                <a:effectLst/>
                <a:uLnTx/>
                <a:uFillTx/>
                <a:latin typeface="Arial Black" panose="020B0A04020102020204" pitchFamily="34" charset="0"/>
                <a:ea typeface="+mn-ea"/>
                <a:cs typeface="+mn-cs"/>
              </a:rPr>
              <a:t>Tirzepatide nel paziente con obesità: il ruolo del GIP ed evidenze dalla letteratura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4400" b="1" i="0" u="none" strike="noStrike" kern="1200" cap="none" spc="0" normalizeH="0" baseline="0" noProof="0" dirty="0">
              <a:ln>
                <a:noFill/>
              </a:ln>
              <a:solidFill>
                <a:srgbClr val="212121"/>
              </a:solidFill>
              <a:effectLst/>
              <a:uLnTx/>
              <a:uFillTx/>
              <a:latin typeface="Arial Black" panose="020B0A040201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12121"/>
              </a:solidFill>
              <a:effectLst/>
              <a:uLnTx/>
              <a:uFillTx/>
              <a:latin typeface="Ringside Book"/>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400" b="1" i="0" u="none" strike="noStrike" kern="1200" cap="none" spc="0" normalizeH="0" baseline="0" noProof="0" dirty="0">
                <a:ln>
                  <a:noFill/>
                </a:ln>
                <a:solidFill>
                  <a:srgbClr val="FBCFC8">
                    <a:lumMod val="25000"/>
                  </a:srgbClr>
                </a:solidFill>
                <a:effectLst/>
                <a:uLnTx/>
                <a:uFillTx/>
                <a:latin typeface="Ringside Book"/>
                <a:ea typeface="+mn-ea"/>
                <a:cs typeface="+mn-cs"/>
              </a:rPr>
              <a:t>Vincenzo Pilone</a:t>
            </a:r>
            <a:r>
              <a:rPr kumimoji="0" lang="it-IT" sz="2400" b="0" i="0" u="none" strike="noStrike" kern="1200" cap="none" spc="0" normalizeH="0" baseline="0" noProof="0" dirty="0">
                <a:ln>
                  <a:noFill/>
                </a:ln>
                <a:solidFill>
                  <a:srgbClr val="FBCFC8">
                    <a:lumMod val="25000"/>
                  </a:srgbClr>
                </a:solidFill>
                <a:effectLst/>
                <a:uLnTx/>
                <a:uFillTx/>
                <a:latin typeface="Ringside Book"/>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dirty="0">
                <a:ln>
                  <a:noFill/>
                </a:ln>
                <a:solidFill>
                  <a:srgbClr val="FBCFC8">
                    <a:lumMod val="25000"/>
                  </a:srgbClr>
                </a:solidFill>
                <a:effectLst/>
                <a:uLnTx/>
                <a:uFillTx/>
                <a:latin typeface="Ringside Book"/>
                <a:ea typeface="+mn-ea"/>
                <a:cs typeface="+mn-cs"/>
              </a:rPr>
              <a:t>Professore Ordinario di Chirurgia Generale Università degli Studi di Napoli Federico II</a:t>
            </a:r>
            <a:br>
              <a:rPr kumimoji="0" lang="it-IT" sz="1800" b="1" i="0" u="none" strike="noStrike" kern="1200" cap="none" spc="0" normalizeH="0" baseline="0" noProof="0" dirty="0">
                <a:ln>
                  <a:noFill/>
                </a:ln>
                <a:solidFill>
                  <a:srgbClr val="FBCFC8">
                    <a:lumMod val="25000"/>
                  </a:srgbClr>
                </a:solidFill>
                <a:effectLst/>
                <a:uLnTx/>
                <a:uFillTx/>
                <a:latin typeface="Ringside Book"/>
                <a:ea typeface="+mn-ea"/>
                <a:cs typeface="+mn-cs"/>
              </a:rPr>
            </a:br>
            <a:br>
              <a:rPr kumimoji="0" lang="it-IT" sz="1800" b="0" i="0" u="none" strike="noStrike" kern="1200" cap="none" spc="0" normalizeH="0" baseline="0" noProof="0" dirty="0">
                <a:ln>
                  <a:noFill/>
                </a:ln>
                <a:solidFill>
                  <a:srgbClr val="FBCFC8">
                    <a:lumMod val="25000"/>
                  </a:srgbClr>
                </a:solidFill>
                <a:effectLst/>
                <a:uLnTx/>
                <a:uFillTx/>
                <a:latin typeface="Ringside Book"/>
                <a:ea typeface="+mn-ea"/>
                <a:cs typeface="+mn-cs"/>
              </a:rPr>
            </a:br>
            <a:r>
              <a:rPr kumimoji="0" lang="it-IT" sz="1800" b="0" i="0" u="none" strike="noStrike" kern="1200" cap="none" spc="0" normalizeH="0" baseline="0" noProof="0" dirty="0">
                <a:ln>
                  <a:noFill/>
                </a:ln>
                <a:solidFill>
                  <a:srgbClr val="FBCFC8">
                    <a:lumMod val="25000"/>
                  </a:srgbClr>
                </a:solidFill>
                <a:effectLst/>
                <a:uLnTx/>
                <a:uFillTx/>
                <a:latin typeface="Ringside Book"/>
                <a:ea typeface="+mn-ea"/>
                <a:cs typeface="+mn-cs"/>
              </a:rPr>
              <a:t>Direttore UOC Chirurgia Generale Oncologica e Mininvasiva </a:t>
            </a:r>
            <a:br>
              <a:rPr kumimoji="0" lang="it-IT" sz="1800" b="0" i="0" u="none" strike="noStrike" kern="1200" cap="none" spc="0" normalizeH="0" baseline="0" noProof="0" dirty="0">
                <a:ln>
                  <a:noFill/>
                </a:ln>
                <a:solidFill>
                  <a:srgbClr val="FBCFC8">
                    <a:lumMod val="25000"/>
                  </a:srgbClr>
                </a:solidFill>
                <a:effectLst/>
                <a:uLnTx/>
                <a:uFillTx/>
                <a:latin typeface="Ringside Book"/>
                <a:ea typeface="+mn-ea"/>
                <a:cs typeface="+mn-cs"/>
              </a:rPr>
            </a:br>
            <a:r>
              <a:rPr kumimoji="0" lang="it-IT" sz="1800" b="0" i="0" u="none" strike="noStrike" kern="1200" cap="none" spc="0" normalizeH="0" baseline="0" noProof="0" dirty="0">
                <a:ln>
                  <a:noFill/>
                </a:ln>
                <a:solidFill>
                  <a:srgbClr val="FBCFC8">
                    <a:lumMod val="25000"/>
                  </a:srgbClr>
                </a:solidFill>
                <a:effectLst/>
                <a:uLnTx/>
                <a:uFillTx/>
                <a:latin typeface="Ringside Book"/>
                <a:ea typeface="+mn-ea"/>
                <a:cs typeface="+mn-cs"/>
              </a:rPr>
              <a:t>Direttore D.A.I. Dipartimento di Chirurgia Generale, dei Trapianti e Gastroenterologia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FBCFC8">
                    <a:lumMod val="25000"/>
                  </a:srgbClr>
                </a:solidFill>
                <a:effectLst/>
                <a:uLnTx/>
                <a:uFillTx/>
                <a:latin typeface="Ringside Book"/>
                <a:ea typeface="+mn-ea"/>
                <a:cs typeface="+mn-cs"/>
              </a:rPr>
              <a:t>Centro di Eccellenza SICOB</a:t>
            </a:r>
            <a:endParaRPr kumimoji="0" lang="en-US" sz="1800" b="0" i="0" u="none" strike="noStrike" kern="1200" cap="none" spc="0" normalizeH="0" baseline="0" noProof="0" dirty="0">
              <a:ln>
                <a:noFill/>
              </a:ln>
              <a:solidFill>
                <a:srgbClr val="FBCFC8">
                  <a:lumMod val="25000"/>
                </a:srgbClr>
              </a:solidFill>
              <a:effectLst/>
              <a:uLnTx/>
              <a:uFillTx/>
              <a:latin typeface="Ringside Book"/>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400" b="0" i="0" u="none" strike="noStrike" kern="1200" cap="none" spc="0" normalizeH="0" baseline="0" noProof="0" dirty="0">
                <a:ln>
                  <a:noFill/>
                </a:ln>
                <a:solidFill>
                  <a:srgbClr val="FBCFC8">
                    <a:lumMod val="25000"/>
                  </a:srgbClr>
                </a:solidFill>
                <a:effectLst/>
                <a:uLnTx/>
                <a:uFillTx/>
                <a:latin typeface="Ringside Book"/>
                <a:ea typeface="+mn-ea"/>
                <a:cs typeface="+mn-cs"/>
              </a:rPr>
              <a:t> </a:t>
            </a:r>
            <a:endParaRPr kumimoji="0" lang="en-US" sz="2400" b="0" i="0" u="none" strike="noStrike" kern="1200" cap="none" spc="0" normalizeH="0" baseline="0" noProof="0" dirty="0">
              <a:ln>
                <a:noFill/>
              </a:ln>
              <a:solidFill>
                <a:srgbClr val="FBCFC8">
                  <a:lumMod val="25000"/>
                </a:srgbClr>
              </a:solidFill>
              <a:effectLst/>
              <a:uLnTx/>
              <a:uFillTx/>
              <a:latin typeface="Ringside Book"/>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12121"/>
              </a:solidFill>
              <a:effectLst/>
              <a:uLnTx/>
              <a:uFillTx/>
              <a:latin typeface="Ringside Book"/>
              <a:ea typeface="+mn-ea"/>
              <a:cs typeface="+mn-cs"/>
            </a:endParaRPr>
          </a:p>
        </p:txBody>
      </p:sp>
      <p:sp>
        <p:nvSpPr>
          <p:cNvPr id="5" name="Rectangle 4">
            <a:extLst>
              <a:ext uri="{FF2B5EF4-FFF2-40B4-BE49-F238E27FC236}">
                <a16:creationId xmlns:a16="http://schemas.microsoft.com/office/drawing/2014/main" id="{186E1FEA-BBF2-03C4-F7F5-4842AD6F2E9F}"/>
              </a:ext>
            </a:extLst>
          </p:cNvPr>
          <p:cNvSpPr/>
          <p:nvPr/>
        </p:nvSpPr>
        <p:spPr>
          <a:xfrm>
            <a:off x="4901184" y="297398"/>
            <a:ext cx="1780467" cy="914400"/>
          </a:xfrm>
          <a:prstGeom prst="rect">
            <a:avLst/>
          </a:prstGeom>
          <a:solidFill>
            <a:srgbClr val="FBCFC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Ringside Book" panose="02000500000000000000" pitchFamily="2" charset="0"/>
              <a:ea typeface="+mn-ea"/>
              <a:cs typeface="+mn-cs"/>
            </a:endParaRPr>
          </a:p>
        </p:txBody>
      </p:sp>
      <p:sp>
        <p:nvSpPr>
          <p:cNvPr id="2" name="TextBox 1">
            <a:extLst>
              <a:ext uri="{FF2B5EF4-FFF2-40B4-BE49-F238E27FC236}">
                <a16:creationId xmlns:a16="http://schemas.microsoft.com/office/drawing/2014/main" id="{DB052F67-CDC7-3BA3-6E1A-094A2C1F8667}"/>
              </a:ext>
            </a:extLst>
          </p:cNvPr>
          <p:cNvSpPr txBox="1"/>
          <p:nvPr/>
        </p:nvSpPr>
        <p:spPr>
          <a:xfrm>
            <a:off x="10208405" y="5993267"/>
            <a:ext cx="2269018" cy="448056"/>
          </a:xfrm>
          <a:prstGeom prst="rect">
            <a:avLst/>
          </a:prstGeom>
          <a:noFill/>
        </p:spPr>
        <p:txBody>
          <a:bodyPr wrap="square" lIns="0" tIns="0" rIns="0" bIns="0" rtlCol="0">
            <a:no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12121"/>
                </a:solidFill>
                <a:effectLst/>
                <a:uLnTx/>
                <a:uFillTx/>
                <a:latin typeface="Ringside Book"/>
                <a:ea typeface="+mn-ea"/>
                <a:cs typeface="+mn-cs"/>
              </a:rPr>
              <a:t>CMAT-53359</a:t>
            </a:r>
          </a:p>
        </p:txBody>
      </p:sp>
    </p:spTree>
    <p:extLst>
      <p:ext uri="{BB962C8B-B14F-4D97-AF65-F5344CB8AC3E}">
        <p14:creationId xmlns:p14="http://schemas.microsoft.com/office/powerpoint/2010/main" val="2890442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olo 1">
            <a:extLst>
              <a:ext uri="{FF2B5EF4-FFF2-40B4-BE49-F238E27FC236}">
                <a16:creationId xmlns:a16="http://schemas.microsoft.com/office/drawing/2014/main" id="{34E5C0B9-D730-2BDB-D93B-EDBBC3A40BFD}"/>
              </a:ext>
            </a:extLst>
          </p:cNvPr>
          <p:cNvSpPr txBox="1">
            <a:spLocks/>
          </p:cNvSpPr>
          <p:nvPr/>
        </p:nvSpPr>
        <p:spPr>
          <a:xfrm>
            <a:off x="332552" y="339935"/>
            <a:ext cx="8426115" cy="814050"/>
          </a:xfrm>
          <a:prstGeom prst="rect">
            <a:avLst/>
          </a:prstGeom>
        </p:spPr>
        <p:txBody>
          <a:bodyPr anchor="t"/>
          <a:lstStyle>
            <a:lvl1pPr algn="l" defTabSz="914400" rtl="0" eaLnBrk="1" latinLnBrk="0" hangingPunct="1">
              <a:lnSpc>
                <a:spcPct val="90000"/>
              </a:lnSpc>
              <a:spcBef>
                <a:spcPct val="0"/>
              </a:spcBef>
              <a:buNone/>
              <a:defRPr sz="2700" b="1" i="0" kern="1200">
                <a:solidFill>
                  <a:srgbClr val="DB0003"/>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4400" b="1" i="0" u="none" strike="noStrike" kern="400" cap="none" spc="-100" normalizeH="0" baseline="0" noProof="0">
                <a:ln>
                  <a:noFill/>
                </a:ln>
                <a:solidFill>
                  <a:srgbClr val="E1241B"/>
                </a:solidFill>
                <a:effectLst/>
                <a:uLnTx/>
                <a:uFillTx/>
                <a:latin typeface="Arial" panose="020B0604020202020204" pitchFamily="34" charset="0"/>
                <a:ea typeface="+mj-ea"/>
                <a:cs typeface="Arial" panose="020B0604020202020204" pitchFamily="34" charset="0"/>
              </a:rPr>
              <a:t>Informazione preliminare</a:t>
            </a:r>
          </a:p>
        </p:txBody>
      </p:sp>
      <p:sp>
        <p:nvSpPr>
          <p:cNvPr id="13" name="Segnaposto testo 3">
            <a:extLst>
              <a:ext uri="{FF2B5EF4-FFF2-40B4-BE49-F238E27FC236}">
                <a16:creationId xmlns:a16="http://schemas.microsoft.com/office/drawing/2014/main" id="{F452EB29-50F4-B193-F6ED-3D4EE972B246}"/>
              </a:ext>
            </a:extLst>
          </p:cNvPr>
          <p:cNvSpPr txBox="1">
            <a:spLocks/>
          </p:cNvSpPr>
          <p:nvPr/>
        </p:nvSpPr>
        <p:spPr>
          <a:xfrm>
            <a:off x="1764966" y="1435590"/>
            <a:ext cx="9749623" cy="3040692"/>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1400" kern="1200">
                <a:solidFill>
                  <a:schemeClr val="tx1">
                    <a:lumMod val="75000"/>
                    <a:lumOff val="25000"/>
                  </a:schemeClr>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400" b="0" i="0" u="none" strike="noStrike" kern="1200" cap="none" spc="0" normalizeH="0" baseline="0" noProof="0">
                <a:ln>
                  <a:noFill/>
                </a:ln>
                <a:solidFill>
                  <a:sysClr val="windowText" lastClr="000000">
                    <a:lumMod val="75000"/>
                    <a:lumOff val="25000"/>
                  </a:sysClr>
                </a:solidFill>
                <a:effectLst/>
                <a:uLnTx/>
                <a:uFillTx/>
                <a:latin typeface="Arial" panose="020B0604020202020204" pitchFamily="34" charset="0"/>
                <a:ea typeface="+mn-ea"/>
                <a:cs typeface="Arial" panose="020B0604020202020204" pitchFamily="34" charset="0"/>
              </a:rPr>
              <a:t>Vi ricordiamo che, nel corso di questo meeting, gli argomenti trattati saranno esclusivamente nell’ambito delle indicazioni previste dalla scheda tecnica del prodotto, in accordo con quanto previsto dal Decreto Legislativo 24 aprile 2006, n. 219.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a:ln>
                <a:noFill/>
              </a:ln>
              <a:solidFill>
                <a:srgbClr val="404040"/>
              </a:solidFill>
              <a:effectLst/>
              <a:uLnTx/>
              <a:uFillTx/>
              <a:latin typeface="Arial"/>
              <a:ea typeface="+mn-ea"/>
              <a:cs typeface="Arial"/>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a:ln>
                <a:noFill/>
              </a:ln>
              <a:solidFill>
                <a:srgbClr val="404040"/>
              </a:solidFill>
              <a:effectLst/>
              <a:uLnTx/>
              <a:uFillTx/>
              <a:latin typeface="Arial"/>
              <a:ea typeface="+mn-ea"/>
              <a:cs typeface="Arial"/>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400" b="0" i="0" u="none" strike="noStrike" kern="1200" cap="none" spc="0" normalizeH="0" baseline="0" noProof="0">
                <a:ln>
                  <a:noFill/>
                </a:ln>
                <a:solidFill>
                  <a:srgbClr val="404040"/>
                </a:solidFill>
                <a:effectLst/>
                <a:uLnTx/>
                <a:uFillTx/>
                <a:latin typeface="Arial"/>
                <a:ea typeface="+mn-ea"/>
                <a:cs typeface="Arial"/>
              </a:rPr>
              <a:t>Vi anticipiamo che qualsiasi eventuale domanda inerente aspetti che siano al di fuori delle indicazioni previste dalla scheda tecnica potrà essere eventualmente affrontata in incontri 1:1 con i relatori, in separata sede e alla fine del meeting, ma non potrà essere oggetto di discussione durante la sessione plenaria.</a:t>
            </a:r>
            <a:endParaRPr kumimoji="0" lang="it-IT" sz="4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a:ln>
                <a:noFill/>
              </a:ln>
              <a:solidFill>
                <a:sysClr val="windowText" lastClr="000000">
                  <a:lumMod val="75000"/>
                  <a:lumOff val="25000"/>
                </a:sysClr>
              </a:solidFill>
              <a:effectLst/>
              <a:uLnTx/>
              <a:uFillTx/>
              <a:latin typeface="Arial" panose="020B0604020202020204" pitchFamily="34" charset="0"/>
              <a:ea typeface="+mn-ea"/>
              <a:cs typeface="Arial" panose="020B0604020202020204" pitchFamily="34" charset="0"/>
            </a:endParaRPr>
          </a:p>
        </p:txBody>
      </p:sp>
      <p:grpSp>
        <p:nvGrpSpPr>
          <p:cNvPr id="14" name="Elemento grafico 9" descr="Testa con ingranaggi contorno">
            <a:extLst>
              <a:ext uri="{FF2B5EF4-FFF2-40B4-BE49-F238E27FC236}">
                <a16:creationId xmlns:a16="http://schemas.microsoft.com/office/drawing/2014/main" id="{BA34B7F7-1EE9-4695-3CB4-94C2A5D35E13}"/>
              </a:ext>
            </a:extLst>
          </p:cNvPr>
          <p:cNvGrpSpPr/>
          <p:nvPr/>
        </p:nvGrpSpPr>
        <p:grpSpPr>
          <a:xfrm>
            <a:off x="400690" y="1435590"/>
            <a:ext cx="1087555" cy="1176202"/>
            <a:chOff x="4247930" y="2167648"/>
            <a:chExt cx="648013" cy="769137"/>
          </a:xfrm>
          <a:solidFill>
            <a:srgbClr val="9E2016"/>
          </a:solidFill>
        </p:grpSpPr>
        <p:sp>
          <p:nvSpPr>
            <p:cNvPr id="15" name="Figura a mano libera: forma 11">
              <a:extLst>
                <a:ext uri="{FF2B5EF4-FFF2-40B4-BE49-F238E27FC236}">
                  <a16:creationId xmlns:a16="http://schemas.microsoft.com/office/drawing/2014/main" id="{9FF125BB-9D06-A1EF-8A32-16BD42E98169}"/>
                </a:ext>
              </a:extLst>
            </p:cNvPr>
            <p:cNvSpPr/>
            <p:nvPr/>
          </p:nvSpPr>
          <p:spPr>
            <a:xfrm>
              <a:off x="4522469" y="2309136"/>
              <a:ext cx="76200" cy="76200"/>
            </a:xfrm>
            <a:custGeom>
              <a:avLst/>
              <a:gdLst>
                <a:gd name="csX0" fmla="*/ 38100 w 76200"/>
                <a:gd name="csY0" fmla="*/ 76200 h 76200"/>
                <a:gd name="csX1" fmla="*/ 76200 w 76200"/>
                <a:gd name="csY1" fmla="*/ 38100 h 76200"/>
                <a:gd name="csX2" fmla="*/ 38100 w 76200"/>
                <a:gd name="csY2" fmla="*/ 0 h 76200"/>
                <a:gd name="csX3" fmla="*/ 0 w 76200"/>
                <a:gd name="csY3" fmla="*/ 38100 h 76200"/>
                <a:gd name="csX4" fmla="*/ 38100 w 76200"/>
                <a:gd name="csY4" fmla="*/ 76200 h 76200"/>
                <a:gd name="csX5" fmla="*/ 38100 w 76200"/>
                <a:gd name="csY5" fmla="*/ 19050 h 76200"/>
                <a:gd name="csX6" fmla="*/ 57150 w 76200"/>
                <a:gd name="csY6" fmla="*/ 38100 h 76200"/>
                <a:gd name="csX7" fmla="*/ 38100 w 76200"/>
                <a:gd name="csY7" fmla="*/ 57150 h 76200"/>
                <a:gd name="csX8" fmla="*/ 19050 w 76200"/>
                <a:gd name="csY8" fmla="*/ 38100 h 76200"/>
                <a:gd name="csX9" fmla="*/ 38100 w 76200"/>
                <a:gd name="csY9" fmla="*/ 19050 h 76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6200" h="76200">
                  <a:moveTo>
                    <a:pt x="38100" y="76200"/>
                  </a:moveTo>
                  <a:cubicBezTo>
                    <a:pt x="59142" y="76200"/>
                    <a:pt x="76200" y="59142"/>
                    <a:pt x="76200" y="38100"/>
                  </a:cubicBezTo>
                  <a:cubicBezTo>
                    <a:pt x="76200" y="17058"/>
                    <a:pt x="59142" y="0"/>
                    <a:pt x="38100" y="0"/>
                  </a:cubicBezTo>
                  <a:cubicBezTo>
                    <a:pt x="17058" y="0"/>
                    <a:pt x="0" y="17058"/>
                    <a:pt x="0" y="38100"/>
                  </a:cubicBezTo>
                  <a:cubicBezTo>
                    <a:pt x="125" y="59090"/>
                    <a:pt x="17110" y="76075"/>
                    <a:pt x="38100" y="76200"/>
                  </a:cubicBezTo>
                  <a:close/>
                  <a:moveTo>
                    <a:pt x="38100" y="19050"/>
                  </a:moveTo>
                  <a:cubicBezTo>
                    <a:pt x="48621" y="19050"/>
                    <a:pt x="57150" y="27579"/>
                    <a:pt x="57150" y="38100"/>
                  </a:cubicBezTo>
                  <a:cubicBezTo>
                    <a:pt x="57150" y="48621"/>
                    <a:pt x="48621" y="57150"/>
                    <a:pt x="38100" y="57150"/>
                  </a:cubicBezTo>
                  <a:cubicBezTo>
                    <a:pt x="27579" y="57150"/>
                    <a:pt x="19050" y="48621"/>
                    <a:pt x="19050" y="38100"/>
                  </a:cubicBezTo>
                  <a:cubicBezTo>
                    <a:pt x="19183" y="27635"/>
                    <a:pt x="27635" y="19183"/>
                    <a:pt x="38100" y="19050"/>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6" name="Figura a mano libera: forma 12">
              <a:extLst>
                <a:ext uri="{FF2B5EF4-FFF2-40B4-BE49-F238E27FC236}">
                  <a16:creationId xmlns:a16="http://schemas.microsoft.com/office/drawing/2014/main" id="{911094F2-6D02-353D-C18A-40A1F032E895}"/>
                </a:ext>
              </a:extLst>
            </p:cNvPr>
            <p:cNvSpPr/>
            <p:nvPr/>
          </p:nvSpPr>
          <p:spPr>
            <a:xfrm>
              <a:off x="4408169" y="2493283"/>
              <a:ext cx="76200" cy="76200"/>
            </a:xfrm>
            <a:custGeom>
              <a:avLst/>
              <a:gdLst>
                <a:gd name="csX0" fmla="*/ 38100 w 76200"/>
                <a:gd name="csY0" fmla="*/ 76200 h 76200"/>
                <a:gd name="csX1" fmla="*/ 76200 w 76200"/>
                <a:gd name="csY1" fmla="*/ 38100 h 76200"/>
                <a:gd name="csX2" fmla="*/ 38100 w 76200"/>
                <a:gd name="csY2" fmla="*/ 0 h 76200"/>
                <a:gd name="csX3" fmla="*/ 0 w 76200"/>
                <a:gd name="csY3" fmla="*/ 38100 h 76200"/>
                <a:gd name="csX4" fmla="*/ 38100 w 76200"/>
                <a:gd name="csY4" fmla="*/ 76200 h 76200"/>
                <a:gd name="csX5" fmla="*/ 38100 w 76200"/>
                <a:gd name="csY5" fmla="*/ 19050 h 76200"/>
                <a:gd name="csX6" fmla="*/ 57150 w 76200"/>
                <a:gd name="csY6" fmla="*/ 38100 h 76200"/>
                <a:gd name="csX7" fmla="*/ 38100 w 76200"/>
                <a:gd name="csY7" fmla="*/ 57150 h 76200"/>
                <a:gd name="csX8" fmla="*/ 19050 w 76200"/>
                <a:gd name="csY8" fmla="*/ 38100 h 76200"/>
                <a:gd name="csX9" fmla="*/ 38100 w 76200"/>
                <a:gd name="csY9" fmla="*/ 19050 h 76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6200" h="76200">
                  <a:moveTo>
                    <a:pt x="38100" y="76200"/>
                  </a:moveTo>
                  <a:cubicBezTo>
                    <a:pt x="59142" y="76200"/>
                    <a:pt x="76200" y="59142"/>
                    <a:pt x="76200" y="38100"/>
                  </a:cubicBezTo>
                  <a:cubicBezTo>
                    <a:pt x="76200" y="17058"/>
                    <a:pt x="59142" y="0"/>
                    <a:pt x="38100" y="0"/>
                  </a:cubicBezTo>
                  <a:cubicBezTo>
                    <a:pt x="17058" y="0"/>
                    <a:pt x="0" y="17058"/>
                    <a:pt x="0" y="38100"/>
                  </a:cubicBezTo>
                  <a:cubicBezTo>
                    <a:pt x="0" y="59142"/>
                    <a:pt x="17058" y="76200"/>
                    <a:pt x="38100" y="76200"/>
                  </a:cubicBezTo>
                  <a:close/>
                  <a:moveTo>
                    <a:pt x="38100" y="19050"/>
                  </a:moveTo>
                  <a:cubicBezTo>
                    <a:pt x="48621" y="19050"/>
                    <a:pt x="57150" y="27579"/>
                    <a:pt x="57150" y="38100"/>
                  </a:cubicBezTo>
                  <a:cubicBezTo>
                    <a:pt x="57150" y="48621"/>
                    <a:pt x="48621" y="57150"/>
                    <a:pt x="38100" y="57150"/>
                  </a:cubicBezTo>
                  <a:cubicBezTo>
                    <a:pt x="27579" y="57150"/>
                    <a:pt x="19050" y="48621"/>
                    <a:pt x="19050" y="38100"/>
                  </a:cubicBezTo>
                  <a:cubicBezTo>
                    <a:pt x="19050" y="27579"/>
                    <a:pt x="27579" y="19050"/>
                    <a:pt x="38100" y="19050"/>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7" name="Figura a mano libera: forma 13">
              <a:extLst>
                <a:ext uri="{FF2B5EF4-FFF2-40B4-BE49-F238E27FC236}">
                  <a16:creationId xmlns:a16="http://schemas.microsoft.com/office/drawing/2014/main" id="{B0EBE4A3-599E-4163-1D05-F270EFF56D0D}"/>
                </a:ext>
              </a:extLst>
            </p:cNvPr>
            <p:cNvSpPr/>
            <p:nvPr/>
          </p:nvSpPr>
          <p:spPr>
            <a:xfrm>
              <a:off x="4338380" y="2421616"/>
              <a:ext cx="216779" cy="216808"/>
            </a:xfrm>
            <a:custGeom>
              <a:avLst/>
              <a:gdLst>
                <a:gd name="csX0" fmla="*/ 30832 w 216779"/>
                <a:gd name="csY0" fmla="*/ 151495 h 216808"/>
                <a:gd name="csX1" fmla="*/ 22670 w 216779"/>
                <a:gd name="csY1" fmla="*/ 175079 h 216808"/>
                <a:gd name="csX2" fmla="*/ 40767 w 216779"/>
                <a:gd name="csY2" fmla="*/ 193224 h 216808"/>
                <a:gd name="csX3" fmla="*/ 64351 w 216779"/>
                <a:gd name="csY3" fmla="*/ 185966 h 216808"/>
                <a:gd name="csX4" fmla="*/ 84353 w 216779"/>
                <a:gd name="csY4" fmla="*/ 194129 h 216808"/>
                <a:gd name="csX5" fmla="*/ 95221 w 216779"/>
                <a:gd name="csY5" fmla="*/ 216808 h 216808"/>
                <a:gd name="csX6" fmla="*/ 120615 w 216779"/>
                <a:gd name="csY6" fmla="*/ 216808 h 216808"/>
                <a:gd name="csX7" fmla="*/ 130597 w 216779"/>
                <a:gd name="csY7" fmla="*/ 195034 h 216808"/>
                <a:gd name="csX8" fmla="*/ 150600 w 216779"/>
                <a:gd name="csY8" fmla="*/ 186871 h 216808"/>
                <a:gd name="csX9" fmla="*/ 174174 w 216779"/>
                <a:gd name="csY9" fmla="*/ 195034 h 216808"/>
                <a:gd name="csX10" fmla="*/ 192272 w 216779"/>
                <a:gd name="csY10" fmla="*/ 176936 h 216808"/>
                <a:gd name="csX11" fmla="*/ 185042 w 216779"/>
                <a:gd name="csY11" fmla="*/ 153305 h 216808"/>
                <a:gd name="csX12" fmla="*/ 193205 w 216779"/>
                <a:gd name="csY12" fmla="*/ 133350 h 216808"/>
                <a:gd name="csX13" fmla="*/ 215875 w 216779"/>
                <a:gd name="csY13" fmla="*/ 122463 h 216808"/>
                <a:gd name="csX14" fmla="*/ 216779 w 216779"/>
                <a:gd name="csY14" fmla="*/ 95250 h 216808"/>
                <a:gd name="csX15" fmla="*/ 194081 w 216779"/>
                <a:gd name="csY15" fmla="*/ 84411 h 216808"/>
                <a:gd name="csX16" fmla="*/ 185918 w 216779"/>
                <a:gd name="csY16" fmla="*/ 64408 h 216808"/>
                <a:gd name="csX17" fmla="*/ 194081 w 216779"/>
                <a:gd name="csY17" fmla="*/ 40824 h 216808"/>
                <a:gd name="csX18" fmla="*/ 175984 w 216779"/>
                <a:gd name="csY18" fmla="*/ 22679 h 216808"/>
                <a:gd name="csX19" fmla="*/ 152400 w 216779"/>
                <a:gd name="csY19" fmla="*/ 30842 h 216808"/>
                <a:gd name="csX20" fmla="*/ 132445 w 216779"/>
                <a:gd name="csY20" fmla="*/ 22679 h 216808"/>
                <a:gd name="csX21" fmla="*/ 121568 w 216779"/>
                <a:gd name="csY21" fmla="*/ 0 h 216808"/>
                <a:gd name="csX22" fmla="*/ 95221 w 216779"/>
                <a:gd name="csY22" fmla="*/ 0 h 216808"/>
                <a:gd name="csX23" fmla="*/ 84344 w 216779"/>
                <a:gd name="csY23" fmla="*/ 22679 h 216808"/>
                <a:gd name="csX24" fmla="*/ 64341 w 216779"/>
                <a:gd name="csY24" fmla="*/ 30842 h 216808"/>
                <a:gd name="csX25" fmla="*/ 40757 w 216779"/>
                <a:gd name="csY25" fmla="*/ 22679 h 216808"/>
                <a:gd name="csX26" fmla="*/ 22660 w 216779"/>
                <a:gd name="csY26" fmla="*/ 40824 h 216808"/>
                <a:gd name="csX27" fmla="*/ 30832 w 216779"/>
                <a:gd name="csY27" fmla="*/ 64408 h 216808"/>
                <a:gd name="csX28" fmla="*/ 22670 w 216779"/>
                <a:gd name="csY28" fmla="*/ 84363 h 216808"/>
                <a:gd name="csX29" fmla="*/ 0 w 216779"/>
                <a:gd name="csY29" fmla="*/ 95250 h 216808"/>
                <a:gd name="csX30" fmla="*/ 0 w 216779"/>
                <a:gd name="csY30" fmla="*/ 120653 h 216808"/>
                <a:gd name="csX31" fmla="*/ 22670 w 216779"/>
                <a:gd name="csY31" fmla="*/ 131540 h 216808"/>
                <a:gd name="csX32" fmla="*/ 30832 w 216779"/>
                <a:gd name="csY32" fmla="*/ 151495 h 216808"/>
                <a:gd name="csX33" fmla="*/ 19050 w 216779"/>
                <a:gd name="csY33" fmla="*/ 107271 h 216808"/>
                <a:gd name="csX34" fmla="*/ 30918 w 216779"/>
                <a:gd name="csY34" fmla="*/ 101556 h 216808"/>
                <a:gd name="csX35" fmla="*/ 38986 w 216779"/>
                <a:gd name="csY35" fmla="*/ 97688 h 216808"/>
                <a:gd name="csX36" fmla="*/ 41148 w 216779"/>
                <a:gd name="csY36" fmla="*/ 89002 h 216808"/>
                <a:gd name="csX37" fmla="*/ 47377 w 216779"/>
                <a:gd name="csY37" fmla="*/ 73876 h 216808"/>
                <a:gd name="csX38" fmla="*/ 51664 w 216779"/>
                <a:gd name="csY38" fmla="*/ 66370 h 216808"/>
                <a:gd name="csX39" fmla="*/ 48806 w 216779"/>
                <a:gd name="csY39" fmla="*/ 58198 h 216808"/>
                <a:gd name="csX40" fmla="*/ 44539 w 216779"/>
                <a:gd name="csY40" fmla="*/ 45882 h 216808"/>
                <a:gd name="csX41" fmla="*/ 45815 w 216779"/>
                <a:gd name="csY41" fmla="*/ 44606 h 216808"/>
                <a:gd name="csX42" fmla="*/ 58131 w 216779"/>
                <a:gd name="csY42" fmla="*/ 48863 h 216808"/>
                <a:gd name="csX43" fmla="*/ 66304 w 216779"/>
                <a:gd name="csY43" fmla="*/ 51721 h 216808"/>
                <a:gd name="csX44" fmla="*/ 73809 w 216779"/>
                <a:gd name="csY44" fmla="*/ 47434 h 216808"/>
                <a:gd name="csX45" fmla="*/ 88935 w 216779"/>
                <a:gd name="csY45" fmla="*/ 41205 h 216808"/>
                <a:gd name="csX46" fmla="*/ 97612 w 216779"/>
                <a:gd name="csY46" fmla="*/ 39033 h 216808"/>
                <a:gd name="csX47" fmla="*/ 101489 w 216779"/>
                <a:gd name="csY47" fmla="*/ 30966 h 216808"/>
                <a:gd name="csX48" fmla="*/ 107204 w 216779"/>
                <a:gd name="csY48" fmla="*/ 19098 h 216808"/>
                <a:gd name="csX49" fmla="*/ 109528 w 216779"/>
                <a:gd name="csY49" fmla="*/ 19098 h 216808"/>
                <a:gd name="csX50" fmla="*/ 115243 w 216779"/>
                <a:gd name="csY50" fmla="*/ 30966 h 216808"/>
                <a:gd name="csX51" fmla="*/ 119120 w 216779"/>
                <a:gd name="csY51" fmla="*/ 39033 h 216808"/>
                <a:gd name="csX52" fmla="*/ 127797 w 216779"/>
                <a:gd name="csY52" fmla="*/ 41205 h 216808"/>
                <a:gd name="csX53" fmla="*/ 142923 w 216779"/>
                <a:gd name="csY53" fmla="*/ 47434 h 216808"/>
                <a:gd name="csX54" fmla="*/ 150428 w 216779"/>
                <a:gd name="csY54" fmla="*/ 51721 h 216808"/>
                <a:gd name="csX55" fmla="*/ 158601 w 216779"/>
                <a:gd name="csY55" fmla="*/ 48863 h 216808"/>
                <a:gd name="csX56" fmla="*/ 170917 w 216779"/>
                <a:gd name="csY56" fmla="*/ 44606 h 216808"/>
                <a:gd name="csX57" fmla="*/ 172183 w 216779"/>
                <a:gd name="csY57" fmla="*/ 45882 h 216808"/>
                <a:gd name="csX58" fmla="*/ 167897 w 216779"/>
                <a:gd name="csY58" fmla="*/ 58179 h 216808"/>
                <a:gd name="csX59" fmla="*/ 165040 w 216779"/>
                <a:gd name="csY59" fmla="*/ 66351 h 216808"/>
                <a:gd name="csX60" fmla="*/ 169326 w 216779"/>
                <a:gd name="csY60" fmla="*/ 73857 h 216808"/>
                <a:gd name="csX61" fmla="*/ 175555 w 216779"/>
                <a:gd name="csY61" fmla="*/ 88983 h 216808"/>
                <a:gd name="csX62" fmla="*/ 177717 w 216779"/>
                <a:gd name="csY62" fmla="*/ 97669 h 216808"/>
                <a:gd name="csX63" fmla="*/ 185785 w 216779"/>
                <a:gd name="csY63" fmla="*/ 101537 h 216808"/>
                <a:gd name="csX64" fmla="*/ 197215 w 216779"/>
                <a:gd name="csY64" fmla="*/ 107042 h 216808"/>
                <a:gd name="csX65" fmla="*/ 197110 w 216779"/>
                <a:gd name="csY65" fmla="*/ 110290 h 216808"/>
                <a:gd name="csX66" fmla="*/ 184842 w 216779"/>
                <a:gd name="csY66" fmla="*/ 116176 h 216808"/>
                <a:gd name="csX67" fmla="*/ 176775 w 216779"/>
                <a:gd name="csY67" fmla="*/ 120053 h 216808"/>
                <a:gd name="csX68" fmla="*/ 174603 w 216779"/>
                <a:gd name="csY68" fmla="*/ 128730 h 216808"/>
                <a:gd name="csX69" fmla="*/ 168383 w 216779"/>
                <a:gd name="csY69" fmla="*/ 143856 h 216808"/>
                <a:gd name="csX70" fmla="*/ 164287 w 216779"/>
                <a:gd name="csY70" fmla="*/ 151019 h 216808"/>
                <a:gd name="csX71" fmla="*/ 166716 w 216779"/>
                <a:gd name="csY71" fmla="*/ 158906 h 216808"/>
                <a:gd name="csX72" fmla="*/ 170602 w 216779"/>
                <a:gd name="csY72" fmla="*/ 171536 h 216808"/>
                <a:gd name="csX73" fmla="*/ 169002 w 216779"/>
                <a:gd name="csY73" fmla="*/ 173136 h 216808"/>
                <a:gd name="csX74" fmla="*/ 156696 w 216779"/>
                <a:gd name="csY74" fmla="*/ 168869 h 216808"/>
                <a:gd name="csX75" fmla="*/ 148523 w 216779"/>
                <a:gd name="csY75" fmla="*/ 166011 h 216808"/>
                <a:gd name="csX76" fmla="*/ 141008 w 216779"/>
                <a:gd name="csY76" fmla="*/ 170307 h 216808"/>
                <a:gd name="csX77" fmla="*/ 125892 w 216779"/>
                <a:gd name="csY77" fmla="*/ 176527 h 216808"/>
                <a:gd name="csX78" fmla="*/ 117005 w 216779"/>
                <a:gd name="csY78" fmla="*/ 178746 h 216808"/>
                <a:gd name="csX79" fmla="*/ 113195 w 216779"/>
                <a:gd name="csY79" fmla="*/ 187071 h 216808"/>
                <a:gd name="csX80" fmla="*/ 108395 w 216779"/>
                <a:gd name="csY80" fmla="*/ 197758 h 216808"/>
                <a:gd name="csX81" fmla="*/ 107213 w 216779"/>
                <a:gd name="csY81" fmla="*/ 197758 h 216808"/>
                <a:gd name="csX82" fmla="*/ 101498 w 216779"/>
                <a:gd name="csY82" fmla="*/ 185890 h 216808"/>
                <a:gd name="csX83" fmla="*/ 97622 w 216779"/>
                <a:gd name="csY83" fmla="*/ 177822 h 216808"/>
                <a:gd name="csX84" fmla="*/ 88944 w 216779"/>
                <a:gd name="csY84" fmla="*/ 175651 h 216808"/>
                <a:gd name="csX85" fmla="*/ 73819 w 216779"/>
                <a:gd name="csY85" fmla="*/ 169421 h 216808"/>
                <a:gd name="csX86" fmla="*/ 66656 w 216779"/>
                <a:gd name="csY86" fmla="*/ 165325 h 216808"/>
                <a:gd name="csX87" fmla="*/ 58769 w 216779"/>
                <a:gd name="csY87" fmla="*/ 167754 h 216808"/>
                <a:gd name="csX88" fmla="*/ 46149 w 216779"/>
                <a:gd name="csY88" fmla="*/ 171641 h 216808"/>
                <a:gd name="csX89" fmla="*/ 44548 w 216779"/>
                <a:gd name="csY89" fmla="*/ 170040 h 216808"/>
                <a:gd name="csX90" fmla="*/ 48835 w 216779"/>
                <a:gd name="csY90" fmla="*/ 157753 h 216808"/>
                <a:gd name="csX91" fmla="*/ 51692 w 216779"/>
                <a:gd name="csY91" fmla="*/ 149581 h 216808"/>
                <a:gd name="csX92" fmla="*/ 47406 w 216779"/>
                <a:gd name="csY92" fmla="*/ 142075 h 216808"/>
                <a:gd name="csX93" fmla="*/ 41177 w 216779"/>
                <a:gd name="csY93" fmla="*/ 126949 h 216808"/>
                <a:gd name="csX94" fmla="*/ 39014 w 216779"/>
                <a:gd name="csY94" fmla="*/ 118262 h 216808"/>
                <a:gd name="csX95" fmla="*/ 30947 w 216779"/>
                <a:gd name="csY95" fmla="*/ 114395 h 216808"/>
                <a:gd name="csX96" fmla="*/ 19079 w 216779"/>
                <a:gd name="csY96" fmla="*/ 108680 h 2168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Lst>
              <a:rect l="l" t="t" r="r" b="b"/>
              <a:pathLst>
                <a:path w="216779" h="216808">
                  <a:moveTo>
                    <a:pt x="30832" y="151495"/>
                  </a:moveTo>
                  <a:lnTo>
                    <a:pt x="22670" y="175079"/>
                  </a:lnTo>
                  <a:lnTo>
                    <a:pt x="40767" y="193224"/>
                  </a:lnTo>
                  <a:lnTo>
                    <a:pt x="64351" y="185966"/>
                  </a:lnTo>
                  <a:cubicBezTo>
                    <a:pt x="70600" y="189615"/>
                    <a:pt x="77334" y="192364"/>
                    <a:pt x="84353" y="194129"/>
                  </a:cubicBezTo>
                  <a:lnTo>
                    <a:pt x="95221" y="216808"/>
                  </a:lnTo>
                  <a:lnTo>
                    <a:pt x="120615" y="216808"/>
                  </a:lnTo>
                  <a:lnTo>
                    <a:pt x="130597" y="195034"/>
                  </a:lnTo>
                  <a:cubicBezTo>
                    <a:pt x="137616" y="193269"/>
                    <a:pt x="144349" y="190520"/>
                    <a:pt x="150600" y="186871"/>
                  </a:cubicBezTo>
                  <a:lnTo>
                    <a:pt x="174174" y="195034"/>
                  </a:lnTo>
                  <a:lnTo>
                    <a:pt x="192272" y="176936"/>
                  </a:lnTo>
                  <a:lnTo>
                    <a:pt x="185042" y="153305"/>
                  </a:lnTo>
                  <a:cubicBezTo>
                    <a:pt x="188686" y="147069"/>
                    <a:pt x="191433" y="140352"/>
                    <a:pt x="193205" y="133350"/>
                  </a:cubicBezTo>
                  <a:lnTo>
                    <a:pt x="215875" y="122463"/>
                  </a:lnTo>
                  <a:lnTo>
                    <a:pt x="216779" y="95250"/>
                  </a:lnTo>
                  <a:lnTo>
                    <a:pt x="194081" y="84411"/>
                  </a:lnTo>
                  <a:cubicBezTo>
                    <a:pt x="192312" y="77393"/>
                    <a:pt x="189564" y="70659"/>
                    <a:pt x="185918" y="64408"/>
                  </a:cubicBezTo>
                  <a:lnTo>
                    <a:pt x="194081" y="40824"/>
                  </a:lnTo>
                  <a:lnTo>
                    <a:pt x="175984" y="22679"/>
                  </a:lnTo>
                  <a:lnTo>
                    <a:pt x="152400" y="30842"/>
                  </a:lnTo>
                  <a:cubicBezTo>
                    <a:pt x="146163" y="27201"/>
                    <a:pt x="139446" y="24453"/>
                    <a:pt x="132445" y="22679"/>
                  </a:cubicBezTo>
                  <a:lnTo>
                    <a:pt x="121568" y="0"/>
                  </a:lnTo>
                  <a:lnTo>
                    <a:pt x="95221" y="0"/>
                  </a:lnTo>
                  <a:lnTo>
                    <a:pt x="84344" y="22679"/>
                  </a:lnTo>
                  <a:cubicBezTo>
                    <a:pt x="77327" y="24449"/>
                    <a:pt x="70593" y="27197"/>
                    <a:pt x="64341" y="30842"/>
                  </a:cubicBezTo>
                  <a:lnTo>
                    <a:pt x="40757" y="22679"/>
                  </a:lnTo>
                  <a:lnTo>
                    <a:pt x="22660" y="40824"/>
                  </a:lnTo>
                  <a:lnTo>
                    <a:pt x="30832" y="64408"/>
                  </a:lnTo>
                  <a:cubicBezTo>
                    <a:pt x="27187" y="70643"/>
                    <a:pt x="24439" y="77361"/>
                    <a:pt x="22670" y="84363"/>
                  </a:cubicBezTo>
                  <a:lnTo>
                    <a:pt x="0" y="95250"/>
                  </a:lnTo>
                  <a:lnTo>
                    <a:pt x="0" y="120653"/>
                  </a:lnTo>
                  <a:lnTo>
                    <a:pt x="22670" y="131540"/>
                  </a:lnTo>
                  <a:cubicBezTo>
                    <a:pt x="24439" y="138542"/>
                    <a:pt x="27187" y="145260"/>
                    <a:pt x="30832" y="151495"/>
                  </a:cubicBezTo>
                  <a:close/>
                  <a:moveTo>
                    <a:pt x="19050" y="107271"/>
                  </a:moveTo>
                  <a:lnTo>
                    <a:pt x="30918" y="101556"/>
                  </a:lnTo>
                  <a:lnTo>
                    <a:pt x="38986" y="97688"/>
                  </a:lnTo>
                  <a:lnTo>
                    <a:pt x="41148" y="89002"/>
                  </a:lnTo>
                  <a:cubicBezTo>
                    <a:pt x="42493" y="83689"/>
                    <a:pt x="44590" y="78595"/>
                    <a:pt x="47377" y="73876"/>
                  </a:cubicBezTo>
                  <a:lnTo>
                    <a:pt x="51664" y="66370"/>
                  </a:lnTo>
                  <a:lnTo>
                    <a:pt x="48806" y="58198"/>
                  </a:lnTo>
                  <a:lnTo>
                    <a:pt x="44539" y="45882"/>
                  </a:lnTo>
                  <a:lnTo>
                    <a:pt x="45815" y="44606"/>
                  </a:lnTo>
                  <a:lnTo>
                    <a:pt x="58131" y="48863"/>
                  </a:lnTo>
                  <a:lnTo>
                    <a:pt x="66304" y="51721"/>
                  </a:lnTo>
                  <a:lnTo>
                    <a:pt x="73809" y="47434"/>
                  </a:lnTo>
                  <a:cubicBezTo>
                    <a:pt x="78529" y="44649"/>
                    <a:pt x="83623" y="42552"/>
                    <a:pt x="88935" y="41205"/>
                  </a:cubicBezTo>
                  <a:lnTo>
                    <a:pt x="97612" y="39033"/>
                  </a:lnTo>
                  <a:lnTo>
                    <a:pt x="101489" y="30966"/>
                  </a:lnTo>
                  <a:lnTo>
                    <a:pt x="107204" y="19098"/>
                  </a:lnTo>
                  <a:lnTo>
                    <a:pt x="109528" y="19098"/>
                  </a:lnTo>
                  <a:lnTo>
                    <a:pt x="115243" y="30966"/>
                  </a:lnTo>
                  <a:lnTo>
                    <a:pt x="119120" y="39033"/>
                  </a:lnTo>
                  <a:lnTo>
                    <a:pt x="127797" y="41205"/>
                  </a:lnTo>
                  <a:cubicBezTo>
                    <a:pt x="133109" y="42552"/>
                    <a:pt x="138203" y="44649"/>
                    <a:pt x="142923" y="47434"/>
                  </a:cubicBezTo>
                  <a:lnTo>
                    <a:pt x="150428" y="51721"/>
                  </a:lnTo>
                  <a:lnTo>
                    <a:pt x="158601" y="48863"/>
                  </a:lnTo>
                  <a:lnTo>
                    <a:pt x="170917" y="44606"/>
                  </a:lnTo>
                  <a:lnTo>
                    <a:pt x="172183" y="45882"/>
                  </a:lnTo>
                  <a:lnTo>
                    <a:pt x="167897" y="58179"/>
                  </a:lnTo>
                  <a:lnTo>
                    <a:pt x="165040" y="66351"/>
                  </a:lnTo>
                  <a:lnTo>
                    <a:pt x="169326" y="73857"/>
                  </a:lnTo>
                  <a:cubicBezTo>
                    <a:pt x="172107" y="78578"/>
                    <a:pt x="174205" y="83671"/>
                    <a:pt x="175555" y="88983"/>
                  </a:cubicBezTo>
                  <a:lnTo>
                    <a:pt x="177717" y="97669"/>
                  </a:lnTo>
                  <a:lnTo>
                    <a:pt x="185785" y="101537"/>
                  </a:lnTo>
                  <a:lnTo>
                    <a:pt x="197215" y="107042"/>
                  </a:lnTo>
                  <a:lnTo>
                    <a:pt x="197110" y="110290"/>
                  </a:lnTo>
                  <a:lnTo>
                    <a:pt x="184842" y="116176"/>
                  </a:lnTo>
                  <a:lnTo>
                    <a:pt x="176775" y="120053"/>
                  </a:lnTo>
                  <a:lnTo>
                    <a:pt x="174603" y="128730"/>
                  </a:lnTo>
                  <a:cubicBezTo>
                    <a:pt x="173264" y="134043"/>
                    <a:pt x="171169" y="139137"/>
                    <a:pt x="168383" y="143856"/>
                  </a:cubicBezTo>
                  <a:lnTo>
                    <a:pt x="164287" y="151019"/>
                  </a:lnTo>
                  <a:lnTo>
                    <a:pt x="166716" y="158906"/>
                  </a:lnTo>
                  <a:lnTo>
                    <a:pt x="170602" y="171536"/>
                  </a:lnTo>
                  <a:lnTo>
                    <a:pt x="169002" y="173136"/>
                  </a:lnTo>
                  <a:lnTo>
                    <a:pt x="156696" y="168869"/>
                  </a:lnTo>
                  <a:lnTo>
                    <a:pt x="148523" y="166011"/>
                  </a:lnTo>
                  <a:lnTo>
                    <a:pt x="141008" y="170307"/>
                  </a:lnTo>
                  <a:cubicBezTo>
                    <a:pt x="136290" y="173087"/>
                    <a:pt x="131200" y="175181"/>
                    <a:pt x="125892" y="176527"/>
                  </a:cubicBezTo>
                  <a:lnTo>
                    <a:pt x="117005" y="178746"/>
                  </a:lnTo>
                  <a:lnTo>
                    <a:pt x="113195" y="187071"/>
                  </a:lnTo>
                  <a:lnTo>
                    <a:pt x="108395" y="197758"/>
                  </a:lnTo>
                  <a:lnTo>
                    <a:pt x="107213" y="197758"/>
                  </a:lnTo>
                  <a:lnTo>
                    <a:pt x="101498" y="185890"/>
                  </a:lnTo>
                  <a:lnTo>
                    <a:pt x="97622" y="177822"/>
                  </a:lnTo>
                  <a:lnTo>
                    <a:pt x="88944" y="175651"/>
                  </a:lnTo>
                  <a:cubicBezTo>
                    <a:pt x="83631" y="174306"/>
                    <a:pt x="78537" y="172208"/>
                    <a:pt x="73819" y="169421"/>
                  </a:cubicBezTo>
                  <a:lnTo>
                    <a:pt x="66656" y="165325"/>
                  </a:lnTo>
                  <a:lnTo>
                    <a:pt x="58769" y="167754"/>
                  </a:lnTo>
                  <a:lnTo>
                    <a:pt x="46149" y="171641"/>
                  </a:lnTo>
                  <a:lnTo>
                    <a:pt x="44548" y="170040"/>
                  </a:lnTo>
                  <a:lnTo>
                    <a:pt x="48835" y="157753"/>
                  </a:lnTo>
                  <a:lnTo>
                    <a:pt x="51692" y="149581"/>
                  </a:lnTo>
                  <a:lnTo>
                    <a:pt x="47406" y="142075"/>
                  </a:lnTo>
                  <a:cubicBezTo>
                    <a:pt x="44621" y="137355"/>
                    <a:pt x="42523" y="132261"/>
                    <a:pt x="41177" y="126949"/>
                  </a:cubicBezTo>
                  <a:lnTo>
                    <a:pt x="39014" y="118262"/>
                  </a:lnTo>
                  <a:lnTo>
                    <a:pt x="30947" y="114395"/>
                  </a:lnTo>
                  <a:lnTo>
                    <a:pt x="19079" y="108680"/>
                  </a:ln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8" name="Figura a mano libera: forma 14">
              <a:extLst>
                <a:ext uri="{FF2B5EF4-FFF2-40B4-BE49-F238E27FC236}">
                  <a16:creationId xmlns:a16="http://schemas.microsoft.com/office/drawing/2014/main" id="{12518608-534D-D9EE-BA2F-D57EF164EDA6}"/>
                </a:ext>
              </a:extLst>
            </p:cNvPr>
            <p:cNvSpPr/>
            <p:nvPr/>
          </p:nvSpPr>
          <p:spPr>
            <a:xfrm>
              <a:off x="4451746" y="2238375"/>
              <a:ext cx="216760" cy="215903"/>
            </a:xfrm>
            <a:custGeom>
              <a:avLst/>
              <a:gdLst>
                <a:gd name="csX0" fmla="*/ 30832 w 216760"/>
                <a:gd name="csY0" fmla="*/ 151495 h 215903"/>
                <a:gd name="csX1" fmla="*/ 22670 w 216760"/>
                <a:gd name="csY1" fmla="*/ 175079 h 215903"/>
                <a:gd name="csX2" fmla="*/ 40767 w 216760"/>
                <a:gd name="csY2" fmla="*/ 193224 h 215903"/>
                <a:gd name="csX3" fmla="*/ 64351 w 216760"/>
                <a:gd name="csY3" fmla="*/ 185061 h 215903"/>
                <a:gd name="csX4" fmla="*/ 84306 w 216760"/>
                <a:gd name="csY4" fmla="*/ 193224 h 215903"/>
                <a:gd name="csX5" fmla="*/ 95183 w 216760"/>
                <a:gd name="csY5" fmla="*/ 215903 h 215903"/>
                <a:gd name="csX6" fmla="*/ 120577 w 216760"/>
                <a:gd name="csY6" fmla="*/ 215903 h 215903"/>
                <a:gd name="csX7" fmla="*/ 131464 w 216760"/>
                <a:gd name="csY7" fmla="*/ 194129 h 215903"/>
                <a:gd name="csX8" fmla="*/ 151467 w 216760"/>
                <a:gd name="csY8" fmla="*/ 185966 h 215903"/>
                <a:gd name="csX9" fmla="*/ 175041 w 216760"/>
                <a:gd name="csY9" fmla="*/ 194129 h 215903"/>
                <a:gd name="csX10" fmla="*/ 193186 w 216760"/>
                <a:gd name="csY10" fmla="*/ 175984 h 215903"/>
                <a:gd name="csX11" fmla="*/ 185023 w 216760"/>
                <a:gd name="csY11" fmla="*/ 152400 h 215903"/>
                <a:gd name="csX12" fmla="*/ 194091 w 216760"/>
                <a:gd name="csY12" fmla="*/ 132445 h 215903"/>
                <a:gd name="csX13" fmla="*/ 216760 w 216760"/>
                <a:gd name="csY13" fmla="*/ 121558 h 215903"/>
                <a:gd name="csX14" fmla="*/ 216760 w 216760"/>
                <a:gd name="csY14" fmla="*/ 94345 h 215903"/>
                <a:gd name="csX15" fmla="*/ 194091 w 216760"/>
                <a:gd name="csY15" fmla="*/ 83458 h 215903"/>
                <a:gd name="csX16" fmla="*/ 185928 w 216760"/>
                <a:gd name="csY16" fmla="*/ 63503 h 215903"/>
                <a:gd name="csX17" fmla="*/ 194091 w 216760"/>
                <a:gd name="csY17" fmla="*/ 39910 h 215903"/>
                <a:gd name="csX18" fmla="*/ 175993 w 216760"/>
                <a:gd name="csY18" fmla="*/ 21812 h 215903"/>
                <a:gd name="csX19" fmla="*/ 152410 w 216760"/>
                <a:gd name="csY19" fmla="*/ 29975 h 215903"/>
                <a:gd name="csX20" fmla="*/ 132455 w 216760"/>
                <a:gd name="csY20" fmla="*/ 21812 h 215903"/>
                <a:gd name="csX21" fmla="*/ 121529 w 216760"/>
                <a:gd name="csY21" fmla="*/ 0 h 215903"/>
                <a:gd name="csX22" fmla="*/ 96136 w 216760"/>
                <a:gd name="csY22" fmla="*/ 0 h 215903"/>
                <a:gd name="csX23" fmla="*/ 85249 w 216760"/>
                <a:gd name="csY23" fmla="*/ 22679 h 215903"/>
                <a:gd name="csX24" fmla="*/ 65246 w 216760"/>
                <a:gd name="csY24" fmla="*/ 30842 h 215903"/>
                <a:gd name="csX25" fmla="*/ 41672 w 216760"/>
                <a:gd name="csY25" fmla="*/ 22679 h 215903"/>
                <a:gd name="csX26" fmla="*/ 23574 w 216760"/>
                <a:gd name="csY26" fmla="*/ 40824 h 215903"/>
                <a:gd name="csX27" fmla="*/ 30832 w 216760"/>
                <a:gd name="csY27" fmla="*/ 64408 h 215903"/>
                <a:gd name="csX28" fmla="*/ 22670 w 216760"/>
                <a:gd name="csY28" fmla="*/ 84363 h 215903"/>
                <a:gd name="csX29" fmla="*/ 0 w 216760"/>
                <a:gd name="csY29" fmla="*/ 95250 h 215903"/>
                <a:gd name="csX30" fmla="*/ 0 w 216760"/>
                <a:gd name="csY30" fmla="*/ 120653 h 215903"/>
                <a:gd name="csX31" fmla="*/ 22670 w 216760"/>
                <a:gd name="csY31" fmla="*/ 131540 h 215903"/>
                <a:gd name="csX32" fmla="*/ 30832 w 216760"/>
                <a:gd name="csY32" fmla="*/ 151495 h 215903"/>
                <a:gd name="csX33" fmla="*/ 19050 w 216760"/>
                <a:gd name="csY33" fmla="*/ 107232 h 215903"/>
                <a:gd name="csX34" fmla="*/ 30918 w 216760"/>
                <a:gd name="csY34" fmla="*/ 101517 h 215903"/>
                <a:gd name="csX35" fmla="*/ 38986 w 216760"/>
                <a:gd name="csY35" fmla="*/ 97650 h 215903"/>
                <a:gd name="csX36" fmla="*/ 41148 w 216760"/>
                <a:gd name="csY36" fmla="*/ 88964 h 215903"/>
                <a:gd name="csX37" fmla="*/ 47377 w 216760"/>
                <a:gd name="csY37" fmla="*/ 73838 h 215903"/>
                <a:gd name="csX38" fmla="*/ 51464 w 216760"/>
                <a:gd name="csY38" fmla="*/ 66675 h 215903"/>
                <a:gd name="csX39" fmla="*/ 49044 w 216760"/>
                <a:gd name="csY39" fmla="*/ 58788 h 215903"/>
                <a:gd name="csX40" fmla="*/ 45158 w 216760"/>
                <a:gd name="csY40" fmla="*/ 46158 h 215903"/>
                <a:gd name="csX41" fmla="*/ 46758 w 216760"/>
                <a:gd name="csY41" fmla="*/ 44567 h 215903"/>
                <a:gd name="csX42" fmla="*/ 59065 w 216760"/>
                <a:gd name="csY42" fmla="*/ 48825 h 215903"/>
                <a:gd name="csX43" fmla="*/ 67237 w 216760"/>
                <a:gd name="csY43" fmla="*/ 51683 h 215903"/>
                <a:gd name="csX44" fmla="*/ 74752 w 216760"/>
                <a:gd name="csY44" fmla="*/ 47396 h 215903"/>
                <a:gd name="csX45" fmla="*/ 89868 w 216760"/>
                <a:gd name="csY45" fmla="*/ 41167 h 215903"/>
                <a:gd name="csX46" fmla="*/ 98555 w 216760"/>
                <a:gd name="csY46" fmla="*/ 38995 h 215903"/>
                <a:gd name="csX47" fmla="*/ 102422 w 216760"/>
                <a:gd name="csY47" fmla="*/ 30928 h 215903"/>
                <a:gd name="csX48" fmla="*/ 108137 w 216760"/>
                <a:gd name="csY48" fmla="*/ 19060 h 215903"/>
                <a:gd name="csX49" fmla="*/ 109776 w 216760"/>
                <a:gd name="csY49" fmla="*/ 19060 h 215903"/>
                <a:gd name="csX50" fmla="*/ 115395 w 216760"/>
                <a:gd name="csY50" fmla="*/ 30299 h 215903"/>
                <a:gd name="csX51" fmla="*/ 119301 w 216760"/>
                <a:gd name="csY51" fmla="*/ 38100 h 215903"/>
                <a:gd name="csX52" fmla="*/ 127797 w 216760"/>
                <a:gd name="csY52" fmla="*/ 40224 h 215903"/>
                <a:gd name="csX53" fmla="*/ 142923 w 216760"/>
                <a:gd name="csY53" fmla="*/ 46444 h 215903"/>
                <a:gd name="csX54" fmla="*/ 150428 w 216760"/>
                <a:gd name="csY54" fmla="*/ 50740 h 215903"/>
                <a:gd name="csX55" fmla="*/ 158601 w 216760"/>
                <a:gd name="csY55" fmla="*/ 47882 h 215903"/>
                <a:gd name="csX56" fmla="*/ 170917 w 216760"/>
                <a:gd name="csY56" fmla="*/ 43615 h 215903"/>
                <a:gd name="csX57" fmla="*/ 172183 w 216760"/>
                <a:gd name="csY57" fmla="*/ 44891 h 215903"/>
                <a:gd name="csX58" fmla="*/ 167878 w 216760"/>
                <a:gd name="csY58" fmla="*/ 57274 h 215903"/>
                <a:gd name="csX59" fmla="*/ 165021 w 216760"/>
                <a:gd name="csY59" fmla="*/ 65437 h 215903"/>
                <a:gd name="csX60" fmla="*/ 169307 w 216760"/>
                <a:gd name="csY60" fmla="*/ 72952 h 215903"/>
                <a:gd name="csX61" fmla="*/ 175536 w 216760"/>
                <a:gd name="csY61" fmla="*/ 88078 h 215903"/>
                <a:gd name="csX62" fmla="*/ 177698 w 216760"/>
                <a:gd name="csY62" fmla="*/ 96755 h 215903"/>
                <a:gd name="csX63" fmla="*/ 185766 w 216760"/>
                <a:gd name="csY63" fmla="*/ 100632 h 215903"/>
                <a:gd name="csX64" fmla="*/ 197634 w 216760"/>
                <a:gd name="csY64" fmla="*/ 106347 h 215903"/>
                <a:gd name="csX65" fmla="*/ 197634 w 216760"/>
                <a:gd name="csY65" fmla="*/ 109538 h 215903"/>
                <a:gd name="csX66" fmla="*/ 185766 w 216760"/>
                <a:gd name="csY66" fmla="*/ 115253 h 215903"/>
                <a:gd name="csX67" fmla="*/ 177698 w 216760"/>
                <a:gd name="csY67" fmla="*/ 119120 h 215903"/>
                <a:gd name="csX68" fmla="*/ 175536 w 216760"/>
                <a:gd name="csY68" fmla="*/ 127806 h 215903"/>
                <a:gd name="csX69" fmla="*/ 168402 w 216760"/>
                <a:gd name="csY69" fmla="*/ 142932 h 215903"/>
                <a:gd name="csX70" fmla="*/ 164116 w 216760"/>
                <a:gd name="csY70" fmla="*/ 150438 h 215903"/>
                <a:gd name="csX71" fmla="*/ 166973 w 216760"/>
                <a:gd name="csY71" fmla="*/ 158610 h 215903"/>
                <a:gd name="csX72" fmla="*/ 171231 w 216760"/>
                <a:gd name="csY72" fmla="*/ 170926 h 215903"/>
                <a:gd name="csX73" fmla="*/ 169955 w 216760"/>
                <a:gd name="csY73" fmla="*/ 172202 h 215903"/>
                <a:gd name="csX74" fmla="*/ 157648 w 216760"/>
                <a:gd name="csY74" fmla="*/ 167945 h 215903"/>
                <a:gd name="csX75" fmla="*/ 149476 w 216760"/>
                <a:gd name="csY75" fmla="*/ 165087 h 215903"/>
                <a:gd name="csX76" fmla="*/ 141961 w 216760"/>
                <a:gd name="csY76" fmla="*/ 169374 h 215903"/>
                <a:gd name="csX77" fmla="*/ 126844 w 216760"/>
                <a:gd name="csY77" fmla="*/ 175603 h 215903"/>
                <a:gd name="csX78" fmla="*/ 118339 w 216760"/>
                <a:gd name="csY78" fmla="*/ 177727 h 215903"/>
                <a:gd name="csX79" fmla="*/ 114424 w 216760"/>
                <a:gd name="csY79" fmla="*/ 185566 h 215903"/>
                <a:gd name="csX80" fmla="*/ 108804 w 216760"/>
                <a:gd name="csY80" fmla="*/ 196806 h 215903"/>
                <a:gd name="csX81" fmla="*/ 107175 w 216760"/>
                <a:gd name="csY81" fmla="*/ 196806 h 215903"/>
                <a:gd name="csX82" fmla="*/ 101460 w 216760"/>
                <a:gd name="csY82" fmla="*/ 184928 h 215903"/>
                <a:gd name="csX83" fmla="*/ 97584 w 216760"/>
                <a:gd name="csY83" fmla="*/ 176860 h 215903"/>
                <a:gd name="csX84" fmla="*/ 88906 w 216760"/>
                <a:gd name="csY84" fmla="*/ 174689 h 215903"/>
                <a:gd name="csX85" fmla="*/ 73781 w 216760"/>
                <a:gd name="csY85" fmla="*/ 168469 h 215903"/>
                <a:gd name="csX86" fmla="*/ 66275 w 216760"/>
                <a:gd name="csY86" fmla="*/ 164182 h 215903"/>
                <a:gd name="csX87" fmla="*/ 58102 w 216760"/>
                <a:gd name="csY87" fmla="*/ 167040 h 215903"/>
                <a:gd name="csX88" fmla="*/ 45787 w 216760"/>
                <a:gd name="csY88" fmla="*/ 171298 h 215903"/>
                <a:gd name="csX89" fmla="*/ 44520 w 216760"/>
                <a:gd name="csY89" fmla="*/ 170021 h 215903"/>
                <a:gd name="csX90" fmla="*/ 48778 w 216760"/>
                <a:gd name="csY90" fmla="*/ 157705 h 215903"/>
                <a:gd name="csX91" fmla="*/ 51635 w 216760"/>
                <a:gd name="csY91" fmla="*/ 149533 h 215903"/>
                <a:gd name="csX92" fmla="*/ 47349 w 216760"/>
                <a:gd name="csY92" fmla="*/ 142027 h 215903"/>
                <a:gd name="csX93" fmla="*/ 41119 w 216760"/>
                <a:gd name="csY93" fmla="*/ 126902 h 215903"/>
                <a:gd name="csX94" fmla="*/ 38957 w 216760"/>
                <a:gd name="csY94" fmla="*/ 118215 h 215903"/>
                <a:gd name="csX95" fmla="*/ 30890 w 216760"/>
                <a:gd name="csY95" fmla="*/ 114348 h 215903"/>
                <a:gd name="csX96" fmla="*/ 19021 w 216760"/>
                <a:gd name="csY96" fmla="*/ 108633 h 2159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Lst>
              <a:rect l="l" t="t" r="r" b="b"/>
              <a:pathLst>
                <a:path w="216760" h="215903">
                  <a:moveTo>
                    <a:pt x="30832" y="151495"/>
                  </a:moveTo>
                  <a:lnTo>
                    <a:pt x="22670" y="175079"/>
                  </a:lnTo>
                  <a:lnTo>
                    <a:pt x="40767" y="193224"/>
                  </a:lnTo>
                  <a:lnTo>
                    <a:pt x="64351" y="185061"/>
                  </a:lnTo>
                  <a:cubicBezTo>
                    <a:pt x="70588" y="188703"/>
                    <a:pt x="77305" y="191451"/>
                    <a:pt x="84306" y="193224"/>
                  </a:cubicBezTo>
                  <a:lnTo>
                    <a:pt x="95183" y="215903"/>
                  </a:lnTo>
                  <a:lnTo>
                    <a:pt x="120577" y="215903"/>
                  </a:lnTo>
                  <a:lnTo>
                    <a:pt x="131464" y="194129"/>
                  </a:lnTo>
                  <a:cubicBezTo>
                    <a:pt x="138481" y="192359"/>
                    <a:pt x="145215" y="189611"/>
                    <a:pt x="151467" y="185966"/>
                  </a:cubicBezTo>
                  <a:lnTo>
                    <a:pt x="175041" y="194129"/>
                  </a:lnTo>
                  <a:lnTo>
                    <a:pt x="193186" y="175984"/>
                  </a:lnTo>
                  <a:lnTo>
                    <a:pt x="185023" y="152400"/>
                  </a:lnTo>
                  <a:cubicBezTo>
                    <a:pt x="188951" y="146198"/>
                    <a:pt x="192003" y="139483"/>
                    <a:pt x="194091" y="132445"/>
                  </a:cubicBezTo>
                  <a:lnTo>
                    <a:pt x="216760" y="121558"/>
                  </a:lnTo>
                  <a:lnTo>
                    <a:pt x="216760" y="94345"/>
                  </a:lnTo>
                  <a:lnTo>
                    <a:pt x="194091" y="83458"/>
                  </a:lnTo>
                  <a:cubicBezTo>
                    <a:pt x="192318" y="76456"/>
                    <a:pt x="189571" y="69739"/>
                    <a:pt x="185928" y="63503"/>
                  </a:cubicBezTo>
                  <a:lnTo>
                    <a:pt x="194091" y="39910"/>
                  </a:lnTo>
                  <a:lnTo>
                    <a:pt x="175993" y="21812"/>
                  </a:lnTo>
                  <a:lnTo>
                    <a:pt x="152410" y="29975"/>
                  </a:lnTo>
                  <a:cubicBezTo>
                    <a:pt x="146174" y="26330"/>
                    <a:pt x="139457" y="23582"/>
                    <a:pt x="132455" y="21812"/>
                  </a:cubicBezTo>
                  <a:lnTo>
                    <a:pt x="121529" y="0"/>
                  </a:lnTo>
                  <a:lnTo>
                    <a:pt x="96136" y="0"/>
                  </a:lnTo>
                  <a:lnTo>
                    <a:pt x="85249" y="22679"/>
                  </a:lnTo>
                  <a:cubicBezTo>
                    <a:pt x="78230" y="24444"/>
                    <a:pt x="71496" y="27193"/>
                    <a:pt x="65246" y="30842"/>
                  </a:cubicBezTo>
                  <a:lnTo>
                    <a:pt x="41672" y="22679"/>
                  </a:lnTo>
                  <a:lnTo>
                    <a:pt x="23574" y="40824"/>
                  </a:lnTo>
                  <a:lnTo>
                    <a:pt x="30832" y="64408"/>
                  </a:lnTo>
                  <a:cubicBezTo>
                    <a:pt x="27191" y="70645"/>
                    <a:pt x="24443" y="77362"/>
                    <a:pt x="22670" y="84363"/>
                  </a:cubicBezTo>
                  <a:lnTo>
                    <a:pt x="0" y="95250"/>
                  </a:lnTo>
                  <a:lnTo>
                    <a:pt x="0" y="120653"/>
                  </a:lnTo>
                  <a:lnTo>
                    <a:pt x="22670" y="131540"/>
                  </a:lnTo>
                  <a:cubicBezTo>
                    <a:pt x="24445" y="138540"/>
                    <a:pt x="27193" y="145257"/>
                    <a:pt x="30832" y="151495"/>
                  </a:cubicBezTo>
                  <a:close/>
                  <a:moveTo>
                    <a:pt x="19050" y="107232"/>
                  </a:moveTo>
                  <a:lnTo>
                    <a:pt x="30918" y="101517"/>
                  </a:lnTo>
                  <a:lnTo>
                    <a:pt x="38986" y="97650"/>
                  </a:lnTo>
                  <a:lnTo>
                    <a:pt x="41148" y="88964"/>
                  </a:lnTo>
                  <a:cubicBezTo>
                    <a:pt x="42497" y="83651"/>
                    <a:pt x="44594" y="78559"/>
                    <a:pt x="47377" y="73838"/>
                  </a:cubicBezTo>
                  <a:lnTo>
                    <a:pt x="51464" y="66675"/>
                  </a:lnTo>
                  <a:lnTo>
                    <a:pt x="49044" y="58788"/>
                  </a:lnTo>
                  <a:lnTo>
                    <a:pt x="45158" y="46158"/>
                  </a:lnTo>
                  <a:lnTo>
                    <a:pt x="46758" y="44567"/>
                  </a:lnTo>
                  <a:lnTo>
                    <a:pt x="59065" y="48825"/>
                  </a:lnTo>
                  <a:lnTo>
                    <a:pt x="67237" y="51683"/>
                  </a:lnTo>
                  <a:lnTo>
                    <a:pt x="74752" y="47396"/>
                  </a:lnTo>
                  <a:cubicBezTo>
                    <a:pt x="79468" y="44609"/>
                    <a:pt x="84558" y="42512"/>
                    <a:pt x="89868" y="41167"/>
                  </a:cubicBezTo>
                  <a:lnTo>
                    <a:pt x="98555" y="38995"/>
                  </a:lnTo>
                  <a:lnTo>
                    <a:pt x="102422" y="30928"/>
                  </a:lnTo>
                  <a:lnTo>
                    <a:pt x="108137" y="19060"/>
                  </a:lnTo>
                  <a:lnTo>
                    <a:pt x="109776" y="19060"/>
                  </a:lnTo>
                  <a:lnTo>
                    <a:pt x="115395" y="30299"/>
                  </a:lnTo>
                  <a:lnTo>
                    <a:pt x="119301" y="38100"/>
                  </a:lnTo>
                  <a:lnTo>
                    <a:pt x="127797" y="40224"/>
                  </a:lnTo>
                  <a:cubicBezTo>
                    <a:pt x="133108" y="41569"/>
                    <a:pt x="138201" y="43664"/>
                    <a:pt x="142923" y="46444"/>
                  </a:cubicBezTo>
                  <a:lnTo>
                    <a:pt x="150428" y="50740"/>
                  </a:lnTo>
                  <a:lnTo>
                    <a:pt x="158601" y="47882"/>
                  </a:lnTo>
                  <a:lnTo>
                    <a:pt x="170917" y="43615"/>
                  </a:lnTo>
                  <a:lnTo>
                    <a:pt x="172183" y="44891"/>
                  </a:lnTo>
                  <a:lnTo>
                    <a:pt x="167878" y="57274"/>
                  </a:lnTo>
                  <a:lnTo>
                    <a:pt x="165021" y="65437"/>
                  </a:lnTo>
                  <a:lnTo>
                    <a:pt x="169307" y="72952"/>
                  </a:lnTo>
                  <a:cubicBezTo>
                    <a:pt x="172092" y="77673"/>
                    <a:pt x="174189" y="82766"/>
                    <a:pt x="175536" y="88078"/>
                  </a:cubicBezTo>
                  <a:lnTo>
                    <a:pt x="177698" y="96755"/>
                  </a:lnTo>
                  <a:lnTo>
                    <a:pt x="185766" y="100632"/>
                  </a:lnTo>
                  <a:lnTo>
                    <a:pt x="197634" y="106347"/>
                  </a:lnTo>
                  <a:lnTo>
                    <a:pt x="197634" y="109538"/>
                  </a:lnTo>
                  <a:lnTo>
                    <a:pt x="185766" y="115253"/>
                  </a:lnTo>
                  <a:lnTo>
                    <a:pt x="177698" y="119120"/>
                  </a:lnTo>
                  <a:lnTo>
                    <a:pt x="175536" y="127806"/>
                  </a:lnTo>
                  <a:cubicBezTo>
                    <a:pt x="173823" y="133136"/>
                    <a:pt x="171425" y="138220"/>
                    <a:pt x="168402" y="142932"/>
                  </a:cubicBezTo>
                  <a:lnTo>
                    <a:pt x="164116" y="150438"/>
                  </a:lnTo>
                  <a:lnTo>
                    <a:pt x="166973" y="158610"/>
                  </a:lnTo>
                  <a:lnTo>
                    <a:pt x="171231" y="170926"/>
                  </a:lnTo>
                  <a:lnTo>
                    <a:pt x="169955" y="172202"/>
                  </a:lnTo>
                  <a:lnTo>
                    <a:pt x="157648" y="167945"/>
                  </a:lnTo>
                  <a:lnTo>
                    <a:pt x="149476" y="165087"/>
                  </a:lnTo>
                  <a:lnTo>
                    <a:pt x="141961" y="169374"/>
                  </a:lnTo>
                  <a:cubicBezTo>
                    <a:pt x="137245" y="172161"/>
                    <a:pt x="132155" y="174258"/>
                    <a:pt x="126844" y="175603"/>
                  </a:cubicBezTo>
                  <a:lnTo>
                    <a:pt x="118339" y="177727"/>
                  </a:lnTo>
                  <a:lnTo>
                    <a:pt x="114424" y="185566"/>
                  </a:lnTo>
                  <a:lnTo>
                    <a:pt x="108804" y="196806"/>
                  </a:lnTo>
                  <a:lnTo>
                    <a:pt x="107175" y="196806"/>
                  </a:lnTo>
                  <a:lnTo>
                    <a:pt x="101460" y="184928"/>
                  </a:lnTo>
                  <a:lnTo>
                    <a:pt x="97584" y="176860"/>
                  </a:lnTo>
                  <a:lnTo>
                    <a:pt x="88906" y="174689"/>
                  </a:lnTo>
                  <a:cubicBezTo>
                    <a:pt x="83593" y="173347"/>
                    <a:pt x="78500" y="171253"/>
                    <a:pt x="73781" y="168469"/>
                  </a:cubicBezTo>
                  <a:lnTo>
                    <a:pt x="66275" y="164182"/>
                  </a:lnTo>
                  <a:lnTo>
                    <a:pt x="58102" y="167040"/>
                  </a:lnTo>
                  <a:lnTo>
                    <a:pt x="45787" y="171298"/>
                  </a:lnTo>
                  <a:lnTo>
                    <a:pt x="44520" y="170021"/>
                  </a:lnTo>
                  <a:lnTo>
                    <a:pt x="48778" y="157705"/>
                  </a:lnTo>
                  <a:lnTo>
                    <a:pt x="51635" y="149533"/>
                  </a:lnTo>
                  <a:lnTo>
                    <a:pt x="47349" y="142027"/>
                  </a:lnTo>
                  <a:cubicBezTo>
                    <a:pt x="44567" y="137306"/>
                    <a:pt x="42470" y="132213"/>
                    <a:pt x="41119" y="126902"/>
                  </a:cubicBezTo>
                  <a:lnTo>
                    <a:pt x="38957" y="118215"/>
                  </a:lnTo>
                  <a:lnTo>
                    <a:pt x="30890" y="114348"/>
                  </a:lnTo>
                  <a:lnTo>
                    <a:pt x="19021" y="108633"/>
                  </a:ln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9" name="Figura a mano libera: forma 15">
              <a:extLst>
                <a:ext uri="{FF2B5EF4-FFF2-40B4-BE49-F238E27FC236}">
                  <a16:creationId xmlns:a16="http://schemas.microsoft.com/office/drawing/2014/main" id="{80A95375-E358-5C11-480D-E9848AF959F6}"/>
                </a:ext>
              </a:extLst>
            </p:cNvPr>
            <p:cNvSpPr/>
            <p:nvPr/>
          </p:nvSpPr>
          <p:spPr>
            <a:xfrm>
              <a:off x="4247930" y="2167648"/>
              <a:ext cx="648013" cy="769137"/>
            </a:xfrm>
            <a:custGeom>
              <a:avLst/>
              <a:gdLst>
                <a:gd name="csX0" fmla="*/ 112614 w 648013"/>
                <a:gd name="csY0" fmla="*/ 528089 h 769137"/>
                <a:gd name="csX1" fmla="*/ 112614 w 648013"/>
                <a:gd name="csY1" fmla="*/ 769138 h 769137"/>
                <a:gd name="csX2" fmla="*/ 413604 w 648013"/>
                <a:gd name="csY2" fmla="*/ 769138 h 769137"/>
                <a:gd name="csX3" fmla="*/ 413604 w 648013"/>
                <a:gd name="csY3" fmla="*/ 654838 h 769137"/>
                <a:gd name="csX4" fmla="*/ 460277 w 648013"/>
                <a:gd name="csY4" fmla="*/ 654838 h 769137"/>
                <a:gd name="csX5" fmla="*/ 540287 w 648013"/>
                <a:gd name="csY5" fmla="*/ 621500 h 769137"/>
                <a:gd name="csX6" fmla="*/ 572672 w 648013"/>
                <a:gd name="csY6" fmla="*/ 540538 h 769137"/>
                <a:gd name="csX7" fmla="*/ 572672 w 648013"/>
                <a:gd name="csY7" fmla="*/ 483388 h 769137"/>
                <a:gd name="csX8" fmla="*/ 614582 w 648013"/>
                <a:gd name="csY8" fmla="*/ 483388 h 769137"/>
                <a:gd name="csX9" fmla="*/ 638394 w 648013"/>
                <a:gd name="csY9" fmla="*/ 416713 h 769137"/>
                <a:gd name="csX10" fmla="*/ 572672 w 648013"/>
                <a:gd name="csY10" fmla="*/ 302413 h 769137"/>
                <a:gd name="csX11" fmla="*/ 572672 w 648013"/>
                <a:gd name="csY11" fmla="*/ 297650 h 769137"/>
                <a:gd name="csX12" fmla="*/ 297646 w 648013"/>
                <a:gd name="csY12" fmla="*/ 223 h 769137"/>
                <a:gd name="csX13" fmla="*/ 219 w 648013"/>
                <a:gd name="csY13" fmla="*/ 275248 h 769137"/>
                <a:gd name="csX14" fmla="*/ 219 w 648013"/>
                <a:gd name="csY14" fmla="*/ 297650 h 769137"/>
                <a:gd name="csX15" fmla="*/ 112614 w 648013"/>
                <a:gd name="csY15" fmla="*/ 528089 h 769137"/>
                <a:gd name="csX16" fmla="*/ 149914 w 648013"/>
                <a:gd name="csY16" fmla="*/ 56687 h 769137"/>
                <a:gd name="csX17" fmla="*/ 516368 w 648013"/>
                <a:gd name="csY17" fmla="*/ 150027 h 769137"/>
                <a:gd name="csX18" fmla="*/ 553669 w 648013"/>
                <a:gd name="csY18" fmla="*/ 296831 h 769137"/>
                <a:gd name="csX19" fmla="*/ 553669 w 648013"/>
                <a:gd name="csY19" fmla="*/ 307366 h 769137"/>
                <a:gd name="csX20" fmla="*/ 556203 w 648013"/>
                <a:gd name="csY20" fmla="*/ 311776 h 769137"/>
                <a:gd name="csX21" fmla="*/ 621926 w 648013"/>
                <a:gd name="csY21" fmla="*/ 426076 h 769137"/>
                <a:gd name="csX22" fmla="*/ 622183 w 648013"/>
                <a:gd name="csY22" fmla="*/ 426514 h 769137"/>
                <a:gd name="csX23" fmla="*/ 622459 w 648013"/>
                <a:gd name="csY23" fmla="*/ 426943 h 769137"/>
                <a:gd name="csX24" fmla="*/ 627279 w 648013"/>
                <a:gd name="csY24" fmla="*/ 453717 h 769137"/>
                <a:gd name="csX25" fmla="*/ 613334 w 648013"/>
                <a:gd name="csY25" fmla="*/ 464195 h 769137"/>
                <a:gd name="csX26" fmla="*/ 553622 w 648013"/>
                <a:gd name="csY26" fmla="*/ 464195 h 769137"/>
                <a:gd name="csX27" fmla="*/ 553622 w 648013"/>
                <a:gd name="csY27" fmla="*/ 540395 h 769137"/>
                <a:gd name="csX28" fmla="*/ 526809 w 648013"/>
                <a:gd name="csY28" fmla="*/ 607918 h 769137"/>
                <a:gd name="csX29" fmla="*/ 460277 w 648013"/>
                <a:gd name="csY29" fmla="*/ 635759 h 769137"/>
                <a:gd name="csX30" fmla="*/ 394554 w 648013"/>
                <a:gd name="csY30" fmla="*/ 635759 h 769137"/>
                <a:gd name="csX31" fmla="*/ 394554 w 648013"/>
                <a:gd name="csY31" fmla="*/ 750059 h 769137"/>
                <a:gd name="csX32" fmla="*/ 131664 w 648013"/>
                <a:gd name="csY32" fmla="*/ 750059 h 769137"/>
                <a:gd name="csX33" fmla="*/ 131664 w 648013"/>
                <a:gd name="csY33" fmla="*/ 518745 h 769137"/>
                <a:gd name="csX34" fmla="*/ 124273 w 648013"/>
                <a:gd name="csY34" fmla="*/ 513030 h 769137"/>
                <a:gd name="csX35" fmla="*/ 19269 w 648013"/>
                <a:gd name="csY35" fmla="*/ 297517 h 769137"/>
                <a:gd name="csX36" fmla="*/ 19269 w 648013"/>
                <a:gd name="csY36" fmla="*/ 297174 h 769137"/>
                <a:gd name="csX37" fmla="*/ 19269 w 648013"/>
                <a:gd name="csY37" fmla="*/ 296831 h 769137"/>
                <a:gd name="csX38" fmla="*/ 149924 w 648013"/>
                <a:gd name="csY38" fmla="*/ 56687 h 7691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648013" h="769137">
                  <a:moveTo>
                    <a:pt x="112614" y="528089"/>
                  </a:moveTo>
                  <a:lnTo>
                    <a:pt x="112614" y="769138"/>
                  </a:lnTo>
                  <a:lnTo>
                    <a:pt x="413604" y="769138"/>
                  </a:lnTo>
                  <a:lnTo>
                    <a:pt x="413604" y="654838"/>
                  </a:lnTo>
                  <a:lnTo>
                    <a:pt x="460277" y="654838"/>
                  </a:lnTo>
                  <a:cubicBezTo>
                    <a:pt x="490314" y="654784"/>
                    <a:pt x="519098" y="642790"/>
                    <a:pt x="540287" y="621500"/>
                  </a:cubicBezTo>
                  <a:cubicBezTo>
                    <a:pt x="561182" y="599740"/>
                    <a:pt x="572796" y="570706"/>
                    <a:pt x="572672" y="540538"/>
                  </a:cubicBezTo>
                  <a:lnTo>
                    <a:pt x="572672" y="483388"/>
                  </a:lnTo>
                  <a:lnTo>
                    <a:pt x="614582" y="483388"/>
                  </a:lnTo>
                  <a:cubicBezTo>
                    <a:pt x="639347" y="480530"/>
                    <a:pt x="661254" y="451955"/>
                    <a:pt x="638394" y="416713"/>
                  </a:cubicBezTo>
                  <a:lnTo>
                    <a:pt x="572672" y="302413"/>
                  </a:lnTo>
                  <a:lnTo>
                    <a:pt x="572672" y="297650"/>
                  </a:lnTo>
                  <a:cubicBezTo>
                    <a:pt x="578858" y="139572"/>
                    <a:pt x="455725" y="6409"/>
                    <a:pt x="297646" y="223"/>
                  </a:cubicBezTo>
                  <a:cubicBezTo>
                    <a:pt x="139568" y="-5963"/>
                    <a:pt x="6406" y="117171"/>
                    <a:pt x="219" y="275248"/>
                  </a:cubicBezTo>
                  <a:cubicBezTo>
                    <a:pt x="-73" y="282713"/>
                    <a:pt x="-73" y="290186"/>
                    <a:pt x="219" y="297650"/>
                  </a:cubicBezTo>
                  <a:cubicBezTo>
                    <a:pt x="-109" y="387744"/>
                    <a:pt x="41416" y="472882"/>
                    <a:pt x="112614" y="528089"/>
                  </a:cubicBezTo>
                  <a:close/>
                  <a:moveTo>
                    <a:pt x="149914" y="56687"/>
                  </a:moveTo>
                  <a:cubicBezTo>
                    <a:pt x="276882" y="-18731"/>
                    <a:pt x="440950" y="23059"/>
                    <a:pt x="516368" y="150027"/>
                  </a:cubicBezTo>
                  <a:cubicBezTo>
                    <a:pt x="542691" y="194344"/>
                    <a:pt x="555645" y="245324"/>
                    <a:pt x="553669" y="296831"/>
                  </a:cubicBezTo>
                  <a:lnTo>
                    <a:pt x="553669" y="307366"/>
                  </a:lnTo>
                  <a:lnTo>
                    <a:pt x="556203" y="311776"/>
                  </a:lnTo>
                  <a:lnTo>
                    <a:pt x="621926" y="426076"/>
                  </a:lnTo>
                  <a:lnTo>
                    <a:pt x="622183" y="426514"/>
                  </a:lnTo>
                  <a:lnTo>
                    <a:pt x="622459" y="426943"/>
                  </a:lnTo>
                  <a:cubicBezTo>
                    <a:pt x="628644" y="434407"/>
                    <a:pt x="630471" y="444564"/>
                    <a:pt x="627279" y="453717"/>
                  </a:cubicBezTo>
                  <a:cubicBezTo>
                    <a:pt x="624577" y="459242"/>
                    <a:pt x="619393" y="463139"/>
                    <a:pt x="613334" y="464195"/>
                  </a:cubicBezTo>
                  <a:lnTo>
                    <a:pt x="553622" y="464195"/>
                  </a:lnTo>
                  <a:lnTo>
                    <a:pt x="553622" y="540395"/>
                  </a:lnTo>
                  <a:cubicBezTo>
                    <a:pt x="553724" y="565517"/>
                    <a:pt x="544118" y="589709"/>
                    <a:pt x="526809" y="607918"/>
                  </a:cubicBezTo>
                  <a:cubicBezTo>
                    <a:pt x="509244" y="625717"/>
                    <a:pt x="485284" y="635744"/>
                    <a:pt x="460277" y="635759"/>
                  </a:cubicBezTo>
                  <a:lnTo>
                    <a:pt x="394554" y="635759"/>
                  </a:lnTo>
                  <a:lnTo>
                    <a:pt x="394554" y="750059"/>
                  </a:lnTo>
                  <a:lnTo>
                    <a:pt x="131664" y="750059"/>
                  </a:lnTo>
                  <a:lnTo>
                    <a:pt x="131664" y="518745"/>
                  </a:lnTo>
                  <a:lnTo>
                    <a:pt x="124273" y="513030"/>
                  </a:lnTo>
                  <a:cubicBezTo>
                    <a:pt x="57580" y="461497"/>
                    <a:pt x="18748" y="381798"/>
                    <a:pt x="19269" y="297517"/>
                  </a:cubicBezTo>
                  <a:lnTo>
                    <a:pt x="19269" y="297174"/>
                  </a:lnTo>
                  <a:lnTo>
                    <a:pt x="19269" y="296831"/>
                  </a:lnTo>
                  <a:cubicBezTo>
                    <a:pt x="15402" y="198860"/>
                    <a:pt x="65567" y="106658"/>
                    <a:pt x="149924" y="56687"/>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pic>
        <p:nvPicPr>
          <p:cNvPr id="20" name="Elemento grafico 17" descr="Informazioni con riempimento a tinta unita">
            <a:extLst>
              <a:ext uri="{FF2B5EF4-FFF2-40B4-BE49-F238E27FC236}">
                <a16:creationId xmlns:a16="http://schemas.microsoft.com/office/drawing/2014/main" id="{43E868FF-B501-91E9-0FC4-6FD8CEDB1FD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04536" y="3900192"/>
            <a:ext cx="1305848" cy="1305848"/>
          </a:xfrm>
          <a:prstGeom prst="rect">
            <a:avLst/>
          </a:prstGeom>
        </p:spPr>
      </p:pic>
    </p:spTree>
    <p:extLst>
      <p:ext uri="{BB962C8B-B14F-4D97-AF65-F5344CB8AC3E}">
        <p14:creationId xmlns:p14="http://schemas.microsoft.com/office/powerpoint/2010/main" val="3529641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C676DC-61DA-6DB7-EED7-9FBB43AB573F}"/>
              </a:ext>
            </a:extLst>
          </p:cNvPr>
          <p:cNvSpPr txBox="1">
            <a:spLocks/>
          </p:cNvSpPr>
          <p:nvPr/>
        </p:nvSpPr>
        <p:spPr>
          <a:xfrm>
            <a:off x="863600" y="1551630"/>
            <a:ext cx="10342880" cy="4854150"/>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9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a:ln>
                <a:noFill/>
              </a:ln>
              <a:solidFill>
                <a:srgbClr val="000000"/>
              </a:solidFill>
              <a:effectLst/>
              <a:uLnTx/>
              <a:uFillTx/>
              <a:latin typeface="Times New Roman" panose="02020603050405020304" pitchFamily="18" charset="0"/>
              <a:ea typeface="Verdana" panose="020B0604030504040204" pitchFamily="34" charset="0"/>
              <a:cs typeface="Times New Roman" panose="02020603050405020304" pitchFamily="18"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Verdana" panose="020B0604030504040204" pitchFamily="34" charset="0"/>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Verdana" panose="020B0604030504040204" pitchFamily="34" charset="0"/>
              <a:cs typeface="Arial" panose="020B0604020202020204" pitchFamily="34" charset="0"/>
            </a:endParaRPr>
          </a:p>
        </p:txBody>
      </p:sp>
      <p:sp>
        <p:nvSpPr>
          <p:cNvPr id="7" name="Titolo 1">
            <a:extLst>
              <a:ext uri="{FF2B5EF4-FFF2-40B4-BE49-F238E27FC236}">
                <a16:creationId xmlns:a16="http://schemas.microsoft.com/office/drawing/2014/main" id="{1BAAF2AC-99D5-9CE6-D24A-80C35CCA6D47}"/>
              </a:ext>
            </a:extLst>
          </p:cNvPr>
          <p:cNvSpPr txBox="1">
            <a:spLocks/>
          </p:cNvSpPr>
          <p:nvPr/>
        </p:nvSpPr>
        <p:spPr>
          <a:xfrm>
            <a:off x="332552" y="339935"/>
            <a:ext cx="8426115" cy="814050"/>
          </a:xfrm>
          <a:prstGeom prst="rect">
            <a:avLst/>
          </a:prstGeom>
        </p:spPr>
        <p:txBody>
          <a:bodyPr anchor="t"/>
          <a:lstStyle>
            <a:lvl1pPr algn="l" defTabSz="914400" rtl="0" eaLnBrk="1" latinLnBrk="0" hangingPunct="1">
              <a:lnSpc>
                <a:spcPct val="90000"/>
              </a:lnSpc>
              <a:spcBef>
                <a:spcPct val="0"/>
              </a:spcBef>
              <a:buNone/>
              <a:defRPr sz="2700" b="1" i="0" kern="1200">
                <a:solidFill>
                  <a:srgbClr val="DB0003"/>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4400" b="1" i="0" u="none" strike="noStrike" kern="400" cap="none" spc="-100" normalizeH="0" baseline="0" noProof="0">
                <a:ln>
                  <a:noFill/>
                </a:ln>
                <a:solidFill>
                  <a:srgbClr val="E1241B"/>
                </a:solidFill>
                <a:effectLst/>
                <a:uLnTx/>
                <a:uFillTx/>
                <a:latin typeface="Arial" panose="020B0604020202020204" pitchFamily="34" charset="0"/>
                <a:ea typeface="+mj-ea"/>
                <a:cs typeface="Arial" panose="020B0604020202020204" pitchFamily="34" charset="0"/>
              </a:rPr>
              <a:t>Personal disclosures</a:t>
            </a:r>
          </a:p>
        </p:txBody>
      </p:sp>
      <p:sp>
        <p:nvSpPr>
          <p:cNvPr id="2" name="TextBox 1">
            <a:extLst>
              <a:ext uri="{FF2B5EF4-FFF2-40B4-BE49-F238E27FC236}">
                <a16:creationId xmlns:a16="http://schemas.microsoft.com/office/drawing/2014/main" id="{FC799E35-7584-33D0-A459-30F1A2B0EB8F}"/>
              </a:ext>
            </a:extLst>
          </p:cNvPr>
          <p:cNvSpPr txBox="1"/>
          <p:nvPr/>
        </p:nvSpPr>
        <p:spPr>
          <a:xfrm>
            <a:off x="479394" y="1551630"/>
            <a:ext cx="451873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a:ea typeface="+mn-ea"/>
                <a:cs typeface="+mn-cs"/>
              </a:rPr>
              <a:t>Niente da </a:t>
            </a:r>
            <a:r>
              <a:rPr kumimoji="0" lang="en-US" sz="1800" b="0" i="0" u="none" strike="noStrike" kern="1200" cap="none" spc="0" normalizeH="0" baseline="0" noProof="0" dirty="0" err="1">
                <a:ln>
                  <a:noFill/>
                </a:ln>
                <a:solidFill>
                  <a:srgbClr val="000000"/>
                </a:solidFill>
                <a:effectLst/>
                <a:uLnTx/>
                <a:uFillTx/>
                <a:latin typeface="Arial"/>
                <a:ea typeface="+mn-ea"/>
                <a:cs typeface="+mn-cs"/>
              </a:rPr>
              <a:t>dichiarare</a:t>
            </a:r>
            <a:r>
              <a:rPr kumimoji="0" lang="en-US" sz="1800" b="0" i="0" u="none" strike="noStrike" kern="1200" cap="none" spc="0" normalizeH="0" baseline="0" noProof="0" dirty="0">
                <a:ln>
                  <a:noFill/>
                </a:ln>
                <a:solidFill>
                  <a:srgbClr val="000000"/>
                </a:solidFill>
                <a:effectLst/>
                <a:uLnTx/>
                <a:uFillTx/>
                <a:latin typeface="Arial"/>
                <a:ea typeface="+mn-ea"/>
                <a:cs typeface="+mn-cs"/>
              </a:rPr>
              <a:t> </a:t>
            </a:r>
          </a:p>
        </p:txBody>
      </p:sp>
    </p:spTree>
    <p:extLst>
      <p:ext uri="{BB962C8B-B14F-4D97-AF65-F5344CB8AC3E}">
        <p14:creationId xmlns:p14="http://schemas.microsoft.com/office/powerpoint/2010/main" val="4182517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05120-39D6-C459-6109-B2FDCA32787E}"/>
            </a:ext>
          </a:extLst>
        </p:cNvPr>
        <p:cNvGrpSpPr/>
        <p:nvPr/>
      </p:nvGrpSpPr>
      <p:grpSpPr>
        <a:xfrm>
          <a:off x="0" y="0"/>
          <a:ext cx="0" cy="0"/>
          <a:chOff x="0" y="0"/>
          <a:chExt cx="0" cy="0"/>
        </a:xfrm>
      </p:grpSpPr>
      <p:pic>
        <p:nvPicPr>
          <p:cNvPr id="16387" name="Immagine 8">
            <a:extLst>
              <a:ext uri="{FF2B5EF4-FFF2-40B4-BE49-F238E27FC236}">
                <a16:creationId xmlns:a16="http://schemas.microsoft.com/office/drawing/2014/main" id="{F97F387A-FEF3-2CBF-658B-6006A762470D}"/>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11111"/>
          <a:stretch>
            <a:fillRect/>
          </a:stretch>
        </p:blipFill>
        <p:spPr bwMode="auto">
          <a:xfrm>
            <a:off x="4308380" y="1499024"/>
            <a:ext cx="2163244" cy="20561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Immagine 9">
            <a:extLst>
              <a:ext uri="{FF2B5EF4-FFF2-40B4-BE49-F238E27FC236}">
                <a16:creationId xmlns:a16="http://schemas.microsoft.com/office/drawing/2014/main" id="{776CA6AA-1D83-4236-B4B7-9EC521B4FB39}"/>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117243" y="1708296"/>
            <a:ext cx="1929985" cy="1928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Immagine 11">
            <a:extLst>
              <a:ext uri="{FF2B5EF4-FFF2-40B4-BE49-F238E27FC236}">
                <a16:creationId xmlns:a16="http://schemas.microsoft.com/office/drawing/2014/main" id="{24902880-9884-DDCF-AF66-B71E26E5F0C3}"/>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938151" y="1424062"/>
            <a:ext cx="3282877" cy="30306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asellaDiTesto 12">
            <a:extLst>
              <a:ext uri="{FF2B5EF4-FFF2-40B4-BE49-F238E27FC236}">
                <a16:creationId xmlns:a16="http://schemas.microsoft.com/office/drawing/2014/main" id="{0C7BA83A-F088-5F4B-140A-61D39D6215C3}"/>
              </a:ext>
            </a:extLst>
          </p:cNvPr>
          <p:cNvSpPr txBox="1"/>
          <p:nvPr/>
        </p:nvSpPr>
        <p:spPr>
          <a:xfrm>
            <a:off x="4453537" y="1135398"/>
            <a:ext cx="9949092" cy="461665"/>
          </a:xfrm>
          <a:prstGeom prst="rect">
            <a:avLst/>
          </a:prstGeom>
          <a:noFill/>
        </p:spPr>
        <p:txBody>
          <a:bodyPr>
            <a:spAutoFit/>
          </a:bodyPr>
          <a:lstStyle/>
          <a:p>
            <a:pPr marL="0" marR="0" lvl="0" indent="0" algn="l" defTabSz="914338" rtl="0" eaLnBrk="1" fontAlgn="auto" latinLnBrk="0" hangingPunct="1">
              <a:lnSpc>
                <a:spcPct val="100000"/>
              </a:lnSpc>
              <a:spcBef>
                <a:spcPts val="0"/>
              </a:spcBef>
              <a:spcAft>
                <a:spcPts val="0"/>
              </a:spcAft>
              <a:buClrTx/>
              <a:buSzTx/>
              <a:buFontTx/>
              <a:buNone/>
              <a:tabLst/>
              <a:defRPr/>
            </a:pPr>
            <a:r>
              <a:rPr kumimoji="0" lang="it-IT" sz="2400" b="1" i="0" u="none" strike="noStrike" kern="0" cap="none" spc="0" normalizeH="0" baseline="0" noProof="0">
                <a:ln>
                  <a:noFill/>
                </a:ln>
                <a:solidFill>
                  <a:srgbClr val="515151"/>
                </a:solidFill>
                <a:effectLst/>
                <a:uLnTx/>
                <a:uFillTx/>
                <a:latin typeface="Aptos" panose="020B0004020202020204" pitchFamily="34" charset="0"/>
                <a:ea typeface="Tahoma" panose="020B0604030504040204" pitchFamily="34" charset="0"/>
                <a:cs typeface="Arial" panose="020B0604020202020204" pitchFamily="34" charset="0"/>
              </a:rPr>
              <a:t>GIP                                GLP-1                             Tirzepatide</a:t>
            </a:r>
            <a:endParaRPr kumimoji="0" lang="it-IT" sz="1400" b="1" i="0" u="none" strike="noStrike" kern="0" cap="none" spc="0" normalizeH="0" baseline="0" noProof="0">
              <a:ln>
                <a:noFill/>
              </a:ln>
              <a:solidFill>
                <a:srgbClr val="515151"/>
              </a:solidFill>
              <a:effectLst/>
              <a:uLnTx/>
              <a:uFillTx/>
              <a:latin typeface="Aptos" panose="020B0004020202020204" pitchFamily="34" charset="0"/>
              <a:ea typeface="Tahoma" panose="020B0604030504040204" pitchFamily="34" charset="0"/>
              <a:cs typeface="Arial" panose="020B0604020202020204" pitchFamily="34" charset="0"/>
            </a:endParaRPr>
          </a:p>
        </p:txBody>
      </p:sp>
      <p:sp>
        <p:nvSpPr>
          <p:cNvPr id="9" name="CasellaDiTesto 13">
            <a:extLst>
              <a:ext uri="{FF2B5EF4-FFF2-40B4-BE49-F238E27FC236}">
                <a16:creationId xmlns:a16="http://schemas.microsoft.com/office/drawing/2014/main" id="{4327BC06-706F-9060-39D5-7E6C5BF72C7E}"/>
              </a:ext>
            </a:extLst>
          </p:cNvPr>
          <p:cNvSpPr txBox="1"/>
          <p:nvPr/>
        </p:nvSpPr>
        <p:spPr>
          <a:xfrm>
            <a:off x="6431956" y="1996960"/>
            <a:ext cx="5126221" cy="913007"/>
          </a:xfrm>
          <a:prstGeom prst="rect">
            <a:avLst/>
          </a:prstGeom>
          <a:noFill/>
        </p:spPr>
        <p:txBody>
          <a:bodyPr>
            <a:spAutoFit/>
          </a:bodyPr>
          <a:lstStyle/>
          <a:p>
            <a:pPr marL="0" marR="0" lvl="0" indent="0" algn="l" defTabSz="914338" rtl="0" eaLnBrk="1" fontAlgn="auto" latinLnBrk="0" hangingPunct="1">
              <a:lnSpc>
                <a:spcPct val="100000"/>
              </a:lnSpc>
              <a:spcBef>
                <a:spcPts val="0"/>
              </a:spcBef>
              <a:spcAft>
                <a:spcPts val="0"/>
              </a:spcAft>
              <a:buClrTx/>
              <a:buSzTx/>
              <a:buFontTx/>
              <a:buNone/>
              <a:tabLst/>
              <a:defRPr/>
            </a:pPr>
            <a:r>
              <a:rPr kumimoji="0" lang="it-IT" sz="5333" b="1" i="0" u="none" strike="noStrike" kern="0" cap="none" spc="0" normalizeH="0" baseline="0" noProof="0">
                <a:ln>
                  <a:noFill/>
                </a:ln>
                <a:solidFill>
                  <a:srgbClr val="000000"/>
                </a:solidFill>
                <a:effectLst/>
                <a:uLnTx/>
                <a:uFillTx/>
                <a:latin typeface="Aptos" panose="020B0004020202020204" pitchFamily="34" charset="0"/>
                <a:ea typeface="Tahoma" panose="020B0604030504040204" pitchFamily="34" charset="0"/>
                <a:cs typeface="Arial" panose="020B0604020202020204" pitchFamily="34" charset="0"/>
              </a:rPr>
              <a:t>+                 </a:t>
            </a:r>
            <a:r>
              <a:rPr kumimoji="0" lang="it-IT" sz="5333" b="1" i="0" u="none" strike="noStrike" kern="0" cap="none" spc="0" normalizeH="0" baseline="0" noProof="0">
                <a:ln>
                  <a:noFill/>
                </a:ln>
                <a:solidFill>
                  <a:srgbClr val="202124"/>
                </a:solidFill>
                <a:effectLst/>
                <a:uLnTx/>
                <a:uFillTx/>
                <a:latin typeface="Aptos" panose="020B0004020202020204" pitchFamily="34" charset="0"/>
                <a:ea typeface="Tahoma" panose="020B0604030504040204" pitchFamily="34" charset="0"/>
                <a:cs typeface="Arial" panose="020B0604020202020204" pitchFamily="34" charset="0"/>
              </a:rPr>
              <a:t>≠</a:t>
            </a:r>
            <a:endParaRPr kumimoji="0" lang="it-IT" sz="1400" b="1" i="0" u="none" strike="noStrike" kern="0" cap="none" spc="0" normalizeH="0" baseline="0" noProof="0">
              <a:ln>
                <a:noFill/>
              </a:ln>
              <a:solidFill>
                <a:srgbClr val="000000"/>
              </a:solidFill>
              <a:effectLst/>
              <a:uLnTx/>
              <a:uFillTx/>
              <a:latin typeface="Aptos" panose="020B0004020202020204" pitchFamily="34" charset="0"/>
              <a:ea typeface="Tahoma" panose="020B0604030504040204" pitchFamily="34" charset="0"/>
              <a:cs typeface="Arial" panose="020B0604020202020204" pitchFamily="34" charset="0"/>
            </a:endParaRPr>
          </a:p>
        </p:txBody>
      </p:sp>
      <p:sp>
        <p:nvSpPr>
          <p:cNvPr id="10" name="Rettangolo ad angolo ripiegato 14">
            <a:extLst>
              <a:ext uri="{FF2B5EF4-FFF2-40B4-BE49-F238E27FC236}">
                <a16:creationId xmlns:a16="http://schemas.microsoft.com/office/drawing/2014/main" id="{C30C8981-9D57-952C-9B1A-78C40918092D}"/>
              </a:ext>
            </a:extLst>
          </p:cNvPr>
          <p:cNvSpPr/>
          <p:nvPr/>
        </p:nvSpPr>
        <p:spPr>
          <a:xfrm>
            <a:off x="5053445" y="4596586"/>
            <a:ext cx="6504732" cy="673897"/>
          </a:xfrm>
          <a:prstGeom prst="foldedCorner">
            <a:avLst>
              <a:gd name="adj" fmla="val 0"/>
            </a:avLst>
          </a:prstGeom>
          <a:noFill/>
          <a:ln w="12700" cap="flat" cmpd="sng" algn="ctr">
            <a:noFill/>
            <a:prstDash val="solid"/>
            <a:miter lim="800000"/>
          </a:ln>
          <a:effectLst/>
        </p:spPr>
        <p:txBody>
          <a:bodyPr anchor="ctr"/>
          <a:lstStyle/>
          <a:p>
            <a:pPr marL="285732" marR="0" lvl="0" indent="-285732" algn="r" defTabSz="914338"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0" cap="none" spc="0" normalizeH="0" baseline="0" noProof="0">
                <a:ln>
                  <a:noFill/>
                </a:ln>
                <a:solidFill>
                  <a:srgbClr val="511207"/>
                </a:solidFill>
                <a:effectLst/>
                <a:uLnTx/>
                <a:uFillTx/>
                <a:latin typeface="Arial" panose="020B0604020202020204" pitchFamily="34" charset="0"/>
                <a:ea typeface="Tahoma" panose="020B0604030504040204" pitchFamily="34" charset="0"/>
                <a:cs typeface="Arial" panose="020B0604020202020204" pitchFamily="34" charset="0"/>
              </a:rPr>
              <a:t>Più attivo su GIPR rispetto a GLP-1R per la produzione di cAMP</a:t>
            </a:r>
          </a:p>
          <a:p>
            <a:pPr marL="285732" marR="0" lvl="0" indent="-285732" algn="r" defTabSz="914338"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it-IT" sz="1600" b="0" i="0" u="none" strike="noStrike" kern="0" cap="none" spc="0" normalizeH="0" baseline="0" noProof="0">
              <a:ln>
                <a:noFill/>
              </a:ln>
              <a:solidFill>
                <a:srgbClr val="511207"/>
              </a:solidFill>
              <a:effectLst/>
              <a:uLnTx/>
              <a:uFillTx/>
              <a:latin typeface="Arial" panose="020B0604020202020204" pitchFamily="34" charset="0"/>
              <a:ea typeface="Tahoma" panose="020B0604030504040204" pitchFamily="34" charset="0"/>
              <a:cs typeface="Arial" panose="020B0604020202020204" pitchFamily="34" charset="0"/>
            </a:endParaRPr>
          </a:p>
          <a:p>
            <a:pPr marL="285732" marR="0" lvl="0" indent="-285732" algn="r" defTabSz="914338"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0" cap="none" spc="0" normalizeH="0" baseline="0" noProof="0">
                <a:ln>
                  <a:noFill/>
                </a:ln>
                <a:solidFill>
                  <a:srgbClr val="511207"/>
                </a:solidFill>
                <a:effectLst/>
                <a:uLnTx/>
                <a:uFillTx/>
                <a:latin typeface="Arial" panose="020B0604020202020204" pitchFamily="34" charset="0"/>
                <a:ea typeface="Tahoma" panose="020B0604030504040204" pitchFamily="34" charset="0"/>
                <a:cs typeface="Arial" panose="020B0604020202020204" pitchFamily="34" charset="0"/>
              </a:rPr>
              <a:t>GLP1R &lt; GIPR downregulation</a:t>
            </a:r>
          </a:p>
        </p:txBody>
      </p:sp>
      <p:sp>
        <p:nvSpPr>
          <p:cNvPr id="4" name="Title 1">
            <a:extLst>
              <a:ext uri="{FF2B5EF4-FFF2-40B4-BE49-F238E27FC236}">
                <a16:creationId xmlns:a16="http://schemas.microsoft.com/office/drawing/2014/main" id="{01B6D409-637E-64FC-4C63-D0B89A345535}"/>
              </a:ext>
            </a:extLst>
          </p:cNvPr>
          <p:cNvSpPr txBox="1">
            <a:spLocks noChangeArrowheads="1"/>
          </p:cNvSpPr>
          <p:nvPr/>
        </p:nvSpPr>
        <p:spPr>
          <a:xfrm>
            <a:off x="316955" y="1192154"/>
            <a:ext cx="3991425" cy="762214"/>
          </a:xfrm>
          <a:prstGeom prst="rect">
            <a:avLst/>
          </a:prstGeom>
        </p:spPr>
        <p:txBody>
          <a:bodyPr anchor="t">
            <a:noAutofit/>
          </a:bodyPr>
          <a:lstStyle>
            <a:lvl1pPr algn="l" defTabSz="914377" rtl="0" eaLnBrk="1" latinLnBrk="0" hangingPunct="1">
              <a:lnSpc>
                <a:spcPct val="80000"/>
              </a:lnSpc>
              <a:spcBef>
                <a:spcPct val="0"/>
              </a:spcBef>
              <a:buNone/>
              <a:defRPr sz="4000" b="1" kern="400" spc="0" baseline="0">
                <a:solidFill>
                  <a:schemeClr val="tx1"/>
                </a:solidFill>
                <a:latin typeface="ITC Garamond Std Book Narrow" panose="02020505060506020304" pitchFamily="18"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it-IT" sz="4400" b="1" i="0" u="none" strike="noStrike" kern="400" cap="none" spc="-100" normalizeH="0" baseline="0" noProof="0" err="1">
                <a:ln>
                  <a:noFill/>
                </a:ln>
                <a:solidFill>
                  <a:srgbClr val="E1241B"/>
                </a:solidFill>
                <a:effectLst/>
                <a:uLnTx/>
                <a:uFillTx/>
                <a:latin typeface="Arial Black" panose="020B0A04020102020204" pitchFamily="34" charset="0"/>
                <a:ea typeface="+mj-ea"/>
                <a:cs typeface="+mj-cs"/>
              </a:rPr>
              <a:t>Tirzepatide</a:t>
            </a:r>
            <a:r>
              <a:rPr kumimoji="0" lang="en-US" altLang="it-IT" sz="4400" b="1" i="0" u="none" strike="noStrike" kern="400" cap="none" spc="-100" normalizeH="0" baseline="0" noProof="0">
                <a:ln>
                  <a:noFill/>
                </a:ln>
                <a:solidFill>
                  <a:srgbClr val="E1241B"/>
                </a:solidFill>
                <a:effectLst/>
                <a:uLnTx/>
                <a:uFillTx/>
                <a:latin typeface="Arial Black" panose="020B0A04020102020204" pitchFamily="34" charset="0"/>
                <a:ea typeface="+mj-ea"/>
                <a:cs typeface="+mj-cs"/>
              </a:rPr>
              <a:t> non è la somma</a:t>
            </a:r>
            <a:r>
              <a:rPr kumimoji="0" lang="en-US" altLang="it-IT" sz="4400" b="1" i="0" u="none" strike="noStrike" kern="400" cap="none" spc="-100" normalizeH="0" baseline="0" noProof="0">
                <a:ln>
                  <a:noFill/>
                </a:ln>
                <a:solidFill>
                  <a:srgbClr val="511207"/>
                </a:solidFill>
                <a:effectLst/>
                <a:uLnTx/>
                <a:uFillTx/>
                <a:latin typeface="Arial Black" panose="020B0A04020102020204" pitchFamily="34" charset="0"/>
                <a:ea typeface="+mj-ea"/>
                <a:cs typeface="+mj-cs"/>
              </a:rPr>
              <a:t> </a:t>
            </a:r>
            <a:r>
              <a:rPr kumimoji="0" lang="en-US" altLang="it-IT" sz="4400" b="1" i="0" u="none" strike="noStrike" kern="400" cap="none" spc="-100" normalizeH="0" baseline="0" noProof="0">
                <a:ln>
                  <a:noFill/>
                </a:ln>
                <a:solidFill>
                  <a:srgbClr val="E1241B"/>
                </a:solidFill>
                <a:effectLst/>
                <a:uLnTx/>
                <a:uFillTx/>
                <a:latin typeface="Arial Black" panose="020B0A04020102020204" pitchFamily="34" charset="0"/>
                <a:ea typeface="+mj-ea"/>
                <a:cs typeface="+mj-cs"/>
              </a:rPr>
              <a:t>di GIP e GLP-1.</a:t>
            </a:r>
          </a:p>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it-IT" sz="4400" b="1" i="0" u="none" strike="noStrike" kern="400" cap="none" spc="-100" normalizeH="0" baseline="0" noProof="0">
                <a:ln>
                  <a:noFill/>
                </a:ln>
                <a:solidFill>
                  <a:srgbClr val="E1241B"/>
                </a:solidFill>
                <a:effectLst/>
                <a:uLnTx/>
                <a:uFillTx/>
                <a:latin typeface="Arial Black" panose="020B0A04020102020204" pitchFamily="34" charset="0"/>
                <a:ea typeface="+mj-ea"/>
                <a:cs typeface="+mj-cs"/>
              </a:rPr>
              <a:t>È </a:t>
            </a:r>
            <a:r>
              <a:rPr kumimoji="0" lang="en-US" altLang="it-IT" sz="4400" b="1" i="0" u="none" strike="noStrike" kern="400" cap="none" spc="-100" normalizeH="0" baseline="0" noProof="0">
                <a:ln>
                  <a:noFill/>
                </a:ln>
                <a:solidFill>
                  <a:srgbClr val="511207"/>
                </a:solidFill>
                <a:effectLst/>
                <a:uLnTx/>
                <a:uFillTx/>
                <a:latin typeface="Arial Black" panose="020B0A04020102020204" pitchFamily="34" charset="0"/>
                <a:ea typeface="+mj-ea"/>
                <a:cs typeface="+mj-cs"/>
              </a:rPr>
              <a:t>UN’UNICA MOLECOLA</a:t>
            </a:r>
            <a:r>
              <a:rPr kumimoji="0" lang="en-US" altLang="it-IT" sz="4400" b="1" i="0" u="none" strike="noStrike" kern="400" cap="none" spc="-100" normalizeH="0" baseline="0" noProof="0">
                <a:ln>
                  <a:noFill/>
                </a:ln>
                <a:solidFill>
                  <a:srgbClr val="E1241B"/>
                </a:solidFill>
                <a:effectLst/>
                <a:uLnTx/>
                <a:uFillTx/>
                <a:latin typeface="Arial Black" panose="020B0A04020102020204" pitchFamily="34" charset="0"/>
                <a:ea typeface="+mj-ea"/>
                <a:cs typeface="+mj-cs"/>
              </a:rPr>
              <a:t>.</a:t>
            </a:r>
          </a:p>
          <a:p>
            <a:pPr marL="0" marR="0" lvl="0" indent="0" algn="l" defTabSz="914377" rtl="0" eaLnBrk="1" fontAlgn="auto" latinLnBrk="0" hangingPunct="1">
              <a:lnSpc>
                <a:spcPct val="100000"/>
              </a:lnSpc>
              <a:spcBef>
                <a:spcPct val="0"/>
              </a:spcBef>
              <a:spcAft>
                <a:spcPts val="0"/>
              </a:spcAft>
              <a:buClrTx/>
              <a:buSzTx/>
              <a:buFontTx/>
              <a:buNone/>
              <a:tabLst/>
              <a:defRPr/>
            </a:pPr>
            <a:br>
              <a:rPr kumimoji="0" lang="en-US" altLang="it-IT" sz="3600" b="1" i="0" u="none" strike="noStrike" kern="400" cap="none" spc="-100" normalizeH="0" baseline="0" noProof="0">
                <a:ln>
                  <a:noFill/>
                </a:ln>
                <a:solidFill>
                  <a:srgbClr val="E1241B"/>
                </a:solidFill>
                <a:effectLst/>
                <a:uLnTx/>
                <a:uFillTx/>
                <a:latin typeface="Arial Black" panose="020B0A04020102020204" pitchFamily="34" charset="0"/>
                <a:ea typeface="+mj-ea"/>
                <a:cs typeface="+mj-cs"/>
              </a:rPr>
            </a:br>
            <a:endParaRPr kumimoji="0" lang="en-US" altLang="it-IT" sz="3600" b="1" i="0" u="none" strike="noStrike" kern="400" cap="none" spc="-100" normalizeH="0" baseline="0" noProof="0">
              <a:ln>
                <a:noFill/>
              </a:ln>
              <a:solidFill>
                <a:srgbClr val="E1241B"/>
              </a:solidFill>
              <a:effectLst/>
              <a:uLnTx/>
              <a:uFillTx/>
              <a:latin typeface="Arial Black" panose="020B0A04020102020204" pitchFamily="34" charset="0"/>
              <a:ea typeface="+mj-ea"/>
              <a:cs typeface="+mj-cs"/>
            </a:endParaRPr>
          </a:p>
        </p:txBody>
      </p:sp>
      <p:sp>
        <p:nvSpPr>
          <p:cNvPr id="2" name="Text Placeholder 4">
            <a:extLst>
              <a:ext uri="{FF2B5EF4-FFF2-40B4-BE49-F238E27FC236}">
                <a16:creationId xmlns:a16="http://schemas.microsoft.com/office/drawing/2014/main" id="{94D5B011-C68B-376A-6E06-735961ADC2D2}"/>
              </a:ext>
            </a:extLst>
          </p:cNvPr>
          <p:cNvSpPr txBox="1">
            <a:spLocks/>
          </p:cNvSpPr>
          <p:nvPr/>
        </p:nvSpPr>
        <p:spPr bwMode="auto">
          <a:xfrm>
            <a:off x="1077297" y="6150993"/>
            <a:ext cx="10717065" cy="259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700"/>
              </a:spcBef>
              <a:buClr>
                <a:srgbClr val="000000"/>
              </a:buClr>
              <a:buSzPct val="100000"/>
              <a:buFont typeface="Times New Roman" panose="02020603050405020304" pitchFamily="18" charset="0"/>
              <a:defRPr sz="2800">
                <a:solidFill>
                  <a:srgbClr val="969696"/>
                </a:solidFill>
                <a:latin typeface="Arial" panose="020B0604020202020204" pitchFamily="34" charset="0"/>
                <a:ea typeface="Microsoft YaHei" panose="020B0503020204020204" pitchFamily="34" charset="-122"/>
              </a:defRPr>
            </a:lvl1pPr>
            <a:lvl2pPr marL="989013" indent="-379413">
              <a:spcBef>
                <a:spcPts val="650"/>
              </a:spcBef>
              <a:buClr>
                <a:srgbClr val="000000"/>
              </a:buClr>
              <a:buSzPct val="100000"/>
              <a:buFont typeface="Times New Roman" panose="02020603050405020304" pitchFamily="18" charset="0"/>
              <a:defRPr sz="2700">
                <a:solidFill>
                  <a:srgbClr val="969696"/>
                </a:solidFill>
                <a:latin typeface="Arial" panose="020B0604020202020204" pitchFamily="34" charset="0"/>
                <a:ea typeface="Microsoft YaHei" panose="020B0503020204020204" pitchFamily="34" charset="-122"/>
              </a:defRPr>
            </a:lvl2pPr>
            <a:lvl3pPr marL="1522413" indent="-303213">
              <a:spcBef>
                <a:spcPts val="613"/>
              </a:spcBef>
              <a:buClr>
                <a:srgbClr val="000000"/>
              </a:buClr>
              <a:buSzPct val="100000"/>
              <a:buFont typeface="Times New Roman" panose="02020603050405020304" pitchFamily="18" charset="0"/>
              <a:defRPr sz="2400">
                <a:solidFill>
                  <a:srgbClr val="969696"/>
                </a:solidFill>
                <a:latin typeface="Arial" panose="020B0604020202020204" pitchFamily="34" charset="0"/>
                <a:ea typeface="Microsoft YaHei" panose="020B0503020204020204" pitchFamily="34" charset="-122"/>
              </a:defRPr>
            </a:lvl3pPr>
            <a:lvl4pPr marL="2132013" indent="-303213">
              <a:spcBef>
                <a:spcPts val="500"/>
              </a:spcBef>
              <a:buClr>
                <a:srgbClr val="000000"/>
              </a:buClr>
              <a:buSzPct val="100000"/>
              <a:buFont typeface="Times New Roman" panose="02020603050405020304" pitchFamily="18" charset="0"/>
              <a:defRPr sz="2000">
                <a:solidFill>
                  <a:srgbClr val="969696"/>
                </a:solidFill>
                <a:latin typeface="Arial" panose="020B0604020202020204" pitchFamily="34" charset="0"/>
                <a:ea typeface="Microsoft YaHei" panose="020B0503020204020204" pitchFamily="34" charset="-122"/>
              </a:defRPr>
            </a:lvl4pPr>
            <a:lvl5pPr marL="2741613" indent="-303213">
              <a:spcBef>
                <a:spcPts val="500"/>
              </a:spcBef>
              <a:buClr>
                <a:srgbClr val="000000"/>
              </a:buClr>
              <a:buSzPct val="100000"/>
              <a:buFont typeface="Times New Roman" panose="02020603050405020304" pitchFamily="18" charset="0"/>
              <a:defRPr sz="2000">
                <a:solidFill>
                  <a:srgbClr val="969696"/>
                </a:solidFill>
                <a:latin typeface="Arial" panose="020B0604020202020204" pitchFamily="34" charset="0"/>
                <a:ea typeface="Microsoft YaHei" panose="020B0503020204020204" pitchFamily="34" charset="-122"/>
              </a:defRPr>
            </a:lvl5pPr>
            <a:lvl6pPr marL="3198813" indent="-303213" defTabSz="449263" eaLnBrk="0" fontAlgn="base" hangingPunct="0">
              <a:spcBef>
                <a:spcPts val="500"/>
              </a:spcBef>
              <a:spcAft>
                <a:spcPct val="0"/>
              </a:spcAft>
              <a:buClr>
                <a:srgbClr val="000000"/>
              </a:buClr>
              <a:buSzPct val="100000"/>
              <a:buFont typeface="Times New Roman" panose="02020603050405020304" pitchFamily="18" charset="0"/>
              <a:defRPr sz="2000">
                <a:solidFill>
                  <a:srgbClr val="969696"/>
                </a:solidFill>
                <a:latin typeface="Arial" panose="020B0604020202020204" pitchFamily="34" charset="0"/>
                <a:ea typeface="Microsoft YaHei" panose="020B0503020204020204" pitchFamily="34" charset="-122"/>
              </a:defRPr>
            </a:lvl6pPr>
            <a:lvl7pPr marL="3656013" indent="-303213" defTabSz="449263" eaLnBrk="0" fontAlgn="base" hangingPunct="0">
              <a:spcBef>
                <a:spcPts val="500"/>
              </a:spcBef>
              <a:spcAft>
                <a:spcPct val="0"/>
              </a:spcAft>
              <a:buClr>
                <a:srgbClr val="000000"/>
              </a:buClr>
              <a:buSzPct val="100000"/>
              <a:buFont typeface="Times New Roman" panose="02020603050405020304" pitchFamily="18" charset="0"/>
              <a:defRPr sz="2000">
                <a:solidFill>
                  <a:srgbClr val="969696"/>
                </a:solidFill>
                <a:latin typeface="Arial" panose="020B0604020202020204" pitchFamily="34" charset="0"/>
                <a:ea typeface="Microsoft YaHei" panose="020B0503020204020204" pitchFamily="34" charset="-122"/>
              </a:defRPr>
            </a:lvl7pPr>
            <a:lvl8pPr marL="4113213" indent="-303213" defTabSz="449263" eaLnBrk="0" fontAlgn="base" hangingPunct="0">
              <a:spcBef>
                <a:spcPts val="500"/>
              </a:spcBef>
              <a:spcAft>
                <a:spcPct val="0"/>
              </a:spcAft>
              <a:buClr>
                <a:srgbClr val="000000"/>
              </a:buClr>
              <a:buSzPct val="100000"/>
              <a:buFont typeface="Times New Roman" panose="02020603050405020304" pitchFamily="18" charset="0"/>
              <a:defRPr sz="2000">
                <a:solidFill>
                  <a:srgbClr val="969696"/>
                </a:solidFill>
                <a:latin typeface="Arial" panose="020B0604020202020204" pitchFamily="34" charset="0"/>
                <a:ea typeface="Microsoft YaHei" panose="020B0503020204020204" pitchFamily="34" charset="-122"/>
              </a:defRPr>
            </a:lvl8pPr>
            <a:lvl9pPr marL="4570413" indent="-303213" defTabSz="449263" eaLnBrk="0" fontAlgn="base" hangingPunct="0">
              <a:spcBef>
                <a:spcPts val="500"/>
              </a:spcBef>
              <a:spcAft>
                <a:spcPct val="0"/>
              </a:spcAft>
              <a:buClr>
                <a:srgbClr val="000000"/>
              </a:buClr>
              <a:buSzPct val="100000"/>
              <a:buFont typeface="Times New Roman" panose="02020603050405020304" pitchFamily="18" charset="0"/>
              <a:defRPr sz="2000">
                <a:solidFill>
                  <a:srgbClr val="969696"/>
                </a:solidFill>
                <a:latin typeface="Arial" panose="020B0604020202020204" pitchFamily="34" charset="0"/>
                <a:ea typeface="Microsoft YaHei" panose="020B0503020204020204" pitchFamily="34" charset="-122"/>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US" altLang="it-IT" sz="1088" b="0" i="0" u="none" strike="noStrike" kern="1200" cap="none" spc="0" normalizeH="0" baseline="0" noProof="0">
                <a:ln>
                  <a:noFill/>
                </a:ln>
                <a:solidFill>
                  <a:srgbClr val="000000"/>
                </a:solidFill>
                <a:effectLst/>
                <a:uLnTx/>
                <a:uFillTx/>
                <a:latin typeface="Arial" panose="020B0604020202020204" pitchFamily="34" charset="0"/>
                <a:ea typeface="Tahoma" panose="020B0604030504040204" pitchFamily="34" charset="0"/>
                <a:cs typeface="Arial" panose="020B0604020202020204" pitchFamily="34" charset="0"/>
              </a:rPr>
              <a:t>Expert opinion</a:t>
            </a:r>
          </a:p>
        </p:txBody>
      </p:sp>
      <p:sp>
        <p:nvSpPr>
          <p:cNvPr id="5" name="Rectangle 4">
            <a:extLst>
              <a:ext uri="{FF2B5EF4-FFF2-40B4-BE49-F238E27FC236}">
                <a16:creationId xmlns:a16="http://schemas.microsoft.com/office/drawing/2014/main" id="{FA01C209-9170-BD5C-3D6F-4F08B854A5E9}"/>
              </a:ext>
            </a:extLst>
          </p:cNvPr>
          <p:cNvSpPr/>
          <p:nvPr/>
        </p:nvSpPr>
        <p:spPr>
          <a:xfrm>
            <a:off x="186448" y="6313118"/>
            <a:ext cx="515010" cy="3883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Ringside Book"/>
              <a:ea typeface="+mn-ea"/>
              <a:cs typeface="+mn-cs"/>
            </a:endParaRPr>
          </a:p>
        </p:txBody>
      </p:sp>
    </p:spTree>
    <p:extLst>
      <p:ext uri="{BB962C8B-B14F-4D97-AF65-F5344CB8AC3E}">
        <p14:creationId xmlns:p14="http://schemas.microsoft.com/office/powerpoint/2010/main" val="4268063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olo 565">
            <a:extLst>
              <a:ext uri="{FF2B5EF4-FFF2-40B4-BE49-F238E27FC236}">
                <a16:creationId xmlns:a16="http://schemas.microsoft.com/office/drawing/2014/main" id="{0412E9C5-6339-A317-AE2C-99CDE16463E7}"/>
              </a:ext>
            </a:extLst>
          </p:cNvPr>
          <p:cNvSpPr txBox="1">
            <a:spLocks/>
          </p:cNvSpPr>
          <p:nvPr/>
        </p:nvSpPr>
        <p:spPr>
          <a:xfrm>
            <a:off x="300917" y="1758327"/>
            <a:ext cx="4295537" cy="814050"/>
          </a:xfrm>
          <a:prstGeom prst="rect">
            <a:avLst/>
          </a:prstGeom>
        </p:spPr>
        <p:txBody>
          <a:bodyPr anchor="t"/>
          <a:lstStyle>
            <a:lvl1pPr algn="l" defTabSz="914400" rtl="0" eaLnBrk="1" latinLnBrk="0" hangingPunct="1">
              <a:lnSpc>
                <a:spcPct val="90000"/>
              </a:lnSpc>
              <a:spcBef>
                <a:spcPct val="0"/>
              </a:spcBef>
              <a:buNone/>
              <a:defRPr sz="2700" b="1" i="0" kern="1200">
                <a:solidFill>
                  <a:srgbClr val="DB0003"/>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2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L'agonismo sbilanciato </a:t>
            </a:r>
            <a:r>
              <a:rPr kumimoji="0" lang="it-IT" sz="2800" b="1" i="0" u="none" strike="noStrike" kern="1200" cap="none" spc="0" normalizeH="0" baseline="0" noProof="0">
                <a:ln>
                  <a:noFill/>
                </a:ln>
                <a:solidFill>
                  <a:srgbClr val="D52B1E"/>
                </a:solidFill>
                <a:effectLst/>
                <a:uLnTx/>
                <a:uFillTx/>
                <a:latin typeface="Arial Black" panose="020B0A04020102020204" pitchFamily="34" charset="0"/>
                <a:ea typeface="+mj-ea"/>
                <a:cs typeface="Arial" panose="020B0604020202020204" pitchFamily="34" charset="0"/>
              </a:rPr>
              <a:t>prolunga l'esposizione del recettore del GLP-1</a:t>
            </a:r>
            <a:r>
              <a:rPr kumimoji="0" lang="it-IT" sz="2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 sulla membrana cellulare,</a:t>
            </a:r>
            <a:br>
              <a:rPr kumimoji="0" lang="it-IT" sz="2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br>
            <a:r>
              <a:rPr kumimoji="0" lang="it-IT" sz="2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e quindi </a:t>
            </a:r>
            <a:r>
              <a:rPr kumimoji="0" lang="it-IT" sz="2800" b="1" i="0" u="none" strike="noStrike" kern="1200" cap="none" spc="0" normalizeH="0" baseline="0" noProof="0">
                <a:ln>
                  <a:noFill/>
                </a:ln>
                <a:solidFill>
                  <a:srgbClr val="D52B1E"/>
                </a:solidFill>
                <a:effectLst/>
                <a:uLnTx/>
                <a:uFillTx/>
                <a:latin typeface="Arial Black" panose="020B0A04020102020204" pitchFamily="34" charset="0"/>
                <a:ea typeface="+mj-ea"/>
                <a:cs typeface="Arial" panose="020B0604020202020204" pitchFamily="34" charset="0"/>
              </a:rPr>
              <a:t>ne potenzia l'azione</a:t>
            </a:r>
          </a:p>
        </p:txBody>
      </p:sp>
      <p:sp>
        <p:nvSpPr>
          <p:cNvPr id="8" name="Segnaposto piè di pagina 3">
            <a:extLst>
              <a:ext uri="{FF2B5EF4-FFF2-40B4-BE49-F238E27FC236}">
                <a16:creationId xmlns:a16="http://schemas.microsoft.com/office/drawing/2014/main" id="{49D47976-AFD4-E925-28C3-5FEBEDFEAA8F}"/>
              </a:ext>
            </a:extLst>
          </p:cNvPr>
          <p:cNvSpPr txBox="1">
            <a:spLocks/>
          </p:cNvSpPr>
          <p:nvPr/>
        </p:nvSpPr>
        <p:spPr>
          <a:xfrm>
            <a:off x="609053" y="6367712"/>
            <a:ext cx="8426114" cy="213289"/>
          </a:xfrm>
          <a:prstGeom prst="rect">
            <a:avLst/>
          </a:prstGeom>
        </p:spPr>
        <p:txBody>
          <a:bodyPr anchor="b"/>
          <a:lstStyle>
            <a:defPPr>
              <a:defRPr lang="it-IT"/>
            </a:defPPr>
            <a:lvl1pPr marL="0" algn="l" defTabSz="685800" rtl="0" eaLnBrk="1" latinLnBrk="0" hangingPunct="1">
              <a:defRPr sz="800" kern="1200">
                <a:solidFill>
                  <a:schemeClr val="tx1"/>
                </a:solidFill>
                <a:latin typeface="Arial" panose="020B0604020202020204" pitchFamily="34" charset="0"/>
                <a:ea typeface="+mn-ea"/>
                <a:cs typeface="Arial" panose="020B0604020202020204" pitchFamily="34" charset="0"/>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fr-FR"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Boer GA et al. Trends Pharmacol Sci. 2023</a:t>
            </a:r>
          </a:p>
        </p:txBody>
      </p:sp>
      <p:pic>
        <p:nvPicPr>
          <p:cNvPr id="9" name="Content Placeholder 4">
            <a:extLst>
              <a:ext uri="{FF2B5EF4-FFF2-40B4-BE49-F238E27FC236}">
                <a16:creationId xmlns:a16="http://schemas.microsoft.com/office/drawing/2014/main" id="{02B68E5A-F898-7C67-5CB2-B720D4104CB5}"/>
              </a:ext>
            </a:extLst>
          </p:cNvPr>
          <p:cNvPicPr>
            <a:picLocks noChangeAspect="1"/>
          </p:cNvPicPr>
          <p:nvPr/>
        </p:nvPicPr>
        <p:blipFill rotWithShape="1">
          <a:blip r:embed="rId3"/>
          <a:stretch/>
        </p:blipFill>
        <p:spPr>
          <a:xfrm>
            <a:off x="4596454" y="1067974"/>
            <a:ext cx="7426857" cy="5066058"/>
          </a:xfrm>
          <a:prstGeom prst="rect">
            <a:avLst/>
          </a:prstGeom>
        </p:spPr>
      </p:pic>
      <p:sp>
        <p:nvSpPr>
          <p:cNvPr id="2" name="Arrow: Down 1">
            <a:extLst>
              <a:ext uri="{FF2B5EF4-FFF2-40B4-BE49-F238E27FC236}">
                <a16:creationId xmlns:a16="http://schemas.microsoft.com/office/drawing/2014/main" id="{4FDC577D-AE95-E05D-431A-E7924C46DA4A}"/>
              </a:ext>
            </a:extLst>
          </p:cNvPr>
          <p:cNvSpPr/>
          <p:nvPr/>
        </p:nvSpPr>
        <p:spPr>
          <a:xfrm rot="13564360">
            <a:off x="10016960" y="2979276"/>
            <a:ext cx="589936" cy="17108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a:ln>
                  <a:noFill/>
                </a:ln>
                <a:solidFill>
                  <a:prstClr val="white"/>
                </a:solidFill>
                <a:effectLst/>
                <a:uLnTx/>
                <a:uFillTx/>
                <a:latin typeface="Aptos" panose="02110004020202020204"/>
                <a:ea typeface="+mn-ea"/>
                <a:cs typeface="+mn-cs"/>
              </a:rPr>
              <a:t>Tirzepatide</a:t>
            </a: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9144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D61B-AD5E-B8BA-47DD-60DA51335B98}"/>
              </a:ext>
            </a:extLst>
          </p:cNvPr>
          <p:cNvSpPr>
            <a:spLocks noGrp="1"/>
          </p:cNvSpPr>
          <p:nvPr>
            <p:ph type="title" idx="4294967295"/>
          </p:nvPr>
        </p:nvSpPr>
        <p:spPr>
          <a:xfrm>
            <a:off x="373936" y="216593"/>
            <a:ext cx="11331575" cy="647700"/>
          </a:xfrm>
        </p:spPr>
        <p:txBody>
          <a:bodyPr>
            <a:noAutofit/>
          </a:bodyPr>
          <a:lstStyle/>
          <a:p>
            <a:r>
              <a:rPr lang="en-US" sz="3200" kern="1200" spc="-30" err="1">
                <a:solidFill>
                  <a:srgbClr val="D52B1E"/>
                </a:solidFill>
                <a:latin typeface="Arial Black" panose="020B0A04020102020204" pitchFamily="34" charset="0"/>
                <a:ea typeface="+mn-ea"/>
                <a:cs typeface="Arial" panose="020B0604020202020204"/>
              </a:rPr>
              <a:t>Duplice</a:t>
            </a:r>
            <a:r>
              <a:rPr lang="en-US" sz="3200" kern="1200" spc="-30">
                <a:solidFill>
                  <a:srgbClr val="D52B1E"/>
                </a:solidFill>
                <a:latin typeface="Arial Black" panose="020B0A04020102020204" pitchFamily="34" charset="0"/>
                <a:ea typeface="+mn-ea"/>
                <a:cs typeface="Arial" panose="020B0604020202020204"/>
              </a:rPr>
              <a:t> </a:t>
            </a:r>
            <a:r>
              <a:rPr lang="en-US" sz="3200" kern="1200" spc="-30" err="1">
                <a:solidFill>
                  <a:srgbClr val="D52B1E"/>
                </a:solidFill>
                <a:latin typeface="Arial Black" panose="020B0A04020102020204" pitchFamily="34" charset="0"/>
                <a:ea typeface="+mn-ea"/>
                <a:cs typeface="Arial" panose="020B0604020202020204"/>
              </a:rPr>
              <a:t>agonismo</a:t>
            </a:r>
            <a:r>
              <a:rPr lang="en-US" sz="3200" kern="1200" spc="-30">
                <a:solidFill>
                  <a:srgbClr val="D52B1E"/>
                </a:solidFill>
                <a:latin typeface="Arial Black" panose="020B0A04020102020204" pitchFamily="34" charset="0"/>
                <a:ea typeface="+mn-ea"/>
                <a:cs typeface="Arial" panose="020B0604020202020204"/>
              </a:rPr>
              <a:t> GIP/GLP-1</a:t>
            </a:r>
            <a:r>
              <a:rPr lang="en-US" sz="3200" kern="1200" spc="-30">
                <a:solidFill>
                  <a:prstClr val="black"/>
                </a:solidFill>
                <a:latin typeface="Arial Black" panose="020B0A04020102020204" pitchFamily="34" charset="0"/>
                <a:ea typeface="+mn-ea"/>
                <a:cs typeface="Arial" panose="020B0604020202020204"/>
              </a:rPr>
              <a:t>: </a:t>
            </a:r>
            <a:r>
              <a:rPr lang="en-US" sz="3200" kern="1200" spc="-30" err="1">
                <a:solidFill>
                  <a:prstClr val="black"/>
                </a:solidFill>
                <a:latin typeface="Arial Black" panose="020B0A04020102020204" pitchFamily="34" charset="0"/>
                <a:ea typeface="+mn-ea"/>
                <a:cs typeface="Arial" panose="020B0604020202020204"/>
              </a:rPr>
              <a:t>un'azione</a:t>
            </a:r>
            <a:r>
              <a:rPr lang="en-US" sz="3200" kern="1200" spc="-30">
                <a:solidFill>
                  <a:prstClr val="black"/>
                </a:solidFill>
                <a:latin typeface="Arial Black" panose="020B0A04020102020204" pitchFamily="34" charset="0"/>
                <a:ea typeface="+mn-ea"/>
                <a:cs typeface="Arial" panose="020B0604020202020204"/>
              </a:rPr>
              <a:t> </a:t>
            </a:r>
            <a:r>
              <a:rPr lang="en-US" sz="3200" kern="1200" spc="-30" err="1">
                <a:solidFill>
                  <a:prstClr val="black"/>
                </a:solidFill>
                <a:latin typeface="Arial Black" panose="020B0A04020102020204" pitchFamily="34" charset="0"/>
                <a:ea typeface="+mn-ea"/>
                <a:cs typeface="Arial" panose="020B0604020202020204"/>
              </a:rPr>
              <a:t>coordinata</a:t>
            </a:r>
            <a:r>
              <a:rPr lang="en-US" sz="3200" kern="1200" spc="-30">
                <a:solidFill>
                  <a:prstClr val="black"/>
                </a:solidFill>
                <a:latin typeface="Arial Black" panose="020B0A04020102020204" pitchFamily="34" charset="0"/>
                <a:ea typeface="+mn-ea"/>
                <a:cs typeface="Arial" panose="020B0604020202020204"/>
              </a:rPr>
              <a:t> </a:t>
            </a:r>
            <a:r>
              <a:rPr lang="en-US" sz="3200" kern="1200" spc="-30" err="1">
                <a:solidFill>
                  <a:prstClr val="black"/>
                </a:solidFill>
                <a:latin typeface="Arial Black" panose="020B0A04020102020204" pitchFamily="34" charset="0"/>
                <a:ea typeface="+mn-ea"/>
                <a:cs typeface="Arial" panose="020B0604020202020204"/>
              </a:rPr>
              <a:t>su</a:t>
            </a:r>
            <a:r>
              <a:rPr lang="en-US" sz="3200" kern="1200" spc="-30">
                <a:solidFill>
                  <a:prstClr val="black"/>
                </a:solidFill>
                <a:latin typeface="Arial Black" panose="020B0A04020102020204" pitchFamily="34" charset="0"/>
                <a:ea typeface="+mn-ea"/>
                <a:cs typeface="Arial" panose="020B0604020202020204"/>
              </a:rPr>
              <a:t> </a:t>
            </a:r>
            <a:r>
              <a:rPr lang="en-US" sz="3200" kern="1200" spc="-30" err="1">
                <a:solidFill>
                  <a:prstClr val="black"/>
                </a:solidFill>
                <a:latin typeface="Arial Black" panose="020B0A04020102020204" pitchFamily="34" charset="0"/>
                <a:ea typeface="+mn-ea"/>
                <a:cs typeface="Arial" panose="020B0604020202020204"/>
              </a:rPr>
              <a:t>più</a:t>
            </a:r>
            <a:r>
              <a:rPr lang="en-US" sz="3200" kern="1200" spc="-30">
                <a:solidFill>
                  <a:prstClr val="black"/>
                </a:solidFill>
                <a:latin typeface="Arial Black" panose="020B0A04020102020204" pitchFamily="34" charset="0"/>
                <a:ea typeface="+mn-ea"/>
                <a:cs typeface="Arial" panose="020B0604020202020204"/>
              </a:rPr>
              <a:t> </a:t>
            </a:r>
            <a:r>
              <a:rPr lang="en-US" sz="3200" kern="1200" spc="-30" err="1">
                <a:solidFill>
                  <a:prstClr val="black"/>
                </a:solidFill>
                <a:latin typeface="Arial Black" panose="020B0A04020102020204" pitchFamily="34" charset="0"/>
                <a:ea typeface="+mn-ea"/>
                <a:cs typeface="Arial" panose="020B0604020202020204"/>
              </a:rPr>
              <a:t>organi</a:t>
            </a:r>
            <a:endParaRPr lang="it" sz="3200" kern="1200" spc="-30">
              <a:solidFill>
                <a:prstClr val="black"/>
              </a:solidFill>
              <a:latin typeface="Arial Black" panose="020B0A04020102020204" pitchFamily="34" charset="0"/>
              <a:ea typeface="+mn-ea"/>
              <a:cs typeface="Arial" panose="020B0604020202020204"/>
            </a:endParaRPr>
          </a:p>
        </p:txBody>
      </p:sp>
      <p:sp>
        <p:nvSpPr>
          <p:cNvPr id="4" name="Text Placeholder 3">
            <a:extLst>
              <a:ext uri="{FF2B5EF4-FFF2-40B4-BE49-F238E27FC236}">
                <a16:creationId xmlns:a16="http://schemas.microsoft.com/office/drawing/2014/main" id="{71922757-2EE6-C5AB-9C96-03CC89F772BA}"/>
              </a:ext>
            </a:extLst>
          </p:cNvPr>
          <p:cNvSpPr>
            <a:spLocks noGrp="1"/>
          </p:cNvSpPr>
          <p:nvPr>
            <p:ph type="body" sz="quarter" idx="4294967295"/>
          </p:nvPr>
        </p:nvSpPr>
        <p:spPr>
          <a:xfrm>
            <a:off x="2363788" y="6464300"/>
            <a:ext cx="9828212" cy="319088"/>
          </a:xfrm>
        </p:spPr>
        <p:txBody>
          <a:bodyPr>
            <a:normAutofit/>
          </a:bodyPr>
          <a:lstStyle/>
          <a:p>
            <a:pPr marL="0" indent="0" algn="l" rtl="0" fontAlgn="base">
              <a:buNone/>
            </a:pPr>
            <a:r>
              <a:rPr lang="it" sz="900">
                <a:solidFill>
                  <a:schemeClr val="tx2"/>
                </a:solidFill>
                <a:latin typeface="Arial" panose="020B0604020202020204" pitchFamily="34" charset="0"/>
                <a:cs typeface="Arial" panose="020B0604020202020204" pitchFamily="34" charset="0"/>
              </a:rPr>
              <a:t>Adattato da: Samms RJ, et al. Trends Endocrinol Metab. 2020; 31(6):410-421</a:t>
            </a:r>
          </a:p>
          <a:p>
            <a:pPr algn="l" rtl="0" fontAlgn="base"/>
            <a:endParaRPr lang="en-US" sz="3200" b="0" i="0">
              <a:solidFill>
                <a:schemeClr val="tx2"/>
              </a:solidFill>
              <a:effectLst/>
              <a:highlight>
                <a:srgbClr val="F5F5F5"/>
              </a:highlight>
              <a:latin typeface="Arial" panose="020B0604020202020204" pitchFamily="34" charset="0"/>
              <a:cs typeface="Arial" panose="020B0604020202020204" pitchFamily="34" charset="0"/>
            </a:endParaRPr>
          </a:p>
          <a:p>
            <a:endParaRPr lang="en-US" sz="3200">
              <a:solidFill>
                <a:schemeClr val="tx2"/>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A5AB2F1-0588-55C2-E4A2-E69D49CAFA17}"/>
              </a:ext>
            </a:extLst>
          </p:cNvPr>
          <p:cNvPicPr>
            <a:picLocks noChangeAspect="1"/>
          </p:cNvPicPr>
          <p:nvPr/>
        </p:nvPicPr>
        <p:blipFill>
          <a:blip r:embed="rId3"/>
          <a:stretch>
            <a:fillRect/>
          </a:stretch>
        </p:blipFill>
        <p:spPr>
          <a:xfrm>
            <a:off x="4424465" y="1480488"/>
            <a:ext cx="3292135" cy="4983812"/>
          </a:xfrm>
          <a:prstGeom prst="rect">
            <a:avLst/>
          </a:prstGeom>
        </p:spPr>
      </p:pic>
      <p:sp>
        <p:nvSpPr>
          <p:cNvPr id="7" name="TextBox 47">
            <a:extLst>
              <a:ext uri="{FF2B5EF4-FFF2-40B4-BE49-F238E27FC236}">
                <a16:creationId xmlns:a16="http://schemas.microsoft.com/office/drawing/2014/main" id="{D01939F2-808F-E631-C31D-23FBCAAFF888}"/>
              </a:ext>
            </a:extLst>
          </p:cNvPr>
          <p:cNvSpPr txBox="1"/>
          <p:nvPr/>
        </p:nvSpPr>
        <p:spPr>
          <a:xfrm>
            <a:off x="1328053" y="3482476"/>
            <a:ext cx="2172535" cy="461665"/>
          </a:xfrm>
          <a:prstGeom prst="rect">
            <a:avLst/>
          </a:prstGeom>
          <a:noFill/>
          <a:ln w="381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Stomaco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 Svuotamento gastrico   </a:t>
            </a:r>
          </a:p>
        </p:txBody>
      </p:sp>
      <p:sp>
        <p:nvSpPr>
          <p:cNvPr id="8" name="TextBox 48">
            <a:extLst>
              <a:ext uri="{FF2B5EF4-FFF2-40B4-BE49-F238E27FC236}">
                <a16:creationId xmlns:a16="http://schemas.microsoft.com/office/drawing/2014/main" id="{EFE2D828-E0ED-500A-F364-6389E75EA5A6}"/>
              </a:ext>
            </a:extLst>
          </p:cNvPr>
          <p:cNvSpPr txBox="1"/>
          <p:nvPr/>
        </p:nvSpPr>
        <p:spPr>
          <a:xfrm>
            <a:off x="7972426" y="5368341"/>
            <a:ext cx="2863845" cy="830997"/>
          </a:xfrm>
          <a:prstGeom prst="rect">
            <a:avLst/>
          </a:prstGeom>
          <a:noFill/>
          <a:ln w="254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Muscolo scheletrico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 Sensibilità insulinica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 Flessibilità metabolica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 Accumulo di lipidi ectopici  </a:t>
            </a:r>
          </a:p>
        </p:txBody>
      </p:sp>
      <p:sp>
        <p:nvSpPr>
          <p:cNvPr id="9" name="TextBox 49">
            <a:extLst>
              <a:ext uri="{FF2B5EF4-FFF2-40B4-BE49-F238E27FC236}">
                <a16:creationId xmlns:a16="http://schemas.microsoft.com/office/drawing/2014/main" id="{1AE6299B-D4B2-5EA8-E6BB-735F897F56D4}"/>
              </a:ext>
            </a:extLst>
          </p:cNvPr>
          <p:cNvSpPr txBox="1"/>
          <p:nvPr/>
        </p:nvSpPr>
        <p:spPr>
          <a:xfrm>
            <a:off x="8592572" y="3515768"/>
            <a:ext cx="3509034" cy="1384995"/>
          </a:xfrm>
          <a:prstGeom prst="rect">
            <a:avLst/>
          </a:prstGeom>
          <a:noFill/>
          <a:ln w="254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Tessuto adiposo bianco sottocutaneo</a:t>
            </a:r>
            <a:endParaRPr kumimoji="0" lang="en-US" sz="1200" b="1"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panose="020B0604020202020204" pitchFamily="34" charset="0"/>
              <a:ea typeface="ヒラギノ角ゴ Pro W3"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Sensibilità insulinica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Capacità di buffering lipidico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Flusso sanguigno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Capacità di immagazzinamento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Infiltrazione di cellule immunitarie proinfiammatorie</a:t>
            </a:r>
          </a:p>
        </p:txBody>
      </p:sp>
      <p:sp>
        <p:nvSpPr>
          <p:cNvPr id="10" name="TextBox 50">
            <a:extLst>
              <a:ext uri="{FF2B5EF4-FFF2-40B4-BE49-F238E27FC236}">
                <a16:creationId xmlns:a16="http://schemas.microsoft.com/office/drawing/2014/main" id="{89F1A8C4-ABEC-3D29-ED5A-193D6F397F60}"/>
              </a:ext>
            </a:extLst>
          </p:cNvPr>
          <p:cNvSpPr txBox="1"/>
          <p:nvPr/>
        </p:nvSpPr>
        <p:spPr>
          <a:xfrm>
            <a:off x="1723046" y="4670397"/>
            <a:ext cx="3044083" cy="830997"/>
          </a:xfrm>
          <a:prstGeom prst="rect">
            <a:avLst/>
          </a:prstGeom>
          <a:noFill/>
          <a:ln w="381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Fegato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 Sensibilità insulinica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 Produzione epatica di glucosio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 Accumulo di lipidi ectopici  </a:t>
            </a:r>
          </a:p>
        </p:txBody>
      </p:sp>
      <p:sp>
        <p:nvSpPr>
          <p:cNvPr id="11" name="TextBox 51">
            <a:extLst>
              <a:ext uri="{FF2B5EF4-FFF2-40B4-BE49-F238E27FC236}">
                <a16:creationId xmlns:a16="http://schemas.microsoft.com/office/drawing/2014/main" id="{FF2F7CF3-1C7D-8201-94B2-E248F013DF19}"/>
              </a:ext>
            </a:extLst>
          </p:cNvPr>
          <p:cNvSpPr txBox="1"/>
          <p:nvPr/>
        </p:nvSpPr>
        <p:spPr>
          <a:xfrm>
            <a:off x="2133309" y="2819616"/>
            <a:ext cx="2559069" cy="646331"/>
          </a:xfrm>
          <a:prstGeom prst="rect">
            <a:avLst/>
          </a:prstGeom>
          <a:noFill/>
          <a:ln w="381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Pancreas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 Insulina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 Glucagone    </a:t>
            </a:r>
          </a:p>
        </p:txBody>
      </p:sp>
      <p:sp>
        <p:nvSpPr>
          <p:cNvPr id="12" name="TextBox 52">
            <a:extLst>
              <a:ext uri="{FF2B5EF4-FFF2-40B4-BE49-F238E27FC236}">
                <a16:creationId xmlns:a16="http://schemas.microsoft.com/office/drawing/2014/main" id="{B309F5BE-E1E3-44B2-8E28-3D9008C05860}"/>
              </a:ext>
            </a:extLst>
          </p:cNvPr>
          <p:cNvSpPr txBox="1"/>
          <p:nvPr/>
        </p:nvSpPr>
        <p:spPr>
          <a:xfrm>
            <a:off x="945843" y="3999610"/>
            <a:ext cx="1815142" cy="461665"/>
          </a:xfrm>
          <a:prstGeom prst="rect">
            <a:avLst/>
          </a:prstGeom>
          <a:noFill/>
          <a:ln w="381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Sistemico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 Iperglicemia</a:t>
            </a:r>
          </a:p>
        </p:txBody>
      </p:sp>
      <p:sp>
        <p:nvSpPr>
          <p:cNvPr id="13" name="TextBox 53">
            <a:extLst>
              <a:ext uri="{FF2B5EF4-FFF2-40B4-BE49-F238E27FC236}">
                <a16:creationId xmlns:a16="http://schemas.microsoft.com/office/drawing/2014/main" id="{A3EA08DA-E4EF-5792-E6DB-AFDE1D354382}"/>
              </a:ext>
            </a:extLst>
          </p:cNvPr>
          <p:cNvSpPr txBox="1"/>
          <p:nvPr/>
        </p:nvSpPr>
        <p:spPr>
          <a:xfrm>
            <a:off x="8487518" y="4830942"/>
            <a:ext cx="3661649" cy="461665"/>
          </a:xfrm>
          <a:prstGeom prst="rect">
            <a:avLst/>
          </a:prstGeom>
          <a:noFill/>
          <a:ln w="254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Sistemico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 Iperglicemia, trigliceridi alimentari</a:t>
            </a:r>
          </a:p>
        </p:txBody>
      </p:sp>
      <p:sp>
        <p:nvSpPr>
          <p:cNvPr id="14" name="TextBox 54">
            <a:extLst>
              <a:ext uri="{FF2B5EF4-FFF2-40B4-BE49-F238E27FC236}">
                <a16:creationId xmlns:a16="http://schemas.microsoft.com/office/drawing/2014/main" id="{4634290C-0AAF-CFB5-20B7-C8FA1EEF96D7}"/>
              </a:ext>
            </a:extLst>
          </p:cNvPr>
          <p:cNvSpPr txBox="1"/>
          <p:nvPr/>
        </p:nvSpPr>
        <p:spPr>
          <a:xfrm>
            <a:off x="8109649" y="2811793"/>
            <a:ext cx="1372940" cy="646331"/>
          </a:xfrm>
          <a:prstGeom prst="rect">
            <a:avLst/>
          </a:prstGeom>
          <a:noFill/>
          <a:ln w="254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Pancreas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Insulina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Glucagone   </a:t>
            </a:r>
          </a:p>
        </p:txBody>
      </p:sp>
      <p:sp>
        <p:nvSpPr>
          <p:cNvPr id="15" name="TextBox 55">
            <a:extLst>
              <a:ext uri="{FF2B5EF4-FFF2-40B4-BE49-F238E27FC236}">
                <a16:creationId xmlns:a16="http://schemas.microsoft.com/office/drawing/2014/main" id="{FF0E2608-EB32-8124-641B-45A966F3F21B}"/>
              </a:ext>
            </a:extLst>
          </p:cNvPr>
          <p:cNvSpPr txBox="1"/>
          <p:nvPr/>
        </p:nvSpPr>
        <p:spPr>
          <a:xfrm>
            <a:off x="5428007" y="1702186"/>
            <a:ext cx="1791619" cy="246221"/>
          </a:xfrm>
          <a:prstGeom prst="rect">
            <a:avLst/>
          </a:prstGeom>
          <a:solidFill>
            <a:sysClr val="window" lastClr="FFFFFF"/>
          </a:solidFill>
          <a:ln w="19050">
            <a:solidFill>
              <a:sysClr val="windowText" lastClr="000000"/>
            </a:solidFill>
          </a:ln>
          <a:effectLst>
            <a:outerShdw blurRad="63500" sx="102000" sy="102000" algn="ctr" rotWithShape="0">
              <a:prstClr val="black">
                <a:alpha val="40000"/>
              </a:prstClr>
            </a:outerShdw>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 sz="1000" b="1" i="0" u="none" strike="noStrike" kern="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Sistema nervoso centrale</a:t>
            </a:r>
          </a:p>
        </p:txBody>
      </p:sp>
      <p:sp>
        <p:nvSpPr>
          <p:cNvPr id="16" name="TextBox 56">
            <a:extLst>
              <a:ext uri="{FF2B5EF4-FFF2-40B4-BE49-F238E27FC236}">
                <a16:creationId xmlns:a16="http://schemas.microsoft.com/office/drawing/2014/main" id="{920D1FB7-BCCC-4021-DA95-D63B73C8AED6}"/>
              </a:ext>
            </a:extLst>
          </p:cNvPr>
          <p:cNvSpPr txBox="1"/>
          <p:nvPr/>
        </p:nvSpPr>
        <p:spPr>
          <a:xfrm>
            <a:off x="6153998" y="3532286"/>
            <a:ext cx="1131537" cy="400110"/>
          </a:xfrm>
          <a:prstGeom prst="rect">
            <a:avLst/>
          </a:prstGeom>
          <a:solidFill>
            <a:sysClr val="window" lastClr="FFFFFF"/>
          </a:solidFill>
          <a:ln w="19050">
            <a:solidFill>
              <a:sysClr val="windowText" lastClr="000000"/>
            </a:solidFill>
          </a:ln>
          <a:effectLst>
            <a:outerShdw blurRad="63500" sx="102000" sy="102000" algn="ctr" rotWithShape="0">
              <a:prstClr val="black">
                <a:alpha val="40000"/>
              </a:prstClr>
            </a:outerShdw>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 sz="1000" b="1" i="0" u="none" strike="noStrike" kern="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Muscolo scheletrico</a:t>
            </a:r>
          </a:p>
        </p:txBody>
      </p:sp>
      <p:sp>
        <p:nvSpPr>
          <p:cNvPr id="17" name="TextBox 57">
            <a:extLst>
              <a:ext uri="{FF2B5EF4-FFF2-40B4-BE49-F238E27FC236}">
                <a16:creationId xmlns:a16="http://schemas.microsoft.com/office/drawing/2014/main" id="{381F514E-DCF6-2803-9320-62DF3AE8B75E}"/>
              </a:ext>
            </a:extLst>
          </p:cNvPr>
          <p:cNvSpPr txBox="1"/>
          <p:nvPr/>
        </p:nvSpPr>
        <p:spPr>
          <a:xfrm>
            <a:off x="5316220" y="4176460"/>
            <a:ext cx="837778" cy="246221"/>
          </a:xfrm>
          <a:prstGeom prst="rect">
            <a:avLst/>
          </a:prstGeom>
          <a:solidFill>
            <a:sysClr val="window" lastClr="FFFFFF"/>
          </a:solidFill>
          <a:ln w="19050">
            <a:solidFill>
              <a:sysClr val="windowText" lastClr="000000"/>
            </a:solidFill>
          </a:ln>
          <a:effectLst>
            <a:outerShdw blurRad="63500" sx="102000" sy="102000" algn="ctr" rotWithShape="0">
              <a:prstClr val="black">
                <a:alpha val="40000"/>
              </a:prstClr>
            </a:outerShdw>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 sz="1000" b="1" i="0" u="none" strike="noStrike" kern="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Fegato</a:t>
            </a:r>
          </a:p>
        </p:txBody>
      </p:sp>
      <p:sp>
        <p:nvSpPr>
          <p:cNvPr id="18" name="TextBox 58">
            <a:extLst>
              <a:ext uri="{FF2B5EF4-FFF2-40B4-BE49-F238E27FC236}">
                <a16:creationId xmlns:a16="http://schemas.microsoft.com/office/drawing/2014/main" id="{E51AC493-8B68-EA24-CF5F-6E1CB479EE88}"/>
              </a:ext>
            </a:extLst>
          </p:cNvPr>
          <p:cNvSpPr txBox="1"/>
          <p:nvPr/>
        </p:nvSpPr>
        <p:spPr>
          <a:xfrm>
            <a:off x="6766211" y="5001585"/>
            <a:ext cx="1180138" cy="553998"/>
          </a:xfrm>
          <a:prstGeom prst="rect">
            <a:avLst/>
          </a:prstGeom>
          <a:solidFill>
            <a:sysClr val="window" lastClr="FFFFFF"/>
          </a:solidFill>
          <a:ln w="19050">
            <a:solidFill>
              <a:sysClr val="windowText" lastClr="000000"/>
            </a:solidFill>
          </a:ln>
          <a:effectLst>
            <a:outerShdw blurRad="63500" sx="102000" sy="102000" algn="ctr" rotWithShape="0">
              <a:prstClr val="black">
                <a:alpha val="40000"/>
              </a:prstClr>
            </a:outerShdw>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 sz="1000" b="1" i="0" u="none" strike="noStrike" kern="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Tessuto adiposo bianco sottocutaneo</a:t>
            </a:r>
          </a:p>
        </p:txBody>
      </p:sp>
      <p:sp>
        <p:nvSpPr>
          <p:cNvPr id="19" name="TextBox 59">
            <a:extLst>
              <a:ext uri="{FF2B5EF4-FFF2-40B4-BE49-F238E27FC236}">
                <a16:creationId xmlns:a16="http://schemas.microsoft.com/office/drawing/2014/main" id="{D60B453B-EDF2-6D74-8929-5CD0D1D65C1F}"/>
              </a:ext>
            </a:extLst>
          </p:cNvPr>
          <p:cNvSpPr txBox="1"/>
          <p:nvPr/>
        </p:nvSpPr>
        <p:spPr>
          <a:xfrm>
            <a:off x="4937623" y="4953085"/>
            <a:ext cx="870001" cy="246221"/>
          </a:xfrm>
          <a:prstGeom prst="rect">
            <a:avLst/>
          </a:prstGeom>
          <a:solidFill>
            <a:sysClr val="window" lastClr="FFFFFF"/>
          </a:solidFill>
          <a:ln w="19050">
            <a:solidFill>
              <a:sysClr val="windowText" lastClr="000000"/>
            </a:solidFill>
          </a:ln>
          <a:effectLst>
            <a:outerShdw blurRad="63500" sx="102000" sy="102000" algn="ctr" rotWithShape="0">
              <a:prstClr val="black">
                <a:alpha val="40000"/>
              </a:prstClr>
            </a:outerShdw>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 sz="1000" b="1" i="0" u="none" strike="noStrike" kern="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Pancreas</a:t>
            </a:r>
          </a:p>
        </p:txBody>
      </p:sp>
      <p:sp>
        <p:nvSpPr>
          <p:cNvPr id="20" name="TextBox 60">
            <a:extLst>
              <a:ext uri="{FF2B5EF4-FFF2-40B4-BE49-F238E27FC236}">
                <a16:creationId xmlns:a16="http://schemas.microsoft.com/office/drawing/2014/main" id="{B5D25045-15D0-FDC7-83C9-0D716C41D2D2}"/>
              </a:ext>
            </a:extLst>
          </p:cNvPr>
          <p:cNvSpPr txBox="1"/>
          <p:nvPr/>
        </p:nvSpPr>
        <p:spPr>
          <a:xfrm>
            <a:off x="6398034" y="4459872"/>
            <a:ext cx="821592" cy="246221"/>
          </a:xfrm>
          <a:prstGeom prst="rect">
            <a:avLst/>
          </a:prstGeom>
          <a:solidFill>
            <a:sysClr val="window" lastClr="FFFFFF"/>
          </a:solidFill>
          <a:ln w="19050">
            <a:solidFill>
              <a:sysClr val="windowText" lastClr="000000"/>
            </a:solidFill>
          </a:ln>
          <a:effectLst>
            <a:outerShdw blurRad="63500" sx="102000" sy="102000" algn="ctr" rotWithShape="0">
              <a:prstClr val="black">
                <a:alpha val="40000"/>
              </a:prstClr>
            </a:outerShdw>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 sz="1000" b="1" i="0" u="none" strike="noStrike" kern="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Stomaco</a:t>
            </a:r>
          </a:p>
        </p:txBody>
      </p:sp>
      <p:sp>
        <p:nvSpPr>
          <p:cNvPr id="21" name="TextBox 61">
            <a:extLst>
              <a:ext uri="{FF2B5EF4-FFF2-40B4-BE49-F238E27FC236}">
                <a16:creationId xmlns:a16="http://schemas.microsoft.com/office/drawing/2014/main" id="{F6EC3F42-23FA-32D7-0E45-B82D860A7E9B}"/>
              </a:ext>
            </a:extLst>
          </p:cNvPr>
          <p:cNvSpPr txBox="1"/>
          <p:nvPr/>
        </p:nvSpPr>
        <p:spPr>
          <a:xfrm>
            <a:off x="3024073" y="1867178"/>
            <a:ext cx="2739626" cy="1015663"/>
          </a:xfrm>
          <a:prstGeom prst="rect">
            <a:avLst/>
          </a:prstGeom>
          <a:noFill/>
          <a:ln w="381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Sistema nervoso centrale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 Sazietà</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 Assunzione di cibo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 Nausea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 Peso corporeo</a:t>
            </a:r>
          </a:p>
        </p:txBody>
      </p:sp>
      <p:sp>
        <p:nvSpPr>
          <p:cNvPr id="22" name="TextBox 62">
            <a:extLst>
              <a:ext uri="{FF2B5EF4-FFF2-40B4-BE49-F238E27FC236}">
                <a16:creationId xmlns:a16="http://schemas.microsoft.com/office/drawing/2014/main" id="{3F6BA85A-65E8-6EE8-7A0B-292C657FF615}"/>
              </a:ext>
            </a:extLst>
          </p:cNvPr>
          <p:cNvSpPr txBox="1"/>
          <p:nvPr/>
        </p:nvSpPr>
        <p:spPr>
          <a:xfrm>
            <a:off x="7382941" y="1888878"/>
            <a:ext cx="2863846" cy="830997"/>
          </a:xfrm>
          <a:prstGeom prst="rect">
            <a:avLst/>
          </a:prstGeom>
          <a:noFill/>
          <a:ln w="25400">
            <a:noFill/>
          </a:ln>
          <a:effectLst/>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200" b="1" i="0" u="none" strike="noStrike" kern="1200" cap="none" spc="0" normalizeH="0" baseline="0" noProof="0">
                <a:ln>
                  <a:noFill/>
                </a:ln>
                <a:solidFill>
                  <a:srgbClr val="000000"/>
                </a:solidFill>
                <a:effectLst/>
                <a:uLnTx/>
                <a:uFillTx/>
                <a:latin typeface="Arial" panose="020B0604020202020204" pitchFamily="34" charset="0"/>
                <a:ea typeface="ヒラギノ角ゴ Pro W3" charset="0"/>
                <a:cs typeface="Arial" panose="020B0604020202020204" pitchFamily="34" charset="0"/>
              </a:rPr>
              <a:t>Sistema nervoso centrale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Assunzione di cibo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Nausea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 sz="12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 Peso corporeo</a:t>
            </a:r>
          </a:p>
        </p:txBody>
      </p:sp>
      <p:sp>
        <p:nvSpPr>
          <p:cNvPr id="23" name="Rounded Rectangle 6">
            <a:extLst>
              <a:ext uri="{FF2B5EF4-FFF2-40B4-BE49-F238E27FC236}">
                <a16:creationId xmlns:a16="http://schemas.microsoft.com/office/drawing/2014/main" id="{A572B918-51CA-7049-0BC0-0FA0F7761DC8}"/>
              </a:ext>
            </a:extLst>
          </p:cNvPr>
          <p:cNvSpPr/>
          <p:nvPr/>
        </p:nvSpPr>
        <p:spPr>
          <a:xfrm>
            <a:off x="186448" y="1365408"/>
            <a:ext cx="5124503" cy="362093"/>
          </a:xfrm>
          <a:prstGeom prst="roundRect">
            <a:avLst/>
          </a:prstGeom>
          <a:solidFill>
            <a:schemeClr val="accent1"/>
          </a:solidFill>
          <a:ln w="19050" cap="flat" cmpd="sng" algn="ctr">
            <a:solidFill>
              <a:schemeClr val="accent1"/>
            </a:solidFill>
            <a:prstDash val="solid"/>
            <a:miter lim="800000"/>
          </a:ln>
          <a:effectLst>
            <a:outerShdw blurRad="63500" sx="102000" sy="102000" algn="ctr" rotWithShape="0">
              <a:prstClr val="black">
                <a:alpha val="40000"/>
              </a:prstClr>
            </a:outerShdw>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 sz="1600" b="1" i="0" u="none" strike="noStrike" kern="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Calibri" panose="020F0502020204030204" pitchFamily="34" charset="0"/>
                <a:cs typeface="Arial" panose="020B0604020202020204" pitchFamily="34" charset="0"/>
              </a:rPr>
              <a:t>Agonismo del recettore GLP-1</a:t>
            </a:r>
          </a:p>
        </p:txBody>
      </p:sp>
      <p:sp>
        <p:nvSpPr>
          <p:cNvPr id="24" name="Rounded Rectangle 81">
            <a:extLst>
              <a:ext uri="{FF2B5EF4-FFF2-40B4-BE49-F238E27FC236}">
                <a16:creationId xmlns:a16="http://schemas.microsoft.com/office/drawing/2014/main" id="{F64D3D2D-661F-18D4-FC8E-E48F8DF0289D}"/>
              </a:ext>
            </a:extLst>
          </p:cNvPr>
          <p:cNvSpPr/>
          <p:nvPr/>
        </p:nvSpPr>
        <p:spPr>
          <a:xfrm>
            <a:off x="7356280" y="1353161"/>
            <a:ext cx="4768330" cy="362093"/>
          </a:xfrm>
          <a:prstGeom prst="roundRect">
            <a:avLst/>
          </a:prstGeom>
          <a:solidFill>
            <a:srgbClr val="8640B0"/>
          </a:solidFill>
          <a:ln w="19050" cap="flat" cmpd="sng" algn="ctr">
            <a:solidFill>
              <a:srgbClr val="000099"/>
            </a:solidFill>
            <a:prstDash val="solid"/>
            <a:miter lim="800000"/>
          </a:ln>
          <a:effectLst>
            <a:outerShdw blurRad="63500" sx="102000" sy="102000" algn="ctr" rotWithShape="0">
              <a:prstClr val="black">
                <a:alpha val="40000"/>
              </a:prstClr>
            </a:outerShdw>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 sz="1600" b="1" i="0" u="none" strike="noStrike" kern="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Calibri" panose="020F0502020204030204" pitchFamily="34" charset="0"/>
                <a:cs typeface="Arial" panose="020B0604020202020204" pitchFamily="34" charset="0"/>
              </a:rPr>
              <a:t>Agonismo del recettore GIP</a:t>
            </a:r>
          </a:p>
        </p:txBody>
      </p:sp>
      <p:sp>
        <p:nvSpPr>
          <p:cNvPr id="25" name="Oval 24">
            <a:extLst>
              <a:ext uri="{FF2B5EF4-FFF2-40B4-BE49-F238E27FC236}">
                <a16:creationId xmlns:a16="http://schemas.microsoft.com/office/drawing/2014/main" id="{48C5B313-9C9A-41CC-080B-0BC1CB22E39D}"/>
              </a:ext>
            </a:extLst>
          </p:cNvPr>
          <p:cNvSpPr/>
          <p:nvPr/>
        </p:nvSpPr>
        <p:spPr>
          <a:xfrm>
            <a:off x="5880755" y="2105289"/>
            <a:ext cx="147868" cy="136805"/>
          </a:xfrm>
          <a:prstGeom prst="ellipse">
            <a:avLst/>
          </a:prstGeom>
          <a:solidFill>
            <a:srgbClr val="5A5A5A"/>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6" name="Rounded Rectangle 1">
            <a:extLst>
              <a:ext uri="{FF2B5EF4-FFF2-40B4-BE49-F238E27FC236}">
                <a16:creationId xmlns:a16="http://schemas.microsoft.com/office/drawing/2014/main" id="{CDB647C9-2CDA-48EE-463B-B1764609358B}"/>
              </a:ext>
            </a:extLst>
          </p:cNvPr>
          <p:cNvSpPr/>
          <p:nvPr/>
        </p:nvSpPr>
        <p:spPr>
          <a:xfrm>
            <a:off x="396848" y="5584869"/>
            <a:ext cx="2364137" cy="710499"/>
          </a:xfrm>
          <a:prstGeom prst="roundRect">
            <a:avLst/>
          </a:prstGeom>
          <a:solidFill>
            <a:sysClr val="window" lastClr="FFFFFF"/>
          </a:solidFill>
          <a:ln w="19050" cap="flat" cmpd="sng" algn="ctr">
            <a:solidFill>
              <a:sysClr val="windowText" lastClr="000000"/>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7" name="TextBox 67">
            <a:extLst>
              <a:ext uri="{FF2B5EF4-FFF2-40B4-BE49-F238E27FC236}">
                <a16:creationId xmlns:a16="http://schemas.microsoft.com/office/drawing/2014/main" id="{81438539-6232-0AAC-B8AF-75F6CC2421F2}"/>
              </a:ext>
            </a:extLst>
          </p:cNvPr>
          <p:cNvSpPr txBox="1"/>
          <p:nvPr/>
        </p:nvSpPr>
        <p:spPr>
          <a:xfrm>
            <a:off x="662814" y="5838835"/>
            <a:ext cx="2151756" cy="246221"/>
          </a:xfrm>
          <a:prstGeom prst="rect">
            <a:avLst/>
          </a:prstGeom>
          <a:noFill/>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000" b="1" i="0" u="none" strike="noStrike" kern="1200" cap="none" spc="0" normalizeH="0" baseline="0" noProof="0">
                <a:ln>
                  <a:noFill/>
                </a:ln>
                <a:solidFill>
                  <a:srgbClr val="000099"/>
                </a:solidFill>
                <a:effectLst/>
                <a:uLnTx/>
                <a:uFillTx/>
                <a:latin typeface="Arial" panose="020B0604020202020204" pitchFamily="34" charset="0"/>
                <a:ea typeface="ヒラギノ角ゴ Pro W3" charset="0"/>
                <a:cs typeface="Arial" panose="020B0604020202020204" pitchFamily="34" charset="0"/>
              </a:rPr>
              <a:t>Agonismo del recettore GIP</a:t>
            </a:r>
          </a:p>
        </p:txBody>
      </p:sp>
      <p:sp>
        <p:nvSpPr>
          <p:cNvPr id="28" name="TextBox 68">
            <a:extLst>
              <a:ext uri="{FF2B5EF4-FFF2-40B4-BE49-F238E27FC236}">
                <a16:creationId xmlns:a16="http://schemas.microsoft.com/office/drawing/2014/main" id="{85039D60-BF70-20E4-28D4-3D29BBF41C97}"/>
              </a:ext>
            </a:extLst>
          </p:cNvPr>
          <p:cNvSpPr txBox="1"/>
          <p:nvPr/>
        </p:nvSpPr>
        <p:spPr>
          <a:xfrm>
            <a:off x="657246" y="5615348"/>
            <a:ext cx="2162381" cy="246221"/>
          </a:xfrm>
          <a:prstGeom prst="rect">
            <a:avLst/>
          </a:prstGeom>
          <a:noFill/>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000" b="1" i="0" u="none" strike="noStrike" kern="1200" cap="none" spc="0" normalizeH="0" baseline="0" noProof="0">
                <a:ln>
                  <a:noFill/>
                </a:ln>
                <a:solidFill>
                  <a:srgbClr val="5A5A5A"/>
                </a:solidFill>
                <a:effectLst/>
                <a:uLnTx/>
                <a:uFillTx/>
                <a:latin typeface="Arial" panose="020B0604020202020204" pitchFamily="34" charset="0"/>
                <a:ea typeface="ヒラギノ角ゴ Pro W3" charset="0"/>
                <a:cs typeface="Arial" panose="020B0604020202020204" pitchFamily="34" charset="0"/>
              </a:rPr>
              <a:t>Agonismo del recettore GLP-1  </a:t>
            </a:r>
          </a:p>
        </p:txBody>
      </p:sp>
      <p:sp>
        <p:nvSpPr>
          <p:cNvPr id="29" name="TextBox 69">
            <a:extLst>
              <a:ext uri="{FF2B5EF4-FFF2-40B4-BE49-F238E27FC236}">
                <a16:creationId xmlns:a16="http://schemas.microsoft.com/office/drawing/2014/main" id="{7543B0A1-6952-ABF4-7A79-21B9AF56DEF9}"/>
              </a:ext>
            </a:extLst>
          </p:cNvPr>
          <p:cNvSpPr txBox="1"/>
          <p:nvPr/>
        </p:nvSpPr>
        <p:spPr>
          <a:xfrm>
            <a:off x="657247" y="6049147"/>
            <a:ext cx="1416247" cy="246221"/>
          </a:xfrm>
          <a:prstGeom prst="rect">
            <a:avLst/>
          </a:prstGeom>
          <a:noFill/>
        </p:spPr>
        <p:txBody>
          <a:bodyPr wrap="square" rtlCol="0">
            <a:spAutoFit/>
          </a:bodyP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 sz="1000" b="1" i="0" u="none" strike="noStrike" kern="1200" cap="none" spc="0" normalizeH="0" baseline="0" noProof="0">
                <a:ln>
                  <a:noFill/>
                </a:ln>
                <a:solidFill>
                  <a:srgbClr val="C52605"/>
                </a:solidFill>
                <a:effectLst/>
                <a:uLnTx/>
                <a:uFillTx/>
                <a:latin typeface="Arial" panose="020B0604020202020204" pitchFamily="34" charset="0"/>
                <a:ea typeface="ヒラギノ角ゴ Pro W3" charset="0"/>
                <a:cs typeface="Arial" panose="020B0604020202020204" pitchFamily="34" charset="0"/>
              </a:rPr>
              <a:t>Azione indiretta</a:t>
            </a:r>
          </a:p>
        </p:txBody>
      </p:sp>
      <p:sp>
        <p:nvSpPr>
          <p:cNvPr id="30" name="Oval 29">
            <a:extLst>
              <a:ext uri="{FF2B5EF4-FFF2-40B4-BE49-F238E27FC236}">
                <a16:creationId xmlns:a16="http://schemas.microsoft.com/office/drawing/2014/main" id="{CAFA1FD7-7C56-2ECF-97D8-B09758F67C69}"/>
              </a:ext>
            </a:extLst>
          </p:cNvPr>
          <p:cNvSpPr/>
          <p:nvPr/>
        </p:nvSpPr>
        <p:spPr>
          <a:xfrm>
            <a:off x="6153999" y="2074537"/>
            <a:ext cx="141254" cy="136805"/>
          </a:xfrm>
          <a:prstGeom prst="ellipse">
            <a:avLst/>
          </a:prstGeom>
          <a:solidFill>
            <a:srgbClr val="000099"/>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1" name="Oval 30">
            <a:extLst>
              <a:ext uri="{FF2B5EF4-FFF2-40B4-BE49-F238E27FC236}">
                <a16:creationId xmlns:a16="http://schemas.microsoft.com/office/drawing/2014/main" id="{9947440E-5CB5-30C2-5CAF-72C609B6FDDC}"/>
              </a:ext>
            </a:extLst>
          </p:cNvPr>
          <p:cNvSpPr/>
          <p:nvPr/>
        </p:nvSpPr>
        <p:spPr>
          <a:xfrm>
            <a:off x="513797" y="5649440"/>
            <a:ext cx="149453" cy="130621"/>
          </a:xfrm>
          <a:prstGeom prst="ellipse">
            <a:avLst/>
          </a:prstGeom>
          <a:solidFill>
            <a:srgbClr val="5A5A5A"/>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2" name="Oval 31">
            <a:extLst>
              <a:ext uri="{FF2B5EF4-FFF2-40B4-BE49-F238E27FC236}">
                <a16:creationId xmlns:a16="http://schemas.microsoft.com/office/drawing/2014/main" id="{8A2A1100-8284-5E03-D101-3505C275B271}"/>
              </a:ext>
            </a:extLst>
          </p:cNvPr>
          <p:cNvSpPr/>
          <p:nvPr/>
        </p:nvSpPr>
        <p:spPr>
          <a:xfrm>
            <a:off x="511478" y="6106209"/>
            <a:ext cx="149453" cy="130621"/>
          </a:xfrm>
          <a:prstGeom prst="ellipse">
            <a:avLst/>
          </a:prstGeom>
          <a:solidFill>
            <a:srgbClr val="C00000"/>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srgbClr val="C52605"/>
              </a:solidFill>
              <a:effectLst/>
              <a:uLnTx/>
              <a:uFillTx/>
              <a:latin typeface="Arial" panose="020B0604020202020204" pitchFamily="34" charset="0"/>
              <a:ea typeface="+mn-ea"/>
              <a:cs typeface="Arial" panose="020B0604020202020204" pitchFamily="34" charset="0"/>
            </a:endParaRPr>
          </a:p>
        </p:txBody>
      </p:sp>
      <p:sp>
        <p:nvSpPr>
          <p:cNvPr id="33" name="Oval 32">
            <a:extLst>
              <a:ext uri="{FF2B5EF4-FFF2-40B4-BE49-F238E27FC236}">
                <a16:creationId xmlns:a16="http://schemas.microsoft.com/office/drawing/2014/main" id="{6288C3BC-E919-4C97-8A57-42FB8BA8A19E}"/>
              </a:ext>
            </a:extLst>
          </p:cNvPr>
          <p:cNvSpPr/>
          <p:nvPr/>
        </p:nvSpPr>
        <p:spPr>
          <a:xfrm>
            <a:off x="4861924" y="4252299"/>
            <a:ext cx="147868" cy="136805"/>
          </a:xfrm>
          <a:prstGeom prst="ellipse">
            <a:avLst/>
          </a:prstGeom>
          <a:solidFill>
            <a:srgbClr val="C00000"/>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4" name="Oval 33">
            <a:extLst>
              <a:ext uri="{FF2B5EF4-FFF2-40B4-BE49-F238E27FC236}">
                <a16:creationId xmlns:a16="http://schemas.microsoft.com/office/drawing/2014/main" id="{B6FB7688-B934-6321-1507-FEA9B9DE2213}"/>
              </a:ext>
            </a:extLst>
          </p:cNvPr>
          <p:cNvSpPr/>
          <p:nvPr/>
        </p:nvSpPr>
        <p:spPr>
          <a:xfrm>
            <a:off x="5645019" y="4499655"/>
            <a:ext cx="147868" cy="136805"/>
          </a:xfrm>
          <a:prstGeom prst="ellipse">
            <a:avLst/>
          </a:prstGeom>
          <a:solidFill>
            <a:srgbClr val="C00000"/>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5" name="Oval 34">
            <a:extLst>
              <a:ext uri="{FF2B5EF4-FFF2-40B4-BE49-F238E27FC236}">
                <a16:creationId xmlns:a16="http://schemas.microsoft.com/office/drawing/2014/main" id="{3163E132-9FFD-7267-A40F-1833EA27D484}"/>
              </a:ext>
            </a:extLst>
          </p:cNvPr>
          <p:cNvSpPr/>
          <p:nvPr/>
        </p:nvSpPr>
        <p:spPr>
          <a:xfrm>
            <a:off x="7137667" y="4252298"/>
            <a:ext cx="147868" cy="136805"/>
          </a:xfrm>
          <a:prstGeom prst="ellipse">
            <a:avLst/>
          </a:prstGeom>
          <a:solidFill>
            <a:srgbClr val="C00000"/>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6" name="Oval 35">
            <a:extLst>
              <a:ext uri="{FF2B5EF4-FFF2-40B4-BE49-F238E27FC236}">
                <a16:creationId xmlns:a16="http://schemas.microsoft.com/office/drawing/2014/main" id="{9FBD23C9-55B0-3FD8-37A6-9EEFA72C280B}"/>
              </a:ext>
            </a:extLst>
          </p:cNvPr>
          <p:cNvSpPr/>
          <p:nvPr/>
        </p:nvSpPr>
        <p:spPr>
          <a:xfrm>
            <a:off x="7038328" y="3411992"/>
            <a:ext cx="147868" cy="136805"/>
          </a:xfrm>
          <a:prstGeom prst="ellipse">
            <a:avLst/>
          </a:prstGeom>
          <a:solidFill>
            <a:srgbClr val="C00000"/>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7" name="Oval 36">
            <a:extLst>
              <a:ext uri="{FF2B5EF4-FFF2-40B4-BE49-F238E27FC236}">
                <a16:creationId xmlns:a16="http://schemas.microsoft.com/office/drawing/2014/main" id="{8B54070D-AE9C-7DD7-DCBF-94B1FADA193B}"/>
              </a:ext>
            </a:extLst>
          </p:cNvPr>
          <p:cNvSpPr/>
          <p:nvPr/>
        </p:nvSpPr>
        <p:spPr>
          <a:xfrm>
            <a:off x="6061304" y="4761265"/>
            <a:ext cx="147868" cy="136805"/>
          </a:xfrm>
          <a:prstGeom prst="ellipse">
            <a:avLst/>
          </a:prstGeom>
          <a:solidFill>
            <a:srgbClr val="5A5A5A"/>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8" name="Oval 37">
            <a:extLst>
              <a:ext uri="{FF2B5EF4-FFF2-40B4-BE49-F238E27FC236}">
                <a16:creationId xmlns:a16="http://schemas.microsoft.com/office/drawing/2014/main" id="{C4682624-7087-B603-A1B5-0C4D67DDF7F8}"/>
              </a:ext>
            </a:extLst>
          </p:cNvPr>
          <p:cNvSpPr/>
          <p:nvPr/>
        </p:nvSpPr>
        <p:spPr>
          <a:xfrm>
            <a:off x="5837381" y="4962382"/>
            <a:ext cx="147868" cy="136805"/>
          </a:xfrm>
          <a:prstGeom prst="ellipse">
            <a:avLst/>
          </a:prstGeom>
          <a:solidFill>
            <a:srgbClr val="5A5A5A"/>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9" name="Oval 38">
            <a:extLst>
              <a:ext uri="{FF2B5EF4-FFF2-40B4-BE49-F238E27FC236}">
                <a16:creationId xmlns:a16="http://schemas.microsoft.com/office/drawing/2014/main" id="{2722ABA6-5DD7-8F82-74AA-DEC7FA59F525}"/>
              </a:ext>
            </a:extLst>
          </p:cNvPr>
          <p:cNvSpPr/>
          <p:nvPr/>
        </p:nvSpPr>
        <p:spPr>
          <a:xfrm>
            <a:off x="508303" y="5876221"/>
            <a:ext cx="149453" cy="130621"/>
          </a:xfrm>
          <a:prstGeom prst="ellipse">
            <a:avLst/>
          </a:prstGeom>
          <a:solidFill>
            <a:srgbClr val="000099"/>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0" name="Oval 39">
            <a:extLst>
              <a:ext uri="{FF2B5EF4-FFF2-40B4-BE49-F238E27FC236}">
                <a16:creationId xmlns:a16="http://schemas.microsoft.com/office/drawing/2014/main" id="{70899084-E65A-2E5D-E9C5-EF82339F0568}"/>
              </a:ext>
            </a:extLst>
          </p:cNvPr>
          <p:cNvSpPr/>
          <p:nvPr/>
        </p:nvSpPr>
        <p:spPr>
          <a:xfrm>
            <a:off x="6037373" y="4980650"/>
            <a:ext cx="141254" cy="136805"/>
          </a:xfrm>
          <a:prstGeom prst="ellipse">
            <a:avLst/>
          </a:prstGeom>
          <a:solidFill>
            <a:srgbClr val="000099"/>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1" name="Oval 40">
            <a:extLst>
              <a:ext uri="{FF2B5EF4-FFF2-40B4-BE49-F238E27FC236}">
                <a16:creationId xmlns:a16="http://schemas.microsoft.com/office/drawing/2014/main" id="{E081CC58-B9C9-551D-E85C-8F281F162296}"/>
              </a:ext>
            </a:extLst>
          </p:cNvPr>
          <p:cNvSpPr/>
          <p:nvPr/>
        </p:nvSpPr>
        <p:spPr>
          <a:xfrm>
            <a:off x="6506218" y="4811348"/>
            <a:ext cx="141254" cy="136805"/>
          </a:xfrm>
          <a:prstGeom prst="ellipse">
            <a:avLst/>
          </a:prstGeom>
          <a:solidFill>
            <a:srgbClr val="000099"/>
          </a:solidFill>
          <a:ln w="12700" cap="flat" cmpd="sng" algn="ctr">
            <a:solidFill>
              <a:sysClr val="window" lastClr="FFFFFF"/>
            </a:solidFill>
            <a:prstDash val="solid"/>
            <a:miter lim="800000"/>
          </a:ln>
          <a:effectLst/>
        </p:spPr>
        <p:txBody>
          <a:bodyPr rtlCol="0" anchor="ctr"/>
          <a:lstStyle>
            <a:defPPr>
              <a:defRPr lang="en-US"/>
            </a:defPPr>
            <a:lvl1pPr marL="0" algn="l" defTabSz="914400" rtl="0" eaLnBrk="1" latinLnBrk="0" hangingPunct="1">
              <a:defRPr sz="1800" kern="1200">
                <a:solidFill>
                  <a:srgbClr val="000000"/>
                </a:solidFill>
                <a:latin typeface="Arial" panose="020B0604020202020204"/>
              </a:defRPr>
            </a:lvl1pPr>
            <a:lvl2pPr marL="457200" algn="l" defTabSz="914400" rtl="0" eaLnBrk="1" latinLnBrk="0" hangingPunct="1">
              <a:defRPr sz="1800" kern="1200">
                <a:solidFill>
                  <a:srgbClr val="000000"/>
                </a:solidFill>
                <a:latin typeface="Arial" panose="020B0604020202020204"/>
              </a:defRPr>
            </a:lvl2pPr>
            <a:lvl3pPr marL="914400" algn="l" defTabSz="914400" rtl="0" eaLnBrk="1" latinLnBrk="0" hangingPunct="1">
              <a:defRPr sz="1800" kern="1200">
                <a:solidFill>
                  <a:srgbClr val="000000"/>
                </a:solidFill>
                <a:latin typeface="Arial" panose="020B0604020202020204"/>
              </a:defRPr>
            </a:lvl3pPr>
            <a:lvl4pPr marL="1371600" algn="l" defTabSz="914400" rtl="0" eaLnBrk="1" latinLnBrk="0" hangingPunct="1">
              <a:defRPr sz="1800" kern="1200">
                <a:solidFill>
                  <a:srgbClr val="000000"/>
                </a:solidFill>
                <a:latin typeface="Arial" panose="020B0604020202020204"/>
              </a:defRPr>
            </a:lvl4pPr>
            <a:lvl5pPr marL="1828800" algn="l" defTabSz="914400" rtl="0" eaLnBrk="1" latinLnBrk="0" hangingPunct="1">
              <a:defRPr sz="1800" kern="1200">
                <a:solidFill>
                  <a:srgbClr val="000000"/>
                </a:solidFill>
                <a:latin typeface="Arial" panose="020B0604020202020204"/>
              </a:defRPr>
            </a:lvl5pPr>
            <a:lvl6pPr marL="2286000" algn="l" defTabSz="914400" rtl="0" eaLnBrk="1" latinLnBrk="0" hangingPunct="1">
              <a:defRPr sz="1800" kern="1200">
                <a:solidFill>
                  <a:srgbClr val="000000"/>
                </a:solidFill>
                <a:latin typeface="Arial" panose="020B0604020202020204"/>
              </a:defRPr>
            </a:lvl6pPr>
            <a:lvl7pPr marL="2743200" algn="l" defTabSz="914400" rtl="0" eaLnBrk="1" latinLnBrk="0" hangingPunct="1">
              <a:defRPr sz="1800" kern="1200">
                <a:solidFill>
                  <a:srgbClr val="000000"/>
                </a:solidFill>
                <a:latin typeface="Arial" panose="020B0604020202020204"/>
              </a:defRPr>
            </a:lvl7pPr>
            <a:lvl8pPr marL="3200400" algn="l" defTabSz="914400" rtl="0" eaLnBrk="1" latinLnBrk="0" hangingPunct="1">
              <a:defRPr sz="1800" kern="1200">
                <a:solidFill>
                  <a:srgbClr val="000000"/>
                </a:solidFill>
                <a:latin typeface="Arial" panose="020B0604020202020204"/>
              </a:defRPr>
            </a:lvl8pPr>
            <a:lvl9pPr marL="3657600" algn="l" defTabSz="914400" rtl="0" eaLnBrk="1" latinLnBrk="0" hangingPunct="1">
              <a:defRPr sz="1800" kern="1200">
                <a:solidFill>
                  <a:srgbClr val="000000"/>
                </a:solidFill>
                <a:latin typeface="Arial" panose="020B060402020202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3" name="Rectangle 2">
            <a:extLst>
              <a:ext uri="{FF2B5EF4-FFF2-40B4-BE49-F238E27FC236}">
                <a16:creationId xmlns:a16="http://schemas.microsoft.com/office/drawing/2014/main" id="{95B658D7-2A56-1F39-2401-C78A157D1869}"/>
              </a:ext>
            </a:extLst>
          </p:cNvPr>
          <p:cNvSpPr/>
          <p:nvPr/>
        </p:nvSpPr>
        <p:spPr>
          <a:xfrm>
            <a:off x="186448" y="6313118"/>
            <a:ext cx="515010" cy="3883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Ringside Book"/>
              <a:ea typeface="+mn-ea"/>
              <a:cs typeface="+mn-cs"/>
            </a:endParaRPr>
          </a:p>
        </p:txBody>
      </p:sp>
    </p:spTree>
    <p:extLst>
      <p:ext uri="{BB962C8B-B14F-4D97-AF65-F5344CB8AC3E}">
        <p14:creationId xmlns:p14="http://schemas.microsoft.com/office/powerpoint/2010/main" val="237867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E715E9-19EE-D324-7795-6890B9498E33}"/>
              </a:ext>
            </a:extLst>
          </p:cNvPr>
          <p:cNvSpPr/>
          <p:nvPr/>
        </p:nvSpPr>
        <p:spPr>
          <a:xfrm>
            <a:off x="0" y="3374570"/>
            <a:ext cx="4442076" cy="3154861"/>
          </a:xfrm>
          <a:prstGeom prst="rect">
            <a:avLst/>
          </a:prstGeom>
          <a:solidFill>
            <a:srgbClr val="FED966">
              <a:alpha val="3607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Rectangle 1">
            <a:extLst>
              <a:ext uri="{FF2B5EF4-FFF2-40B4-BE49-F238E27FC236}">
                <a16:creationId xmlns:a16="http://schemas.microsoft.com/office/drawing/2014/main" id="{8FE5FCE5-2A72-76E2-9CD6-C44A35B1DACE}"/>
              </a:ext>
            </a:extLst>
          </p:cNvPr>
          <p:cNvSpPr/>
          <p:nvPr/>
        </p:nvSpPr>
        <p:spPr>
          <a:xfrm>
            <a:off x="0" y="1491343"/>
            <a:ext cx="4699819" cy="1730828"/>
          </a:xfrm>
          <a:prstGeom prst="rect">
            <a:avLst/>
          </a:prstGeom>
          <a:solidFill>
            <a:srgbClr val="FBCFC8">
              <a:alpha val="38039"/>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itolo 1">
            <a:extLst>
              <a:ext uri="{FF2B5EF4-FFF2-40B4-BE49-F238E27FC236}">
                <a16:creationId xmlns:a16="http://schemas.microsoft.com/office/drawing/2014/main" id="{6CB8CAE5-2F86-D304-BFBE-99817B5007A7}"/>
              </a:ext>
            </a:extLst>
          </p:cNvPr>
          <p:cNvSpPr txBox="1">
            <a:spLocks/>
          </p:cNvSpPr>
          <p:nvPr/>
        </p:nvSpPr>
        <p:spPr>
          <a:xfrm>
            <a:off x="501396" y="221923"/>
            <a:ext cx="11323174" cy="814050"/>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4400" b="0" i="0" u="none" strike="noStrike" kern="1200" cap="none" spc="0" normalizeH="0" baseline="0" noProof="0">
                <a:ln>
                  <a:noFill/>
                </a:ln>
                <a:solidFill>
                  <a:prstClr val="black"/>
                </a:solidFill>
                <a:effectLst/>
                <a:uLnTx/>
                <a:uFillTx/>
                <a:latin typeface="Arial Black" panose="020B0A04020102020204" pitchFamily="34" charset="0"/>
                <a:ea typeface="+mj-ea"/>
                <a:cs typeface="+mj-cs"/>
              </a:rPr>
              <a:t>Agonismo dei </a:t>
            </a:r>
            <a:r>
              <a:rPr kumimoji="0" lang="it-IT" sz="4400" b="0"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recettori</a:t>
            </a:r>
            <a:r>
              <a:rPr kumimoji="0" lang="it-IT" sz="4400" b="0" i="0" u="none" strike="noStrike" kern="1200" cap="none" spc="0" normalizeH="0" baseline="0" noProof="0">
                <a:ln>
                  <a:noFill/>
                </a:ln>
                <a:solidFill>
                  <a:prstClr val="black"/>
                </a:solidFill>
                <a:effectLst/>
                <a:uLnTx/>
                <a:uFillTx/>
                <a:latin typeface="Arial Black" panose="020B0A04020102020204" pitchFamily="34" charset="0"/>
                <a:ea typeface="+mj-ea"/>
                <a:cs typeface="+mj-cs"/>
              </a:rPr>
              <a:t> </a:t>
            </a:r>
            <a:r>
              <a:rPr kumimoji="0" lang="it-IT" sz="4400" b="0"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del GIP </a:t>
            </a:r>
            <a:r>
              <a:rPr kumimoji="0" lang="it-IT" sz="4400" b="0" i="0" u="none" strike="noStrike" kern="1200" cap="none" spc="0" normalizeH="0" baseline="0" noProof="0">
                <a:ln>
                  <a:noFill/>
                </a:ln>
                <a:solidFill>
                  <a:prstClr val="black"/>
                </a:solidFill>
                <a:effectLst/>
                <a:uLnTx/>
                <a:uFillTx/>
                <a:latin typeface="Arial Black" panose="020B0A04020102020204" pitchFamily="34" charset="0"/>
                <a:ea typeface="+mj-ea"/>
                <a:cs typeface="+mj-cs"/>
              </a:rPr>
              <a:t>sugli</a:t>
            </a:r>
            <a:r>
              <a:rPr kumimoji="0" lang="it-IT" sz="4400" b="0"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 adipociti</a:t>
            </a:r>
            <a:r>
              <a:rPr kumimoji="0" lang="it-IT" sz="4400" b="0" i="0" u="none" strike="noStrike" kern="1200" cap="none" spc="0" normalizeH="0" baseline="0" noProof="0">
                <a:ln>
                  <a:noFill/>
                </a:ln>
                <a:solidFill>
                  <a:prstClr val="black"/>
                </a:solidFill>
                <a:effectLst/>
                <a:uLnTx/>
                <a:uFillTx/>
                <a:latin typeface="Arial Black" panose="020B0A04020102020204" pitchFamily="34" charset="0"/>
                <a:ea typeface="+mj-ea"/>
                <a:cs typeface="+mj-cs"/>
              </a:rPr>
              <a:t>: dalla fase post-prandiale alla </a:t>
            </a:r>
            <a:r>
              <a:rPr kumimoji="0" lang="it-IT" sz="4400" b="0"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fase post-assorbitiva</a:t>
            </a:r>
          </a:p>
        </p:txBody>
      </p:sp>
      <p:sp>
        <p:nvSpPr>
          <p:cNvPr id="5" name="Segnaposto piè di pagina 3">
            <a:extLst>
              <a:ext uri="{FF2B5EF4-FFF2-40B4-BE49-F238E27FC236}">
                <a16:creationId xmlns:a16="http://schemas.microsoft.com/office/drawing/2014/main" id="{D69532B8-DA9F-D786-F89B-4EB8431F322E}"/>
              </a:ext>
            </a:extLst>
          </p:cNvPr>
          <p:cNvSpPr>
            <a:spLocks noGrp="1"/>
          </p:cNvSpPr>
          <p:nvPr>
            <p:ph type="ftr" sz="quarter" idx="11"/>
          </p:nvPr>
        </p:nvSpPr>
        <p:spPr>
          <a:xfrm>
            <a:off x="1882943" y="6529432"/>
            <a:ext cx="8426114" cy="21328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tint val="82000"/>
                  </a:prstClr>
                </a:solidFill>
                <a:effectLst/>
                <a:uLnTx/>
                <a:uFillTx/>
                <a:latin typeface="Arial" panose="020B0604020202020204" pitchFamily="34" charset="0"/>
                <a:ea typeface="+mn-ea"/>
                <a:cs typeface="Arial" panose="020B0604020202020204" pitchFamily="34" charset="0"/>
              </a:rPr>
              <a:t>Regmi A, et al. Cell Metab. 2024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200" b="0" i="0" u="none" strike="noStrike" kern="1200" cap="none" spc="0" normalizeH="0" baseline="0" noProof="0">
              <a:ln>
                <a:noFill/>
              </a:ln>
              <a:solidFill>
                <a:prstClr val="black">
                  <a:tint val="82000"/>
                </a:prstClr>
              </a:solidFill>
              <a:effectLst/>
              <a:uLnTx/>
              <a:uFillTx/>
              <a:latin typeface="Arial" panose="020B0604020202020204" pitchFamily="34" charset="0"/>
              <a:ea typeface="+mn-ea"/>
              <a:cs typeface="Arial" panose="020B0604020202020204" pitchFamily="34" charset="0"/>
            </a:endParaRPr>
          </a:p>
        </p:txBody>
      </p:sp>
      <p:pic>
        <p:nvPicPr>
          <p:cNvPr id="6" name="Immagine 9">
            <a:extLst>
              <a:ext uri="{FF2B5EF4-FFF2-40B4-BE49-F238E27FC236}">
                <a16:creationId xmlns:a16="http://schemas.microsoft.com/office/drawing/2014/main" id="{4D3AA81E-9069-5B04-4B1F-1440C2A3DC98}"/>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4708947" y="1825675"/>
            <a:ext cx="3663389" cy="3747647"/>
          </a:xfrm>
          <a:prstGeom prst="rect">
            <a:avLst/>
          </a:prstGeom>
        </p:spPr>
      </p:pic>
      <p:pic>
        <p:nvPicPr>
          <p:cNvPr id="7" name="Immagine 10">
            <a:extLst>
              <a:ext uri="{FF2B5EF4-FFF2-40B4-BE49-F238E27FC236}">
                <a16:creationId xmlns:a16="http://schemas.microsoft.com/office/drawing/2014/main" id="{94938955-51CC-BE5B-753D-6F0708596261}"/>
              </a:ext>
            </a:extLst>
          </p:cNvPr>
          <p:cNvPicPr>
            <a:picLocks noChangeAspect="1"/>
          </p:cNvPicPr>
          <p:nvPr/>
        </p:nvPicPr>
        <p:blipFill>
          <a:blip r:embed="rId3"/>
          <a:stretch>
            <a:fillRect/>
          </a:stretch>
        </p:blipFill>
        <p:spPr>
          <a:xfrm>
            <a:off x="8381465" y="1825675"/>
            <a:ext cx="3810534" cy="3914055"/>
          </a:xfrm>
          <a:prstGeom prst="rect">
            <a:avLst/>
          </a:prstGeom>
        </p:spPr>
      </p:pic>
      <p:sp>
        <p:nvSpPr>
          <p:cNvPr id="9" name="TextBox 8">
            <a:extLst>
              <a:ext uri="{FF2B5EF4-FFF2-40B4-BE49-F238E27FC236}">
                <a16:creationId xmlns:a16="http://schemas.microsoft.com/office/drawing/2014/main" id="{9BE9DB7D-37C1-E969-7232-CF49DE1E95B3}"/>
              </a:ext>
            </a:extLst>
          </p:cNvPr>
          <p:cNvSpPr txBox="1"/>
          <p:nvPr/>
        </p:nvSpPr>
        <p:spPr>
          <a:xfrm>
            <a:off x="191195" y="1576673"/>
            <a:ext cx="4508624" cy="17668020"/>
          </a:xfrm>
          <a:prstGeom prst="rect">
            <a:avLst/>
          </a:prstGeom>
        </p:spPr>
        <p:txBody>
          <a:bodyPr anchor="t">
            <a:noAutofit/>
          </a:bodyPr>
          <a:lstStyle>
            <a:defPPr>
              <a:defRPr lang="en-US"/>
            </a:defPPr>
            <a:lvl1pPr marR="0" lvl="0" indent="0" defTabSz="914377" fontAlgn="auto">
              <a:lnSpc>
                <a:spcPct val="100000"/>
              </a:lnSpc>
              <a:spcBef>
                <a:spcPct val="0"/>
              </a:spcBef>
              <a:spcAft>
                <a:spcPts val="0"/>
              </a:spcAft>
              <a:buClrTx/>
              <a:buSzTx/>
              <a:buFontTx/>
              <a:buNone/>
              <a:tabLst/>
              <a:defRPr kumimoji="0" sz="4400" b="1" i="0" u="none" strike="noStrike" kern="400" cap="none" spc="-100" normalizeH="0" baseline="0">
                <a:ln>
                  <a:noFill/>
                </a:ln>
                <a:solidFill>
                  <a:srgbClr val="E1241B"/>
                </a:solidFill>
                <a:effectLst/>
                <a:uLnTx/>
                <a:uFillTx/>
                <a:latin typeface="Arial Black" panose="020B0A04020102020204" pitchFamily="34" charset="0"/>
                <a:ea typeface="+mj-ea"/>
                <a:cs typeface="+mj-c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285750" marR="0" lvl="0" indent="-285750" algn="l" defTabSz="914377"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1" i="0" u="none" strike="noStrike" kern="400" cap="none" spc="-100" normalizeH="0" baseline="0" noProof="0" dirty="0" err="1">
                <a:ln>
                  <a:noFill/>
                </a:ln>
                <a:solidFill>
                  <a:srgbClr val="E1241B"/>
                </a:solidFill>
                <a:effectLst/>
                <a:uLnTx/>
                <a:uFillTx/>
                <a:latin typeface="Arial" panose="020B0604020202020204" pitchFamily="34" charset="0"/>
                <a:ea typeface="+mj-ea"/>
                <a:cs typeface="Arial" panose="020B0604020202020204" pitchFamily="34" charset="0"/>
              </a:rPr>
              <a:t>GIPr</a:t>
            </a:r>
            <a:r>
              <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gli</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unici</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US" sz="1800" b="0"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presenti</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sull’adipocita</a:t>
            </a:r>
            <a:endPar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endParaRPr>
          </a:p>
          <a:p>
            <a:pPr marL="285750" marR="0" lvl="0" indent="-285750" algn="l" defTabSz="914377" rtl="0" eaLnBrk="1" fontAlgn="auto" latinLnBrk="0" hangingPunct="1">
              <a:lnSpc>
                <a:spcPct val="100000"/>
              </a:lnSpc>
              <a:spcBef>
                <a:spcPct val="0"/>
              </a:spcBef>
              <a:spcAft>
                <a:spcPts val="0"/>
              </a:spcAft>
              <a:buClrTx/>
              <a:buSzTx/>
              <a:buFont typeface="Arial" panose="020B0604020202020204" pitchFamily="34" charset="0"/>
              <a:buChar char="•"/>
              <a:tabLst/>
              <a:defRPr/>
            </a:pPr>
            <a:endPar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endParaRPr>
          </a:p>
          <a:p>
            <a:pPr marL="285750" marR="0" lvl="0" indent="-285750" algn="l" defTabSz="914377"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GIP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aumenta</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il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flusso</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ematico</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livello</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del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tessuto</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adiposo</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srgbClr val="E1241B"/>
                </a:solidFill>
                <a:effectLst/>
                <a:uLnTx/>
                <a:uFillTx/>
                <a:latin typeface="Arial" panose="020B0604020202020204" pitchFamily="34" charset="0"/>
                <a:ea typeface="+mj-ea"/>
                <a:cs typeface="Arial" panose="020B0604020202020204" pitchFamily="34" charset="0"/>
              </a:rPr>
              <a:t>creando</a:t>
            </a:r>
            <a:r>
              <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 un </a:t>
            </a:r>
            <a:r>
              <a:rPr kumimoji="0" lang="en-US" sz="1800" b="1" i="0" u="none" strike="noStrike" kern="400" cap="none" spc="-100" normalizeH="0" baseline="0" noProof="0" dirty="0" err="1">
                <a:ln>
                  <a:noFill/>
                </a:ln>
                <a:solidFill>
                  <a:srgbClr val="E1241B"/>
                </a:solidFill>
                <a:effectLst/>
                <a:uLnTx/>
                <a:uFillTx/>
                <a:latin typeface="Arial" panose="020B0604020202020204" pitchFamily="34" charset="0"/>
                <a:ea typeface="+mj-ea"/>
                <a:cs typeface="Arial" panose="020B0604020202020204" pitchFamily="34" charset="0"/>
              </a:rPr>
              <a:t>tessuto</a:t>
            </a:r>
            <a:r>
              <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srgbClr val="E1241B"/>
                </a:solidFill>
                <a:effectLst/>
                <a:uLnTx/>
                <a:uFillTx/>
                <a:latin typeface="Arial" panose="020B0604020202020204" pitchFamily="34" charset="0"/>
                <a:ea typeface="+mj-ea"/>
                <a:cs typeface="Arial" panose="020B0604020202020204" pitchFamily="34" charset="0"/>
              </a:rPr>
              <a:t>metabolicamente</a:t>
            </a:r>
            <a:r>
              <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srgbClr val="E1241B"/>
                </a:solidFill>
                <a:effectLst/>
                <a:uLnTx/>
                <a:uFillTx/>
                <a:latin typeface="Arial" panose="020B0604020202020204" pitchFamily="34" charset="0"/>
                <a:ea typeface="+mj-ea"/>
                <a:cs typeface="Arial" panose="020B0604020202020204" pitchFamily="34" charset="0"/>
              </a:rPr>
              <a:t>sano</a:t>
            </a:r>
            <a:r>
              <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 </a:t>
            </a:r>
          </a:p>
          <a:p>
            <a:pPr marL="0" marR="0" lvl="0" indent="0" algn="l" defTabSz="914377" rtl="0" eaLnBrk="1" fontAlgn="auto" latinLnBrk="0" hangingPunct="1">
              <a:lnSpc>
                <a:spcPct val="100000"/>
              </a:lnSpc>
              <a:spcBef>
                <a:spcPct val="0"/>
              </a:spcBef>
              <a:spcAft>
                <a:spcPts val="0"/>
              </a:spcAft>
              <a:buClrTx/>
              <a:buSzTx/>
              <a:buFontTx/>
              <a:buNone/>
              <a:tabLst/>
              <a:defRPr/>
            </a:pPr>
            <a:endPar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endParaRPr>
          </a:p>
          <a:p>
            <a:pPr marL="285750" marR="0" lvl="0" indent="-285750" algn="l" defTabSz="914377" rtl="0" eaLnBrk="1" fontAlgn="auto" latinLnBrk="0" hangingPunct="1">
              <a:lnSpc>
                <a:spcPct val="100000"/>
              </a:lnSpc>
              <a:spcBef>
                <a:spcPct val="0"/>
              </a:spcBef>
              <a:spcAft>
                <a:spcPts val="0"/>
              </a:spcAft>
              <a:buClrTx/>
              <a:buSzTx/>
              <a:buFont typeface="Arial" panose="020B0604020202020204" pitchFamily="34" charset="0"/>
              <a:buChar char="•"/>
              <a:tabLst/>
              <a:defRPr/>
            </a:pPr>
            <a:endPar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endParaRPr>
          </a:p>
          <a:p>
            <a:pPr marL="285750" marR="0" lvl="0" indent="-285750" algn="l" defTabSz="914377"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AL PASTO: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migliora</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l’uptake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glucosio</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acidi</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grassi</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immagazzina</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il surplus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energetico</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correttamente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all’interno</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del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tess.adipose</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previene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la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formazione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grasso</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ectopico</a:t>
            </a:r>
            <a:r>
              <a:rPr kumimoji="0" lang="en-US" sz="1600" b="0" i="0" u="none" strike="noStrike" kern="1200" cap="none" spc="0" normalizeH="0" baseline="0" noProof="0" dirty="0">
                <a:ln>
                  <a:noFill/>
                </a:ln>
                <a:solidFill>
                  <a:srgbClr val="0E2841"/>
                </a:solidFill>
                <a:effectLst/>
                <a:uLnTx/>
                <a:uFillTx/>
                <a:latin typeface="Arial" panose="020B0604020202020204" pitchFamily="34" charset="0"/>
                <a:ea typeface="+mn-ea"/>
                <a:cs typeface="Arial" panose="020B0604020202020204" pitchFamily="34" charset="0"/>
              </a:rPr>
              <a:t>.</a:t>
            </a:r>
          </a:p>
          <a:p>
            <a:pPr marL="0" marR="0" lvl="0" indent="0" algn="l" defTabSz="914377" rtl="0" eaLnBrk="1" fontAlgn="auto" latinLnBrk="0" hangingPunct="1">
              <a:lnSpc>
                <a:spcPct val="100000"/>
              </a:lnSpc>
              <a:spcBef>
                <a:spcPct val="0"/>
              </a:spcBef>
              <a:spcAft>
                <a:spcPts val="0"/>
              </a:spcAft>
              <a:buClrTx/>
              <a:buSzTx/>
              <a:buFontTx/>
              <a:buNone/>
              <a:tabLst/>
              <a:defRPr/>
            </a:pPr>
            <a:endPar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endParaRPr>
          </a:p>
          <a:p>
            <a:pPr marL="285750" marR="0" lvl="0" indent="-285750" algn="l" defTabSz="914377"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A DIGIUNO: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promuove</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la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lipolisi</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e il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corretto</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utilizzo</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delle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fonti</a:t>
            </a:r>
            <a:r>
              <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US" sz="1800" b="1" i="0" u="none" strike="noStrike" kern="400" cap="none" spc="-10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energetiche</a:t>
            </a:r>
            <a:endParaRPr kumimoji="0" lang="en-US" sz="1800" b="1" i="0" u="none" strike="noStrike" kern="400" cap="none" spc="-10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1765335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04AC2-4D97-4E9D-DA70-225B434FA8F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9AC7DFE-B226-7D5E-325D-A88AE1945327}"/>
              </a:ext>
            </a:extLst>
          </p:cNvPr>
          <p:cNvSpPr/>
          <p:nvPr/>
        </p:nvSpPr>
        <p:spPr>
          <a:xfrm>
            <a:off x="162838" y="6237962"/>
            <a:ext cx="576198" cy="51526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Rectangle 1">
            <a:extLst>
              <a:ext uri="{FF2B5EF4-FFF2-40B4-BE49-F238E27FC236}">
                <a16:creationId xmlns:a16="http://schemas.microsoft.com/office/drawing/2014/main" id="{96140FA6-6DDA-6202-00DF-DF8DBE50CD61}"/>
              </a:ext>
            </a:extLst>
          </p:cNvPr>
          <p:cNvSpPr/>
          <p:nvPr/>
        </p:nvSpPr>
        <p:spPr>
          <a:xfrm>
            <a:off x="576197" y="986255"/>
            <a:ext cx="5085567" cy="4139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itle 1">
            <a:extLst>
              <a:ext uri="{FF2B5EF4-FFF2-40B4-BE49-F238E27FC236}">
                <a16:creationId xmlns:a16="http://schemas.microsoft.com/office/drawing/2014/main" id="{1E88ED88-FD0A-0C7A-BDAE-5E71A715564B}"/>
              </a:ext>
            </a:extLst>
          </p:cNvPr>
          <p:cNvSpPr txBox="1">
            <a:spLocks/>
          </p:cNvSpPr>
          <p:nvPr/>
        </p:nvSpPr>
        <p:spPr>
          <a:xfrm>
            <a:off x="372101" y="338555"/>
            <a:ext cx="11331575" cy="647700"/>
          </a:xfrm>
          <a:prstGeom prst="rect">
            <a:avLst/>
          </a:prstGeom>
        </p:spPr>
        <p:txBody>
          <a:bodyPr vert="horz" lIns="0" tIns="0" rIns="0" bIns="0" rtlCol="0" anchor="t" anchorCtr="0">
            <a:noAutofit/>
          </a:bodyPr>
          <a:lstStyle>
            <a:lvl1pPr algn="l" defTabSz="914377" rtl="0" eaLnBrk="1" latinLnBrk="0" hangingPunct="1">
              <a:lnSpc>
                <a:spcPct val="80000"/>
              </a:lnSpc>
              <a:spcBef>
                <a:spcPct val="0"/>
              </a:spcBef>
              <a:buNone/>
              <a:defRPr sz="4000" b="1" kern="400" spc="0" baseline="0">
                <a:solidFill>
                  <a:schemeClr val="tx1"/>
                </a:solidFill>
                <a:latin typeface="ITC Garamond Std Book Narrow" panose="02020505060506020304" pitchFamily="18"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914377" rtl="0" eaLnBrk="1" fontAlgn="auto" latinLnBrk="0" hangingPunct="1">
              <a:lnSpc>
                <a:spcPct val="80000"/>
              </a:lnSpc>
              <a:spcBef>
                <a:spcPct val="0"/>
              </a:spcBef>
              <a:spcAft>
                <a:spcPts val="0"/>
              </a:spcAft>
              <a:buClrTx/>
              <a:buSzTx/>
              <a:buFontTx/>
              <a:buNone/>
              <a:tabLst/>
              <a:defRPr/>
            </a:pPr>
            <a:r>
              <a:rPr kumimoji="0" lang="it" sz="4400" b="1" i="0" u="none" strike="noStrike" kern="400" cap="none" spc="-10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Tirzepatide </a:t>
            </a:r>
          </a:p>
          <a:p>
            <a:pPr marL="0" marR="0" lvl="0" indent="0" algn="l" defTabSz="914377" rtl="0" eaLnBrk="1" fontAlgn="auto" latinLnBrk="0" hangingPunct="1">
              <a:lnSpc>
                <a:spcPct val="80000"/>
              </a:lnSpc>
              <a:spcBef>
                <a:spcPct val="0"/>
              </a:spcBef>
              <a:spcAft>
                <a:spcPts val="0"/>
              </a:spcAft>
              <a:buClrTx/>
              <a:buSzTx/>
              <a:buFontTx/>
              <a:buNone/>
              <a:tabLst/>
              <a:defRPr/>
            </a:pPr>
            <a:r>
              <a:rPr kumimoji="0" lang="it" sz="4400" b="1" i="0" u="none" strike="noStrike" kern="400" cap="none" spc="-10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e il </a:t>
            </a:r>
            <a:r>
              <a:rPr kumimoji="0" lang="it" sz="4400" b="1" i="0" u="none" strike="noStrike" kern="400" cap="none" spc="-100" normalizeH="0" baseline="0" noProof="0">
                <a:ln>
                  <a:noFill/>
                </a:ln>
                <a:solidFill>
                  <a:srgbClr val="D52B1E"/>
                </a:solidFill>
                <a:effectLst/>
                <a:uLnTx/>
                <a:uFillTx/>
                <a:latin typeface="Arial Black" panose="020B0A04020102020204" pitchFamily="34" charset="0"/>
                <a:ea typeface="+mj-ea"/>
                <a:cs typeface="Arial" panose="020B0604020202020204" pitchFamily="34" charset="0"/>
              </a:rPr>
              <a:t>tessuto adiposo</a:t>
            </a:r>
          </a:p>
        </p:txBody>
      </p:sp>
      <p:sp>
        <p:nvSpPr>
          <p:cNvPr id="8" name="TextBox 7">
            <a:extLst>
              <a:ext uri="{FF2B5EF4-FFF2-40B4-BE49-F238E27FC236}">
                <a16:creationId xmlns:a16="http://schemas.microsoft.com/office/drawing/2014/main" id="{B943AEA4-6AB1-A328-F1FA-BD16E8D9CC60}"/>
              </a:ext>
            </a:extLst>
          </p:cNvPr>
          <p:cNvSpPr txBox="1"/>
          <p:nvPr/>
        </p:nvSpPr>
        <p:spPr>
          <a:xfrm>
            <a:off x="372101" y="6270703"/>
            <a:ext cx="8980055" cy="587297"/>
          </a:xfrm>
          <a:prstGeom prst="rect">
            <a:avLst/>
          </a:prstGeom>
          <a:noFill/>
        </p:spPr>
        <p:txBody>
          <a:bodyPr wrap="square" lIns="0" tIns="0" rIns="0" bIns="0" rtlCol="0">
            <a:no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Stefanakis K et al, Metabolism 2024; 161: 156057</a:t>
            </a:r>
            <a:endParaRPr kumimoji="0" lang="en-US" sz="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AD9D6CD3-8A03-4A18-92DC-3CB4ADB64DF9}"/>
              </a:ext>
            </a:extLst>
          </p:cNvPr>
          <p:cNvSpPr txBox="1"/>
          <p:nvPr/>
        </p:nvSpPr>
        <p:spPr>
          <a:xfrm>
            <a:off x="372101" y="2601893"/>
            <a:ext cx="4010977" cy="3424518"/>
          </a:xfrm>
          <a:prstGeom prst="rect">
            <a:avLst/>
          </a:prstGeom>
          <a:noFill/>
        </p:spPr>
        <p:txBody>
          <a:bodyPr wrap="square" lIns="0" tIns="0" rIns="0" bIns="0" rtlCol="0">
            <a:noAutofit/>
          </a:bodyPr>
          <a:lstStyle/>
          <a:p>
            <a:pPr marL="342900" marR="0" lvl="0" indent="-34290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D52B1E"/>
                </a:solidFill>
                <a:effectLst/>
                <a:uLnTx/>
                <a:uFillTx/>
                <a:latin typeface="Arial" panose="020B0604020202020204" pitchFamily="34" charset="0"/>
                <a:ea typeface="+mn-ea"/>
                <a:cs typeface="Arial" panose="020B0604020202020204" pitchFamily="34" charset="0"/>
              </a:rPr>
              <a:t>Tirzepatide</a:t>
            </a:r>
            <a:r>
              <a:rPr kumimoji="0" lang="en-US" sz="2400" b="0" i="0" u="none" strike="noStrike" kern="1200" cap="none" spc="0" normalizeH="0" baseline="0" noProof="0">
                <a:ln>
                  <a:noFill/>
                </a:ln>
                <a:solidFill>
                  <a:srgbClr val="D52B1E"/>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favorisce</a:t>
            </a:r>
            <a:r>
              <a:rPr kumimoji="0" 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una</a:t>
            </a:r>
            <a:r>
              <a:rPr kumimoji="0" 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maggiore</a:t>
            </a: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perdita</a:t>
            </a: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di </a:t>
            </a:r>
            <a:r>
              <a:rPr kumimoji="0" lang="en-US" sz="24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massa</a:t>
            </a: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grassa</a:t>
            </a: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rispetto a </a:t>
            </a:r>
            <a:r>
              <a:rPr kumimoji="0" lang="en-US" sz="2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quella</a:t>
            </a:r>
            <a:r>
              <a:rPr kumimoji="0" 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magra</a:t>
            </a:r>
            <a:r>
              <a:rPr kumimoji="0" lang="en-US" sz="2400" b="1" i="0" u="none" strike="noStrike" kern="1200" cap="none" spc="0" normalizeH="0" baseline="0" noProof="0">
                <a:ln>
                  <a:noFill/>
                </a:ln>
                <a:solidFill>
                  <a:srgbClr val="D52B1E"/>
                </a:solidFill>
                <a:effectLst/>
                <a:uLnTx/>
                <a:uFillTx/>
                <a:latin typeface="Arial" panose="020B0604020202020204" pitchFamily="34" charset="0"/>
                <a:ea typeface="+mn-ea"/>
                <a:cs typeface="Arial" panose="020B0604020202020204" pitchFamily="34" charset="0"/>
              </a:rPr>
              <a:t> </a:t>
            </a:r>
            <a:r>
              <a:rPr kumimoji="0" lang="en-US" sz="2400" b="1"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t>
            </a:r>
            <a:r>
              <a:rPr kumimoji="0" lang="en-US" sz="2400" b="1" i="0" u="none" strike="noStrike" kern="1200" cap="none" spc="0" normalizeH="0" baseline="0" noProof="0" err="1">
                <a:ln>
                  <a:noFill/>
                </a:ln>
                <a:solidFill>
                  <a:srgbClr val="FF0000"/>
                </a:solidFill>
                <a:effectLst/>
                <a:uLnTx/>
                <a:uFillTx/>
                <a:latin typeface="Arial" panose="020B0604020202020204" pitchFamily="34" charset="0"/>
                <a:ea typeface="+mn-ea"/>
                <a:cs typeface="Arial" panose="020B0604020202020204" pitchFamily="34" charset="0"/>
              </a:rPr>
              <a:t>rapporto</a:t>
            </a:r>
            <a:r>
              <a:rPr kumimoji="0" lang="en-US" sz="2400" b="1"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3:1)</a:t>
            </a:r>
          </a:p>
        </p:txBody>
      </p:sp>
      <p:pic>
        <p:nvPicPr>
          <p:cNvPr id="10" name="Picture 9">
            <a:extLst>
              <a:ext uri="{FF2B5EF4-FFF2-40B4-BE49-F238E27FC236}">
                <a16:creationId xmlns:a16="http://schemas.microsoft.com/office/drawing/2014/main" id="{6178A5ED-A32F-5C56-C785-991CB78426C1}"/>
              </a:ext>
            </a:extLst>
          </p:cNvPr>
          <p:cNvPicPr>
            <a:picLocks noChangeAspect="1"/>
          </p:cNvPicPr>
          <p:nvPr/>
        </p:nvPicPr>
        <p:blipFill>
          <a:blip r:embed="rId2"/>
          <a:stretch>
            <a:fillRect/>
          </a:stretch>
        </p:blipFill>
        <p:spPr>
          <a:xfrm>
            <a:off x="4418449" y="1400175"/>
            <a:ext cx="7401450" cy="4227772"/>
          </a:xfrm>
          <a:prstGeom prst="rect">
            <a:avLst/>
          </a:prstGeom>
        </p:spPr>
      </p:pic>
    </p:spTree>
    <p:extLst>
      <p:ext uri="{BB962C8B-B14F-4D97-AF65-F5344CB8AC3E}">
        <p14:creationId xmlns:p14="http://schemas.microsoft.com/office/powerpoint/2010/main" val="1818928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brain&#10;&#10;Description automatically generated">
            <a:extLst>
              <a:ext uri="{FF2B5EF4-FFF2-40B4-BE49-F238E27FC236}">
                <a16:creationId xmlns:a16="http://schemas.microsoft.com/office/drawing/2014/main" id="{19791294-7F58-1BFA-DEAF-861AA40829C4}"/>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5943916" y="526709"/>
            <a:ext cx="6248084" cy="5542756"/>
          </a:xfrm>
          <a:prstGeom prst="rect">
            <a:avLst/>
          </a:prstGeom>
        </p:spPr>
      </p:pic>
      <p:sp>
        <p:nvSpPr>
          <p:cNvPr id="3" name="Text Placeholder 6">
            <a:extLst>
              <a:ext uri="{FF2B5EF4-FFF2-40B4-BE49-F238E27FC236}">
                <a16:creationId xmlns:a16="http://schemas.microsoft.com/office/drawing/2014/main" id="{C7EC0C58-4863-A839-521D-D8CDCACF9E74}"/>
              </a:ext>
            </a:extLst>
          </p:cNvPr>
          <p:cNvSpPr txBox="1">
            <a:spLocks/>
          </p:cNvSpPr>
          <p:nvPr/>
        </p:nvSpPr>
        <p:spPr>
          <a:xfrm>
            <a:off x="6175512" y="6331291"/>
            <a:ext cx="5288335" cy="153803"/>
          </a:xfrm>
          <a:prstGeom prst="rect">
            <a:avLst/>
          </a:prstGeom>
        </p:spPr>
        <p:txBody>
          <a:bodyPr/>
          <a:lstStyle>
            <a:lvl1pPr marL="0" indent="0" algn="l" defTabSz="457189" rtl="0" eaLnBrk="1" latinLnBrk="0" hangingPunct="1">
              <a:spcBef>
                <a:spcPct val="20000"/>
              </a:spcBef>
              <a:buClrTx/>
              <a:buFont typeface="Arial"/>
              <a:buNone/>
              <a:defRPr sz="1600" kern="1200">
                <a:solidFill>
                  <a:srgbClr val="86786F"/>
                </a:solidFill>
                <a:latin typeface="+mn-lt"/>
                <a:ea typeface="+mn-ea"/>
                <a:cs typeface="+mn-cs"/>
              </a:defRPr>
            </a:lvl1pPr>
            <a:lvl2pPr marL="457189" indent="0" algn="l" defTabSz="457189" rtl="0" eaLnBrk="1" latinLnBrk="0" hangingPunct="1">
              <a:spcBef>
                <a:spcPct val="20000"/>
              </a:spcBef>
              <a:buClrTx/>
              <a:buFont typeface="Arial"/>
              <a:buNone/>
              <a:defRPr sz="1400" kern="1200">
                <a:solidFill>
                  <a:srgbClr val="86786F"/>
                </a:solidFill>
                <a:latin typeface="+mn-lt"/>
                <a:ea typeface="+mn-ea"/>
                <a:cs typeface="+mn-cs"/>
              </a:defRPr>
            </a:lvl2pPr>
            <a:lvl3pPr marL="914377" indent="0" algn="l" defTabSz="457189" rtl="0" eaLnBrk="1" latinLnBrk="0" hangingPunct="1">
              <a:spcBef>
                <a:spcPct val="20000"/>
              </a:spcBef>
              <a:buClrTx/>
              <a:buFont typeface="Arial"/>
              <a:buNone/>
              <a:defRPr sz="1200" kern="1200">
                <a:solidFill>
                  <a:srgbClr val="86786F"/>
                </a:solidFill>
                <a:latin typeface="+mn-lt"/>
                <a:ea typeface="+mn-ea"/>
                <a:cs typeface="+mn-cs"/>
              </a:defRPr>
            </a:lvl3pPr>
            <a:lvl4pPr marL="1371566" indent="0" algn="l" defTabSz="457189" rtl="0" eaLnBrk="1" latinLnBrk="0" hangingPunct="1">
              <a:spcBef>
                <a:spcPct val="20000"/>
              </a:spcBef>
              <a:buClrTx/>
              <a:buFont typeface="Arial"/>
              <a:buNone/>
              <a:defRPr sz="1200" kern="1200">
                <a:solidFill>
                  <a:srgbClr val="86786F"/>
                </a:solidFill>
                <a:latin typeface="+mn-lt"/>
                <a:ea typeface="+mn-ea"/>
                <a:cs typeface="+mn-cs"/>
              </a:defRPr>
            </a:lvl4pPr>
            <a:lvl5pPr marL="1828754" indent="0" algn="l" defTabSz="457189" rtl="0" eaLnBrk="1" latinLnBrk="0" hangingPunct="1">
              <a:spcBef>
                <a:spcPct val="20000"/>
              </a:spcBef>
              <a:buClrTx/>
              <a:buFont typeface="Arial"/>
              <a:buNone/>
              <a:defRPr sz="1200" kern="1200">
                <a:solidFill>
                  <a:srgbClr val="86786F"/>
                </a:solidFill>
                <a:latin typeface="+mn-lt"/>
                <a:ea typeface="+mn-ea"/>
                <a:cs typeface="+mn-cs"/>
              </a:defRPr>
            </a:lvl5pPr>
            <a:lvl6pPr marL="2514537" indent="-228594" algn="l" defTabSz="457189" rtl="0" eaLnBrk="1" latinLnBrk="0" hangingPunct="1">
              <a:spcBef>
                <a:spcPct val="20000"/>
              </a:spcBef>
              <a:buFont typeface="Arial"/>
              <a:buChar char="•"/>
              <a:defRPr sz="2000" kern="1200">
                <a:solidFill>
                  <a:schemeClr val="tx1"/>
                </a:solidFill>
                <a:latin typeface="+mn-lt"/>
                <a:ea typeface="+mn-ea"/>
                <a:cs typeface="+mn-cs"/>
              </a:defRPr>
            </a:lvl6pPr>
            <a:lvl7pPr marL="2971726" indent="-228594" algn="l" defTabSz="457189" rtl="0" eaLnBrk="1" latinLnBrk="0" hangingPunct="1">
              <a:spcBef>
                <a:spcPct val="20000"/>
              </a:spcBef>
              <a:buFont typeface="Arial"/>
              <a:buChar char="•"/>
              <a:defRPr sz="2000" kern="1200">
                <a:solidFill>
                  <a:schemeClr val="tx1"/>
                </a:solidFill>
                <a:latin typeface="+mn-lt"/>
                <a:ea typeface="+mn-ea"/>
                <a:cs typeface="+mn-cs"/>
              </a:defRPr>
            </a:lvl7pPr>
            <a:lvl8pPr marL="3428914" indent="-228594" algn="l" defTabSz="457189" rtl="0" eaLnBrk="1" latinLnBrk="0" hangingPunct="1">
              <a:spcBef>
                <a:spcPct val="20000"/>
              </a:spcBef>
              <a:buFont typeface="Arial"/>
              <a:buChar char="•"/>
              <a:defRPr sz="2000" kern="1200">
                <a:solidFill>
                  <a:schemeClr val="tx1"/>
                </a:solidFill>
                <a:latin typeface="+mn-lt"/>
                <a:ea typeface="+mn-ea"/>
                <a:cs typeface="+mn-cs"/>
              </a:defRPr>
            </a:lvl8pPr>
            <a:lvl9pPr marL="3886103" indent="-228594" algn="l" defTabSz="457189"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r" defTabSz="314991" rtl="0" eaLnBrk="1" fontAlgn="auto" latinLnBrk="0" hangingPunct="1">
              <a:lnSpc>
                <a:spcPct val="100000"/>
              </a:lnSpc>
              <a:spcBef>
                <a:spcPct val="20000"/>
              </a:spcBef>
              <a:spcAft>
                <a:spcPts val="0"/>
              </a:spcAft>
              <a:buClrTx/>
              <a:buSzTx/>
              <a:buFont typeface="Arial"/>
              <a:buNone/>
              <a:tabLst/>
              <a:defRPr/>
            </a:pPr>
            <a:r>
              <a:rPr kumimoji="0" lang="en-US" sz="1050" b="0" i="0" u="none" strike="noStrike" kern="1200" cap="none" spc="0" normalizeH="0" baseline="0" noProof="0">
                <a:ln>
                  <a:noFill/>
                </a:ln>
                <a:solidFill>
                  <a:srgbClr val="000000"/>
                </a:solidFill>
                <a:effectLst/>
                <a:uLnTx/>
                <a:uFillTx/>
                <a:latin typeface="Arial"/>
                <a:ea typeface="+mn-ea"/>
                <a:cs typeface="+mn-cs"/>
              </a:rPr>
              <a:t>Borner T, et al., Am J </a:t>
            </a:r>
            <a:r>
              <a:rPr kumimoji="0" lang="en-US" sz="1050" b="0" i="0" u="none" strike="noStrike" kern="1200" cap="none" spc="0" normalizeH="0" baseline="0" noProof="0" err="1">
                <a:ln>
                  <a:noFill/>
                </a:ln>
                <a:solidFill>
                  <a:srgbClr val="000000"/>
                </a:solidFill>
                <a:effectLst/>
                <a:uLnTx/>
                <a:uFillTx/>
                <a:latin typeface="Arial"/>
                <a:ea typeface="+mn-ea"/>
                <a:cs typeface="+mn-cs"/>
              </a:rPr>
              <a:t>Physiol</a:t>
            </a:r>
            <a:r>
              <a:rPr kumimoji="0" lang="en-US" sz="1050" b="0" i="0" u="none" strike="noStrike" kern="1200" cap="none" spc="0" normalizeH="0" baseline="0" noProof="0">
                <a:ln>
                  <a:noFill/>
                </a:ln>
                <a:solidFill>
                  <a:srgbClr val="000000"/>
                </a:solidFill>
                <a:effectLst/>
                <a:uLnTx/>
                <a:uFillTx/>
                <a:latin typeface="Arial"/>
                <a:ea typeface="+mn-ea"/>
                <a:cs typeface="+mn-cs"/>
              </a:rPr>
              <a:t> Endocrinol </a:t>
            </a:r>
            <a:r>
              <a:rPr kumimoji="0" lang="en-US" sz="1050" b="0" i="0" u="none" strike="noStrike" kern="1200" cap="none" spc="0" normalizeH="0" baseline="0" noProof="0" err="1">
                <a:ln>
                  <a:noFill/>
                </a:ln>
                <a:solidFill>
                  <a:srgbClr val="000000"/>
                </a:solidFill>
                <a:effectLst/>
                <a:uLnTx/>
                <a:uFillTx/>
                <a:latin typeface="Arial"/>
                <a:ea typeface="+mn-ea"/>
                <a:cs typeface="+mn-cs"/>
              </a:rPr>
              <a:t>Metab</a:t>
            </a:r>
            <a:r>
              <a:rPr kumimoji="0" lang="en-US" sz="1050" b="0" i="0" u="none" strike="noStrike" kern="1200" cap="none" spc="0" normalizeH="0" baseline="0" noProof="0">
                <a:ln>
                  <a:noFill/>
                </a:ln>
                <a:solidFill>
                  <a:srgbClr val="000000"/>
                </a:solidFill>
                <a:effectLst/>
                <a:uLnTx/>
                <a:uFillTx/>
                <a:latin typeface="Arial"/>
                <a:ea typeface="+mn-ea"/>
                <a:cs typeface="+mn-cs"/>
              </a:rPr>
              <a:t>. 2024</a:t>
            </a:r>
          </a:p>
        </p:txBody>
      </p:sp>
      <p:sp>
        <p:nvSpPr>
          <p:cNvPr id="4" name="TextBox 3">
            <a:extLst>
              <a:ext uri="{FF2B5EF4-FFF2-40B4-BE49-F238E27FC236}">
                <a16:creationId xmlns:a16="http://schemas.microsoft.com/office/drawing/2014/main" id="{74BE8CEC-0FFA-441B-B31C-8A37AB099040}"/>
              </a:ext>
            </a:extLst>
          </p:cNvPr>
          <p:cNvSpPr txBox="1"/>
          <p:nvPr/>
        </p:nvSpPr>
        <p:spPr>
          <a:xfrm>
            <a:off x="477783" y="3298087"/>
            <a:ext cx="5466133" cy="1938992"/>
          </a:xfrm>
          <a:prstGeom prst="rect">
            <a:avLst/>
          </a:prstGeom>
          <a:solidFill>
            <a:schemeClr val="bg2"/>
          </a:solidFill>
          <a:ln>
            <a:solidFill>
              <a:schemeClr val="accent5">
                <a:lumMod val="20000"/>
                <a:lumOff val="80000"/>
              </a:schemeClr>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000" b="0" i="0" u="none" strike="noStrike" kern="1200" cap="none" spc="0" normalizeH="0" baseline="0" noProof="0">
                <a:ln>
                  <a:noFill/>
                </a:ln>
                <a:solidFill>
                  <a:srgbClr val="0E2841"/>
                </a:solidFill>
                <a:effectLst/>
                <a:uLnTx/>
                <a:uFillTx/>
                <a:latin typeface="Arial"/>
                <a:ea typeface="+mn-ea"/>
                <a:cs typeface="+mn-cs"/>
              </a:rPr>
              <a:t>Data la </a:t>
            </a:r>
            <a:r>
              <a:rPr kumimoji="0" lang="it-IT" sz="2000" b="0" i="0" u="none" strike="noStrike" kern="1200" cap="none" spc="0" normalizeH="0" baseline="0" noProof="0">
                <a:ln>
                  <a:noFill/>
                </a:ln>
                <a:solidFill>
                  <a:srgbClr val="156082"/>
                </a:solidFill>
                <a:effectLst/>
                <a:uLnTx/>
                <a:uFillTx/>
                <a:latin typeface="Arial"/>
                <a:ea typeface="+mn-ea"/>
                <a:cs typeface="+mn-cs"/>
              </a:rPr>
              <a:t>natura inibitoria dei neuroni che esprimono il recettore GIP </a:t>
            </a:r>
            <a:r>
              <a:rPr kumimoji="0" lang="it-IT" sz="2000" b="0" i="0" u="none" strike="noStrike" kern="1200" cap="none" spc="0" normalizeH="0" baseline="0" noProof="0">
                <a:ln>
                  <a:noFill/>
                </a:ln>
                <a:solidFill>
                  <a:srgbClr val="000000"/>
                </a:solidFill>
                <a:effectLst/>
                <a:uLnTx/>
                <a:uFillTx/>
                <a:latin typeface="Arial"/>
                <a:ea typeface="+mn-ea"/>
                <a:cs typeface="+mn-cs"/>
              </a:rPr>
              <a:t>(GIPR), si può ipotizzare l'esistenza di una </a:t>
            </a:r>
            <a:r>
              <a:rPr kumimoji="0" lang="it-IT" sz="2000" b="0" i="0" u="none" strike="noStrike" kern="1200" cap="none" spc="0" normalizeH="0" baseline="0" noProof="0">
                <a:ln>
                  <a:noFill/>
                </a:ln>
                <a:solidFill>
                  <a:srgbClr val="156082"/>
                </a:solidFill>
                <a:effectLst/>
                <a:uLnTx/>
                <a:uFillTx/>
                <a:latin typeface="Arial"/>
                <a:ea typeface="+mn-ea"/>
                <a:cs typeface="+mn-cs"/>
              </a:rPr>
              <a:t>rete inibitoria locale</a:t>
            </a:r>
            <a:r>
              <a:rPr kumimoji="0" lang="it-IT" sz="2000" b="0" i="0" u="none" strike="noStrike" kern="1200" cap="none" spc="0" normalizeH="0" baseline="0" noProof="0">
                <a:ln>
                  <a:noFill/>
                </a:ln>
                <a:solidFill>
                  <a:srgbClr val="000000"/>
                </a:solidFill>
                <a:effectLst/>
                <a:uLnTx/>
                <a:uFillTx/>
                <a:latin typeface="Arial"/>
                <a:ea typeface="+mn-ea"/>
                <a:cs typeface="+mn-cs"/>
              </a:rPr>
              <a:t> all'interno del bulbo caudale che potrebbe essere sfruttata tramite l'attivazione del GIPR per </a:t>
            </a:r>
            <a:r>
              <a:rPr kumimoji="0" lang="it-IT" sz="2000" b="0" i="0" u="none" strike="noStrike" kern="1200" cap="none" spc="0" normalizeH="0" baseline="0" noProof="0">
                <a:ln>
                  <a:noFill/>
                </a:ln>
                <a:solidFill>
                  <a:srgbClr val="156082"/>
                </a:solidFill>
                <a:effectLst/>
                <a:uLnTx/>
                <a:uFillTx/>
                <a:latin typeface="Arial"/>
                <a:ea typeface="+mn-ea"/>
                <a:cs typeface="+mn-cs"/>
              </a:rPr>
              <a:t>ridurre l'emesi e la nausea</a:t>
            </a:r>
            <a:endParaRPr kumimoji="0" lang="en-US" sz="2000" b="0" i="0" u="none" strike="noStrike" kern="1200" cap="none" spc="0" normalizeH="0" baseline="0" noProof="0">
              <a:ln>
                <a:noFill/>
              </a:ln>
              <a:solidFill>
                <a:srgbClr val="156082"/>
              </a:solidFill>
              <a:effectLst/>
              <a:uLnTx/>
              <a:uFillTx/>
              <a:latin typeface="Arial"/>
              <a:ea typeface="+mn-ea"/>
              <a:cs typeface="+mn-cs"/>
            </a:endParaRPr>
          </a:p>
        </p:txBody>
      </p:sp>
      <p:sp>
        <p:nvSpPr>
          <p:cNvPr id="5" name="Title 1">
            <a:extLst>
              <a:ext uri="{FF2B5EF4-FFF2-40B4-BE49-F238E27FC236}">
                <a16:creationId xmlns:a16="http://schemas.microsoft.com/office/drawing/2014/main" id="{59F68D13-572E-F5E5-EDEA-EF4EBD98FF6C}"/>
              </a:ext>
            </a:extLst>
          </p:cNvPr>
          <p:cNvSpPr txBox="1">
            <a:spLocks noChangeArrowheads="1"/>
          </p:cNvSpPr>
          <p:nvPr/>
        </p:nvSpPr>
        <p:spPr>
          <a:xfrm>
            <a:off x="368609" y="1337788"/>
            <a:ext cx="12191573" cy="762214"/>
          </a:xfrm>
          <a:prstGeom prst="rect">
            <a:avLst/>
          </a:prstGeom>
        </p:spPr>
        <p:txBody>
          <a:bodyPr anchor="t">
            <a:noAutofit/>
          </a:bodyPr>
          <a:lstStyle>
            <a:lvl1pPr algn="l" defTabSz="914377" rtl="0" eaLnBrk="1" latinLnBrk="0" hangingPunct="1">
              <a:lnSpc>
                <a:spcPct val="80000"/>
              </a:lnSpc>
              <a:spcBef>
                <a:spcPct val="0"/>
              </a:spcBef>
              <a:buNone/>
              <a:defRPr sz="4000" b="1" kern="400" spc="0" baseline="0">
                <a:solidFill>
                  <a:schemeClr val="tx1"/>
                </a:solidFill>
                <a:latin typeface="ITC Garamond Std Book Narrow" panose="02020505060506020304" pitchFamily="18"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it-IT" sz="4000" b="1" i="0" u="none" strike="noStrike" kern="400" cap="none" spc="-100" normalizeH="0" baseline="0" noProof="0">
                <a:ln>
                  <a:noFill/>
                </a:ln>
                <a:solidFill>
                  <a:srgbClr val="E1241B"/>
                </a:solidFill>
                <a:effectLst/>
                <a:uLnTx/>
                <a:uFillTx/>
                <a:latin typeface="Arial Black" panose="020B0A04020102020204" pitchFamily="34" charset="0"/>
                <a:ea typeface="+mj-ea"/>
                <a:cs typeface="Arial" panose="020B0604020202020204" pitchFamily="34" charset="0"/>
              </a:rPr>
              <a:t>Il </a:t>
            </a:r>
            <a:r>
              <a:rPr kumimoji="0" lang="en-US" altLang="it-IT" sz="4000" b="1" i="0" u="none" strike="noStrike" kern="400" cap="none" spc="-100" normalizeH="0" baseline="0" noProof="0" err="1">
                <a:ln>
                  <a:noFill/>
                </a:ln>
                <a:solidFill>
                  <a:srgbClr val="E1241B"/>
                </a:solidFill>
                <a:effectLst/>
                <a:uLnTx/>
                <a:uFillTx/>
                <a:latin typeface="Arial Black" panose="020B0A04020102020204" pitchFamily="34" charset="0"/>
                <a:ea typeface="+mj-ea"/>
                <a:cs typeface="Arial" panose="020B0604020202020204" pitchFamily="34" charset="0"/>
              </a:rPr>
              <a:t>ruolo</a:t>
            </a:r>
            <a:r>
              <a:rPr kumimoji="0" lang="en-US" altLang="it-IT" sz="4000" b="1" i="0" u="none" strike="noStrike" kern="400" cap="none" spc="-100" normalizeH="0" baseline="0" noProof="0">
                <a:ln>
                  <a:noFill/>
                </a:ln>
                <a:solidFill>
                  <a:srgbClr val="E1241B"/>
                </a:solidFill>
                <a:effectLst/>
                <a:uLnTx/>
                <a:uFillTx/>
                <a:latin typeface="Arial Black" panose="020B0A04020102020204" pitchFamily="34" charset="0"/>
                <a:ea typeface="+mj-ea"/>
                <a:cs typeface="Arial" panose="020B0604020202020204" pitchFamily="34" charset="0"/>
              </a:rPr>
              <a:t> del GIP: </a:t>
            </a:r>
          </a:p>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it-IT" sz="4000" b="1" i="0" u="none" strike="noStrike" kern="400" cap="none" spc="-100" normalizeH="0" baseline="0" noProof="0" err="1">
                <a:ln>
                  <a:noFill/>
                </a:ln>
                <a:solidFill>
                  <a:prstClr val="black"/>
                </a:solidFill>
                <a:effectLst/>
                <a:uLnTx/>
                <a:uFillTx/>
                <a:latin typeface="Arial Black" panose="020B0A04020102020204" pitchFamily="34" charset="0"/>
                <a:ea typeface="+mj-ea"/>
                <a:cs typeface="Arial" panose="020B0604020202020204" pitchFamily="34" charset="0"/>
              </a:rPr>
              <a:t>l’azione</a:t>
            </a:r>
            <a:r>
              <a:rPr kumimoji="0" lang="en-US" altLang="it-IT" sz="4000" b="1" i="0" u="none" strike="noStrike" kern="400" cap="none" spc="-10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 </a:t>
            </a:r>
            <a:r>
              <a:rPr kumimoji="0" lang="en-US" altLang="it-IT" sz="4000" b="1" i="0" u="none" strike="noStrike" kern="400" cap="none" spc="-100" normalizeH="0" baseline="0" noProof="0" err="1">
                <a:ln>
                  <a:noFill/>
                </a:ln>
                <a:solidFill>
                  <a:prstClr val="black"/>
                </a:solidFill>
                <a:effectLst/>
                <a:uLnTx/>
                <a:uFillTx/>
                <a:latin typeface="Arial Black" panose="020B0A04020102020204" pitchFamily="34" charset="0"/>
                <a:ea typeface="+mj-ea"/>
                <a:cs typeface="Arial" panose="020B0604020202020204" pitchFamily="34" charset="0"/>
              </a:rPr>
              <a:t>antiemetica</a:t>
            </a:r>
            <a:br>
              <a:rPr kumimoji="0" lang="en-US" altLang="it-IT" sz="3200" b="1" i="0" u="none" strike="noStrike" kern="400" cap="none" spc="-10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br>
            <a:endParaRPr kumimoji="0" lang="en-US" altLang="it-IT" sz="3200" b="1" i="0" u="none" strike="noStrike" kern="400" cap="none" spc="-100" normalizeH="0" baseline="0" noProof="0">
              <a:ln>
                <a:noFill/>
              </a:ln>
              <a:solidFill>
                <a:prstClr val="black"/>
              </a:solidFill>
              <a:effectLst/>
              <a:uLnTx/>
              <a:uFillTx/>
              <a:latin typeface="Arial Black" panose="020B0A04020102020204" pitchFamily="34" charset="0"/>
              <a:ea typeface="+mj-ea"/>
              <a:cs typeface="Arial" panose="020B0604020202020204" pitchFamily="34" charset="0"/>
            </a:endParaRPr>
          </a:p>
        </p:txBody>
      </p:sp>
    </p:spTree>
    <p:extLst>
      <p:ext uri="{BB962C8B-B14F-4D97-AF65-F5344CB8AC3E}">
        <p14:creationId xmlns:p14="http://schemas.microsoft.com/office/powerpoint/2010/main" val="4190258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593A961-2173-C749-1A85-DAE39B6A0B89}"/>
              </a:ext>
            </a:extLst>
          </p:cNvPr>
          <p:cNvSpPr txBox="1">
            <a:spLocks/>
          </p:cNvSpPr>
          <p:nvPr/>
        </p:nvSpPr>
        <p:spPr>
          <a:xfrm>
            <a:off x="465724" y="462264"/>
            <a:ext cx="11579349" cy="1297314"/>
          </a:xfrm>
          <a:prstGeom prst="rect">
            <a:avLst/>
          </a:prstGeom>
        </p:spPr>
        <p:txBody>
          <a:bodyPr>
            <a:noAutofit/>
          </a:bodyPr>
          <a:lstStyle>
            <a:lvl1pPr algn="l" defTabSz="1219170" rtl="0" eaLnBrk="1" latinLnBrk="0" hangingPunct="1">
              <a:lnSpc>
                <a:spcPct val="90000"/>
              </a:lnSpc>
              <a:spcBef>
                <a:spcPct val="0"/>
              </a:spcBef>
              <a:buNone/>
              <a:defRPr sz="2400" kern="1200">
                <a:solidFill>
                  <a:schemeClr val="tx1"/>
                </a:solidFill>
                <a:latin typeface="Arial Black" panose="020B0A04020102020204" pitchFamily="34" charset="0"/>
                <a:ea typeface="+mj-ea"/>
                <a:cs typeface="+mj-cs"/>
              </a:defRPr>
            </a:lvl1pPr>
          </a:lstStyle>
          <a:p>
            <a:pPr marL="0" marR="0" lvl="0" indent="0" algn="l" defTabSz="1625519" rtl="0" eaLnBrk="1" fontAlgn="auto" latinLnBrk="0" hangingPunct="1">
              <a:lnSpc>
                <a:spcPct val="90000"/>
              </a:lnSpc>
              <a:spcBef>
                <a:spcPct val="0"/>
              </a:spcBef>
              <a:spcAft>
                <a:spcPts val="0"/>
              </a:spcAft>
              <a:buClrTx/>
              <a:buSzTx/>
              <a:buFontTx/>
              <a:buNone/>
              <a:tabLst/>
              <a:defRPr sz="2400"/>
            </a:pP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Tirzepatide </a:t>
            </a:r>
            <a:r>
              <a:rPr kumimoji="0" lang="en-US" sz="2400" b="1" i="0" u="none" strike="noStrike" kern="1200" cap="none" spc="0" normalizeH="0" baseline="0" noProof="0" err="1">
                <a:ln>
                  <a:noFill/>
                </a:ln>
                <a:solidFill>
                  <a:prstClr val="black"/>
                </a:solidFill>
                <a:effectLst/>
                <a:uLnTx/>
                <a:uFillTx/>
                <a:latin typeface="Arial Black" panose="020B0A04020102020204" pitchFamily="34" charset="0"/>
                <a:ea typeface="+mj-ea"/>
                <a:cs typeface="+mj-cs"/>
              </a:rPr>
              <a:t>mostra</a:t>
            </a: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 un </a:t>
            </a:r>
            <a:r>
              <a:rPr kumimoji="0" lang="en-US" sz="2400" b="1" i="0" u="none" strike="noStrike" kern="1200" cap="none" spc="0" normalizeH="0" baseline="0" noProof="0" err="1">
                <a:ln>
                  <a:noFill/>
                </a:ln>
                <a:solidFill>
                  <a:srgbClr val="C00000"/>
                </a:solidFill>
                <a:effectLst/>
                <a:uLnTx/>
                <a:uFillTx/>
                <a:latin typeface="Arial Black" panose="020B0A04020102020204" pitchFamily="34" charset="0"/>
                <a:ea typeface="+mj-ea"/>
                <a:cs typeface="+mj-cs"/>
              </a:rPr>
              <a:t>rischio</a:t>
            </a:r>
            <a:r>
              <a:rPr kumimoji="0" lang="en-US"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 </a:t>
            </a:r>
            <a:r>
              <a:rPr kumimoji="0" lang="en-US" sz="2400" b="1" i="0" u="none" strike="noStrike" kern="1200" cap="none" spc="0" normalizeH="0" baseline="0" noProof="0" err="1">
                <a:ln>
                  <a:noFill/>
                </a:ln>
                <a:solidFill>
                  <a:srgbClr val="C00000"/>
                </a:solidFill>
                <a:effectLst/>
                <a:uLnTx/>
                <a:uFillTx/>
                <a:latin typeface="Arial Black" panose="020B0A04020102020204" pitchFamily="34" charset="0"/>
                <a:ea typeface="+mj-ea"/>
                <a:cs typeface="+mj-cs"/>
              </a:rPr>
              <a:t>inferiore</a:t>
            </a:r>
            <a:r>
              <a:rPr kumimoji="0" lang="en-US"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 di “nausea” e “</a:t>
            </a:r>
            <a:r>
              <a:rPr kumimoji="0" lang="en-US" sz="2400" b="1" i="0" u="none" strike="noStrike" kern="1200" cap="none" spc="0" normalizeH="0" baseline="0" noProof="0" err="1">
                <a:ln>
                  <a:noFill/>
                </a:ln>
                <a:solidFill>
                  <a:srgbClr val="C00000"/>
                </a:solidFill>
                <a:effectLst/>
                <a:uLnTx/>
                <a:uFillTx/>
                <a:latin typeface="Arial Black" panose="020B0A04020102020204" pitchFamily="34" charset="0"/>
                <a:ea typeface="+mj-ea"/>
                <a:cs typeface="+mj-cs"/>
              </a:rPr>
              <a:t>vomito</a:t>
            </a:r>
            <a:r>
              <a:rPr kumimoji="0" lang="en-US"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 </a:t>
            </a: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rispetto ai GLP-1RAs e a semaglutide</a:t>
            </a:r>
            <a:b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br>
            <a:r>
              <a:rPr kumimoji="0" lang="en-US" sz="1600" b="1" i="0" u="none" strike="noStrike" kern="1200" cap="none" spc="0" normalizeH="0" baseline="0" noProof="0">
                <a:ln>
                  <a:noFill/>
                </a:ln>
                <a:solidFill>
                  <a:prstClr val="black">
                    <a:lumMod val="50000"/>
                    <a:lumOff val="50000"/>
                  </a:prstClr>
                </a:solidFill>
                <a:effectLst/>
                <a:uLnTx/>
                <a:uFillTx/>
                <a:latin typeface="Arial" panose="020B0604020202020204" pitchFamily="34" charset="0"/>
                <a:ea typeface="+mj-ea"/>
                <a:cs typeface="Arial" panose="020B0604020202020204" pitchFamily="34" charset="0"/>
              </a:rPr>
              <a:t>Safety profile of tirzepatide: pharmacovigilance analysis of the FDA Adverse Event Reporting System database</a:t>
            </a:r>
            <a:endParaRPr kumimoji="0" lang="it-IT" sz="2400" b="1" i="0" u="none" strike="noStrike" kern="1200" cap="none" spc="0" normalizeH="0" baseline="0" noProof="0">
              <a:ln>
                <a:noFill/>
              </a:ln>
              <a:solidFill>
                <a:prstClr val="black">
                  <a:lumMod val="50000"/>
                  <a:lumOff val="50000"/>
                </a:prstClr>
              </a:solidFill>
              <a:effectLst/>
              <a:uLnTx/>
              <a:uFillTx/>
              <a:latin typeface="Arial" panose="020B0604020202020204" pitchFamily="34" charset="0"/>
              <a:ea typeface="+mj-ea"/>
              <a:cs typeface="Arial" panose="020B0604020202020204" pitchFamily="34" charset="0"/>
            </a:endParaRPr>
          </a:p>
        </p:txBody>
      </p:sp>
      <p:grpSp>
        <p:nvGrpSpPr>
          <p:cNvPr id="3" name="Group 22">
            <a:extLst>
              <a:ext uri="{FF2B5EF4-FFF2-40B4-BE49-F238E27FC236}">
                <a16:creationId xmlns:a16="http://schemas.microsoft.com/office/drawing/2014/main" id="{E4716777-5C85-6126-22B4-D55D7DC64355}"/>
              </a:ext>
            </a:extLst>
          </p:cNvPr>
          <p:cNvGrpSpPr>
            <a:grpSpLocks/>
          </p:cNvGrpSpPr>
          <p:nvPr/>
        </p:nvGrpSpPr>
        <p:grpSpPr bwMode="auto">
          <a:xfrm>
            <a:off x="169379" y="2085358"/>
            <a:ext cx="6199464" cy="3999219"/>
            <a:chOff x="176137" y="1856509"/>
            <a:chExt cx="5815445" cy="3401568"/>
          </a:xfrm>
        </p:grpSpPr>
        <p:pic>
          <p:nvPicPr>
            <p:cNvPr id="4" name="Picture 2">
              <a:extLst>
                <a:ext uri="{FF2B5EF4-FFF2-40B4-BE49-F238E27FC236}">
                  <a16:creationId xmlns:a16="http://schemas.microsoft.com/office/drawing/2014/main" id="{82CFBB1D-3C1C-05E9-0AC3-C5ED20CFCC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63" r="4420" b="48537"/>
            <a:stretch>
              <a:fillRect/>
            </a:stretch>
          </p:blipFill>
          <p:spPr bwMode="auto">
            <a:xfrm>
              <a:off x="368159" y="1856509"/>
              <a:ext cx="5623423" cy="3401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5">
              <a:extLst>
                <a:ext uri="{FF2B5EF4-FFF2-40B4-BE49-F238E27FC236}">
                  <a16:creationId xmlns:a16="http://schemas.microsoft.com/office/drawing/2014/main" id="{0BEA1F44-B46D-C79D-C6FC-C8C9491DC15F}"/>
                </a:ext>
              </a:extLst>
            </p:cNvPr>
            <p:cNvSpPr txBox="1"/>
            <p:nvPr/>
          </p:nvSpPr>
          <p:spPr>
            <a:xfrm>
              <a:off x="176137" y="1978985"/>
              <a:ext cx="792442" cy="255346"/>
            </a:xfrm>
            <a:prstGeom prst="rect">
              <a:avLst/>
            </a:prstGeom>
            <a:solidFill>
              <a:schemeClr val="bg1"/>
            </a:solidFill>
          </p:spPr>
          <p:txBody>
            <a:bodyPr>
              <a:spAutoFit/>
            </a:bodyPr>
            <a:lstStyle/>
            <a:p>
              <a:pPr marL="0" marR="0" lvl="0" indent="0" algn="l" defTabSz="914316" rtl="0" eaLnBrk="1" fontAlgn="auto" latinLnBrk="0" hangingPunct="1">
                <a:lnSpc>
                  <a:spcPct val="100000"/>
                </a:lnSpc>
                <a:spcBef>
                  <a:spcPts val="0"/>
                </a:spcBef>
                <a:spcAft>
                  <a:spcPts val="0"/>
                </a:spcAft>
                <a:buClrTx/>
                <a:buSzTx/>
                <a:buFontTx/>
                <a:buNone/>
                <a:tabLst/>
                <a:defRPr/>
              </a:pPr>
              <a:endParaRPr kumimoji="0" lang="en-US" sz="1351"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grpSp>
        <p:nvGrpSpPr>
          <p:cNvPr id="6" name="Group 23">
            <a:extLst>
              <a:ext uri="{FF2B5EF4-FFF2-40B4-BE49-F238E27FC236}">
                <a16:creationId xmlns:a16="http://schemas.microsoft.com/office/drawing/2014/main" id="{037F71AA-41B8-7248-974E-C9CB5B1D8771}"/>
              </a:ext>
            </a:extLst>
          </p:cNvPr>
          <p:cNvGrpSpPr>
            <a:grpSpLocks/>
          </p:cNvGrpSpPr>
          <p:nvPr/>
        </p:nvGrpSpPr>
        <p:grpSpPr bwMode="auto">
          <a:xfrm>
            <a:off x="5977177" y="2085358"/>
            <a:ext cx="6214823" cy="3999219"/>
            <a:chOff x="5939744" y="1813914"/>
            <a:chExt cx="6011573" cy="3401568"/>
          </a:xfrm>
        </p:grpSpPr>
        <p:pic>
          <p:nvPicPr>
            <p:cNvPr id="7" name="Picture 4">
              <a:extLst>
                <a:ext uri="{FF2B5EF4-FFF2-40B4-BE49-F238E27FC236}">
                  <a16:creationId xmlns:a16="http://schemas.microsoft.com/office/drawing/2014/main" id="{C0BA9F2B-DDD1-4065-DA53-9547ADDFA0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0400"/>
            <a:stretch>
              <a:fillRect/>
            </a:stretch>
          </p:blipFill>
          <p:spPr bwMode="auto">
            <a:xfrm>
              <a:off x="6067758" y="1813914"/>
              <a:ext cx="5883559" cy="3401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8">
              <a:extLst>
                <a:ext uri="{FF2B5EF4-FFF2-40B4-BE49-F238E27FC236}">
                  <a16:creationId xmlns:a16="http://schemas.microsoft.com/office/drawing/2014/main" id="{9F87B0A8-172A-E87F-5F21-9AA00C7A7ED7}"/>
                </a:ext>
              </a:extLst>
            </p:cNvPr>
            <p:cNvSpPr txBox="1"/>
            <p:nvPr/>
          </p:nvSpPr>
          <p:spPr>
            <a:xfrm>
              <a:off x="5939744" y="1923325"/>
              <a:ext cx="793000" cy="432158"/>
            </a:xfrm>
            <a:prstGeom prst="rect">
              <a:avLst/>
            </a:prstGeom>
            <a:solidFill>
              <a:schemeClr val="bg1"/>
            </a:solidFill>
          </p:spPr>
          <p:txBody>
            <a:bodyPr>
              <a:spAutoFit/>
            </a:bodyPr>
            <a:lstStyle/>
            <a:p>
              <a:pPr marL="0" marR="0" lvl="0" indent="0" algn="l" defTabSz="914316" rtl="0" eaLnBrk="1" fontAlgn="auto" latinLnBrk="0" hangingPunct="1">
                <a:lnSpc>
                  <a:spcPct val="100000"/>
                </a:lnSpc>
                <a:spcBef>
                  <a:spcPts val="0"/>
                </a:spcBef>
                <a:spcAft>
                  <a:spcPts val="0"/>
                </a:spcAft>
                <a:buClrTx/>
                <a:buSzTx/>
                <a:buFontTx/>
                <a:buNone/>
                <a:tabLst/>
                <a:defRPr/>
              </a:pPr>
              <a:endParaRPr kumimoji="0" lang="en-US" sz="1351"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316" rtl="0" eaLnBrk="1" fontAlgn="auto" latinLnBrk="0" hangingPunct="1">
                <a:lnSpc>
                  <a:spcPct val="100000"/>
                </a:lnSpc>
                <a:spcBef>
                  <a:spcPts val="0"/>
                </a:spcBef>
                <a:spcAft>
                  <a:spcPts val="0"/>
                </a:spcAft>
                <a:buClrTx/>
                <a:buSzTx/>
                <a:buFontTx/>
                <a:buNone/>
                <a:tabLst/>
                <a:defRPr/>
              </a:pPr>
              <a:endParaRPr kumimoji="0" lang="en-US" sz="1351"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grpSp>
      <p:sp>
        <p:nvSpPr>
          <p:cNvPr id="9" name="Arrow: Right 1">
            <a:extLst>
              <a:ext uri="{FF2B5EF4-FFF2-40B4-BE49-F238E27FC236}">
                <a16:creationId xmlns:a16="http://schemas.microsoft.com/office/drawing/2014/main" id="{9D32F094-18A0-854E-2FBC-7B2371D7B0A2}"/>
              </a:ext>
            </a:extLst>
          </p:cNvPr>
          <p:cNvSpPr/>
          <p:nvPr/>
        </p:nvSpPr>
        <p:spPr>
          <a:xfrm>
            <a:off x="968071" y="4158885"/>
            <a:ext cx="468464" cy="264951"/>
          </a:xfrm>
          <a:prstGeom prst="rightArrow">
            <a:avLst/>
          </a:prstGeom>
          <a:solidFill>
            <a:srgbClr val="EE1B2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marL="0" marR="0" lvl="0" indent="0" algn="ctr" defTabSz="914316" rtl="0" eaLnBrk="1" fontAlgn="auto" latinLnBrk="0" hangingPunct="1">
              <a:lnSpc>
                <a:spcPct val="100000"/>
              </a:lnSpc>
              <a:spcBef>
                <a:spcPts val="0"/>
              </a:spcBef>
              <a:spcAft>
                <a:spcPts val="0"/>
              </a:spcAft>
              <a:buClrTx/>
              <a:buSzTx/>
              <a:buFontTx/>
              <a:buNone/>
              <a:tabLst/>
              <a:defRPr/>
            </a:pPr>
            <a:endParaRPr kumimoji="0" lang="en-US" sz="1351" b="0" i="0" u="none" strike="noStrike" kern="1200" cap="none" spc="0" normalizeH="0" baseline="0" noProof="0">
              <a:ln>
                <a:noFill/>
              </a:ln>
              <a:solidFill>
                <a:srgbClr val="EE1B23"/>
              </a:solidFill>
              <a:effectLst/>
              <a:uLnTx/>
              <a:uFillTx/>
              <a:latin typeface="Arial" panose="020B0604020202020204" pitchFamily="34" charset="0"/>
              <a:ea typeface="+mn-ea"/>
              <a:cs typeface="Arial" panose="020B0604020202020204" pitchFamily="34" charset="0"/>
            </a:endParaRPr>
          </a:p>
        </p:txBody>
      </p:sp>
      <p:sp>
        <p:nvSpPr>
          <p:cNvPr id="10" name="Arrow: Right 3">
            <a:extLst>
              <a:ext uri="{FF2B5EF4-FFF2-40B4-BE49-F238E27FC236}">
                <a16:creationId xmlns:a16="http://schemas.microsoft.com/office/drawing/2014/main" id="{C45AFED5-B25D-5283-A0CC-FD1C6D10C8ED}"/>
              </a:ext>
            </a:extLst>
          </p:cNvPr>
          <p:cNvSpPr/>
          <p:nvPr/>
        </p:nvSpPr>
        <p:spPr>
          <a:xfrm>
            <a:off x="6825787" y="4218404"/>
            <a:ext cx="466543" cy="266871"/>
          </a:xfrm>
          <a:prstGeom prst="rightArrow">
            <a:avLst/>
          </a:prstGeom>
          <a:solidFill>
            <a:srgbClr val="EE1B23"/>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marL="0" marR="0" lvl="0" indent="0" algn="ctr" defTabSz="914316" rtl="0" eaLnBrk="1" fontAlgn="auto" latinLnBrk="0" hangingPunct="1">
              <a:lnSpc>
                <a:spcPct val="100000"/>
              </a:lnSpc>
              <a:spcBef>
                <a:spcPts val="0"/>
              </a:spcBef>
              <a:spcAft>
                <a:spcPts val="0"/>
              </a:spcAft>
              <a:buClrTx/>
              <a:buSzTx/>
              <a:buFontTx/>
              <a:buNone/>
              <a:tabLst/>
              <a:defRPr/>
            </a:pPr>
            <a:endParaRPr kumimoji="0" lang="en-US" sz="1351" b="0" i="0" u="none" strike="noStrike" kern="1200" cap="none" spc="0" normalizeH="0" baseline="0" noProof="0">
              <a:ln>
                <a:noFill/>
              </a:ln>
              <a:solidFill>
                <a:srgbClr val="EE1B23"/>
              </a:solidFill>
              <a:effectLst/>
              <a:uLnTx/>
              <a:uFillTx/>
              <a:latin typeface="Arial" panose="020B0604020202020204" pitchFamily="34" charset="0"/>
              <a:ea typeface="+mn-ea"/>
              <a:cs typeface="Arial" panose="020B0604020202020204" pitchFamily="34" charset="0"/>
            </a:endParaRPr>
          </a:p>
        </p:txBody>
      </p:sp>
      <p:sp>
        <p:nvSpPr>
          <p:cNvPr id="11" name="Text Placeholder 5">
            <a:extLst>
              <a:ext uri="{FF2B5EF4-FFF2-40B4-BE49-F238E27FC236}">
                <a16:creationId xmlns:a16="http://schemas.microsoft.com/office/drawing/2014/main" id="{6A0CA917-4CB4-67B3-F5EA-C01BAE6C7AD9}"/>
              </a:ext>
            </a:extLst>
          </p:cNvPr>
          <p:cNvSpPr txBox="1">
            <a:spLocks/>
          </p:cNvSpPr>
          <p:nvPr/>
        </p:nvSpPr>
        <p:spPr>
          <a:xfrm>
            <a:off x="465724" y="5857306"/>
            <a:ext cx="11579349" cy="1076859"/>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Clr>
                <a:srgbClr val="E2241B"/>
              </a:buClr>
              <a:buFont typeface="Arial" panose="020B0604020202020204" pitchFamily="34" charset="0"/>
              <a:buChar char="•"/>
              <a:defRPr sz="2400" b="0" i="0" kern="1200">
                <a:solidFill>
                  <a:srgbClr val="21212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E2241B"/>
              </a:buClr>
              <a:buFont typeface="Arial" panose="020B0604020202020204" pitchFamily="34" charset="0"/>
              <a:buChar char="•"/>
              <a:defRPr sz="2000" b="0" i="0" kern="1200">
                <a:solidFill>
                  <a:srgbClr val="21212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E2241B"/>
              </a:buClr>
              <a:buFont typeface="Arial" panose="020B0604020202020204" pitchFamily="34" charset="0"/>
              <a:buChar char="•"/>
              <a:defRPr sz="1800" b="0" i="0" kern="1200">
                <a:solidFill>
                  <a:srgbClr val="21212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a:solidFill>
                  <a:srgbClr val="00225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E2241B"/>
              </a:buClr>
              <a:buFont typeface="Arial" panose="020B0604020202020204" pitchFamily="34" charset="0"/>
              <a:buChar char="•"/>
              <a:defRPr sz="1400" b="0" i="0" kern="1200">
                <a:solidFill>
                  <a:srgbClr val="21212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
                <a:srgbClr val="E2241B"/>
              </a:buClr>
              <a:buSzTx/>
              <a:buFont typeface="Arial" panose="020B0604020202020204" pitchFamily="34" charset="0"/>
              <a:buNone/>
              <a:tabLst/>
              <a:defRPr/>
            </a:pPr>
            <a:r>
              <a:rPr kumimoji="0" lang="en-US" sz="900" b="0" i="0" u="none" strike="noStrike" kern="1200" cap="none" spc="0" normalizeH="0" baseline="0" noProof="0" dirty="0">
                <a:ln>
                  <a:noFill/>
                </a:ln>
                <a:solidFill>
                  <a:srgbClr val="212121"/>
                </a:solidFill>
                <a:effectLst/>
                <a:uLnTx/>
                <a:uFillTx/>
                <a:latin typeface="Arial"/>
                <a:ea typeface="+mn-ea"/>
                <a:cs typeface="Arial"/>
              </a:rPr>
              <a:t>Caruso I et al. J Endocrinol Invest. 2024 Nov;47(11):2671-2678. </a:t>
            </a:r>
            <a:r>
              <a:rPr kumimoji="0" lang="en-US" sz="900" b="0" i="0" u="none" strike="noStrike" kern="1200" cap="none" spc="0" normalizeH="0" baseline="0" noProof="0" dirty="0" err="1">
                <a:ln>
                  <a:noFill/>
                </a:ln>
                <a:solidFill>
                  <a:srgbClr val="212121"/>
                </a:solidFill>
                <a:effectLst/>
                <a:uLnTx/>
                <a:uFillTx/>
                <a:latin typeface="Arial"/>
                <a:ea typeface="+mn-ea"/>
                <a:cs typeface="Arial"/>
              </a:rPr>
              <a:t>doi</a:t>
            </a:r>
            <a:r>
              <a:rPr kumimoji="0" lang="en-US" sz="900" b="0" i="0" u="none" strike="noStrike" kern="1200" cap="none" spc="0" normalizeH="0" baseline="0" noProof="0" dirty="0">
                <a:ln>
                  <a:noFill/>
                </a:ln>
                <a:solidFill>
                  <a:srgbClr val="212121"/>
                </a:solidFill>
                <a:effectLst/>
                <a:uLnTx/>
                <a:uFillTx/>
                <a:latin typeface="Arial"/>
                <a:ea typeface="+mn-ea"/>
                <a:cs typeface="Arial"/>
              </a:rPr>
              <a:t>: 10.1007/s40618-024-02441-z.</a:t>
            </a:r>
          </a:p>
          <a:p>
            <a:pPr marL="0" marR="0" lvl="0" indent="0" algn="l" defTabSz="914400" rtl="0" eaLnBrk="1" fontAlgn="auto" latinLnBrk="0" hangingPunct="1">
              <a:lnSpc>
                <a:spcPct val="90000"/>
              </a:lnSpc>
              <a:spcBef>
                <a:spcPts val="1000"/>
              </a:spcBef>
              <a:spcAft>
                <a:spcPts val="0"/>
              </a:spcAft>
              <a:buClr>
                <a:srgbClr val="E2241B"/>
              </a:buClr>
              <a:buSzTx/>
              <a:buFont typeface="Arial" panose="020B0604020202020204" pitchFamily="34" charset="0"/>
              <a:buNone/>
              <a:tabLst/>
              <a:defRPr/>
            </a:pPr>
            <a:endParaRPr kumimoji="0" lang="en-US" sz="900" b="0" i="0" u="none" strike="noStrike" kern="1200" cap="none" spc="0" normalizeH="0" baseline="0" noProof="0" dirty="0">
              <a:ln>
                <a:noFill/>
              </a:ln>
              <a:solidFill>
                <a:srgbClr val="212121"/>
              </a:solidFill>
              <a:effectLst/>
              <a:uLnTx/>
              <a:uFillTx/>
              <a:latin typeface="Arial"/>
              <a:ea typeface="+mn-ea"/>
              <a:cs typeface="Arial"/>
            </a:endParaRPr>
          </a:p>
        </p:txBody>
      </p:sp>
    </p:spTree>
    <p:extLst>
      <p:ext uri="{BB962C8B-B14F-4D97-AF65-F5344CB8AC3E}">
        <p14:creationId xmlns:p14="http://schemas.microsoft.com/office/powerpoint/2010/main" val="64329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53AAAD-4620-4181-F401-81820888FA67}"/>
            </a:ext>
          </a:extLst>
        </p:cNvPr>
        <p:cNvGrpSpPr/>
        <p:nvPr/>
      </p:nvGrpSpPr>
      <p:grpSpPr>
        <a:xfrm>
          <a:off x="0" y="0"/>
          <a:ext cx="0" cy="0"/>
          <a:chOff x="0" y="0"/>
          <a:chExt cx="0" cy="0"/>
        </a:xfrm>
      </p:grpSpPr>
      <p:graphicFrame>
        <p:nvGraphicFramePr>
          <p:cNvPr id="28" name="Tabella 27">
            <a:extLst>
              <a:ext uri="{FF2B5EF4-FFF2-40B4-BE49-F238E27FC236}">
                <a16:creationId xmlns:a16="http://schemas.microsoft.com/office/drawing/2014/main" id="{CA4B27B4-C741-FBC4-4A8E-B50BF77A405E}"/>
              </a:ext>
            </a:extLst>
          </p:cNvPr>
          <p:cNvGraphicFramePr>
            <a:graphicFrameLocks noGrp="1"/>
          </p:cNvGraphicFramePr>
          <p:nvPr/>
        </p:nvGraphicFramePr>
        <p:xfrm>
          <a:off x="1868641" y="1421320"/>
          <a:ext cx="2236633" cy="1237440"/>
        </p:xfrm>
        <a:graphic>
          <a:graphicData uri="http://schemas.openxmlformats.org/drawingml/2006/table">
            <a:tbl>
              <a:tblPr firstRow="1" bandRow="1">
                <a:tableStyleId>{5C22544A-7EE6-4342-B048-85BDC9FD1C3A}</a:tableStyleId>
              </a:tblPr>
              <a:tblGrid>
                <a:gridCol w="1184720">
                  <a:extLst>
                    <a:ext uri="{9D8B030D-6E8A-4147-A177-3AD203B41FA5}">
                      <a16:colId xmlns:a16="http://schemas.microsoft.com/office/drawing/2014/main" val="2878786209"/>
                    </a:ext>
                  </a:extLst>
                </a:gridCol>
                <a:gridCol w="1051913">
                  <a:extLst>
                    <a:ext uri="{9D8B030D-6E8A-4147-A177-3AD203B41FA5}">
                      <a16:colId xmlns:a16="http://schemas.microsoft.com/office/drawing/2014/main" val="3513836284"/>
                    </a:ext>
                  </a:extLst>
                </a:gridCol>
              </a:tblGrid>
              <a:tr h="309360">
                <a:tc>
                  <a:txBody>
                    <a:bodyPr/>
                    <a:lstStyle/>
                    <a:p>
                      <a:r>
                        <a:rPr lang="it-IT" sz="1400" b="0">
                          <a:solidFill>
                            <a:schemeClr val="tx1"/>
                          </a:solidFill>
                        </a:rPr>
                        <a:t>&lt; 30</a:t>
                      </a:r>
                    </a:p>
                  </a:txBody>
                  <a:tcPr marL="48000" marR="48000" marT="48000" marB="48000">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it-IT" sz="1400" b="0">
                          <a:solidFill>
                            <a:schemeClr val="tx1"/>
                          </a:solidFill>
                        </a:rPr>
                        <a:t>140 (5.5)</a:t>
                      </a:r>
                    </a:p>
                  </a:txBody>
                  <a:tcPr marL="48000" marR="48000" marT="48000" marB="48000">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743378530"/>
                  </a:ext>
                </a:extLst>
              </a:tr>
              <a:tr h="3093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1400" b="0">
                          <a:solidFill>
                            <a:schemeClr val="tx1"/>
                          </a:solidFill>
                        </a:rPr>
                        <a:t>≥ 30 to &lt; 35</a:t>
                      </a:r>
                      <a:endParaRPr lang="it-IT" sz="1400" b="0" kern="1200">
                        <a:solidFill>
                          <a:schemeClr val="tx1"/>
                        </a:solidFill>
                        <a:latin typeface="+mn-lt"/>
                        <a:ea typeface="+mn-ea"/>
                        <a:cs typeface="+mn-cs"/>
                      </a:endParaRPr>
                    </a:p>
                  </a:txBody>
                  <a:tcPr marL="48000" marR="48000" marT="48000" marB="48000">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it-IT" sz="1400" b="0">
                          <a:solidFill>
                            <a:schemeClr val="tx1"/>
                          </a:solidFill>
                        </a:rPr>
                        <a:t>876 (34.5)</a:t>
                      </a:r>
                    </a:p>
                  </a:txBody>
                  <a:tcPr marL="48000" marR="48000" marT="48000" marB="48000">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9335825"/>
                  </a:ext>
                </a:extLst>
              </a:tr>
              <a:tr h="3093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1400" b="0">
                          <a:solidFill>
                            <a:schemeClr val="tx1"/>
                          </a:solidFill>
                        </a:rPr>
                        <a:t>≥ 35 to &lt; 40</a:t>
                      </a:r>
                      <a:endParaRPr lang="it-IT" sz="1400" b="0" kern="1200">
                        <a:solidFill>
                          <a:schemeClr val="tx1"/>
                        </a:solidFill>
                        <a:latin typeface="+mn-lt"/>
                        <a:ea typeface="+mn-ea"/>
                        <a:cs typeface="+mn-cs"/>
                      </a:endParaRPr>
                    </a:p>
                  </a:txBody>
                  <a:tcPr marL="48000" marR="48000" marT="48000" marB="4800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it-IT" sz="1400" b="0">
                          <a:solidFill>
                            <a:schemeClr val="tx1"/>
                          </a:solidFill>
                        </a:rPr>
                        <a:t>720 (28.4)</a:t>
                      </a:r>
                    </a:p>
                  </a:txBody>
                  <a:tcPr marL="48000" marR="48000" marT="48000" marB="4800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26438220"/>
                  </a:ext>
                </a:extLst>
              </a:tr>
              <a:tr h="3093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1400" b="0">
                          <a:solidFill>
                            <a:schemeClr val="tx1"/>
                          </a:solidFill>
                        </a:rPr>
                        <a:t>≥ 40</a:t>
                      </a:r>
                      <a:endParaRPr lang="it-IT" sz="1400" b="0" kern="1200">
                        <a:solidFill>
                          <a:schemeClr val="tx1"/>
                        </a:solidFill>
                        <a:latin typeface="+mn-lt"/>
                        <a:ea typeface="+mn-ea"/>
                        <a:cs typeface="+mn-cs"/>
                      </a:endParaRPr>
                    </a:p>
                  </a:txBody>
                  <a:tcPr marL="48000" marR="48000" marT="48000" marB="4800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it-IT" sz="1400" b="0">
                          <a:solidFill>
                            <a:schemeClr val="tx1"/>
                          </a:solidFill>
                        </a:rPr>
                        <a:t>803 (31.6)</a:t>
                      </a:r>
                    </a:p>
                  </a:txBody>
                  <a:tcPr marL="48000" marR="48000" marT="48000" marB="4800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99377839"/>
                  </a:ext>
                </a:extLst>
              </a:tr>
            </a:tbl>
          </a:graphicData>
        </a:graphic>
      </p:graphicFrame>
      <p:sp>
        <p:nvSpPr>
          <p:cNvPr id="29" name="Rettangolo con angoli arrotondati 28">
            <a:extLst>
              <a:ext uri="{FF2B5EF4-FFF2-40B4-BE49-F238E27FC236}">
                <a16:creationId xmlns:a16="http://schemas.microsoft.com/office/drawing/2014/main" id="{2C5B7E28-B805-0CFF-6AA1-DAF120E35726}"/>
              </a:ext>
            </a:extLst>
          </p:cNvPr>
          <p:cNvSpPr/>
          <p:nvPr/>
        </p:nvSpPr>
        <p:spPr>
          <a:xfrm>
            <a:off x="1797389" y="1428094"/>
            <a:ext cx="2236633" cy="1204068"/>
          </a:xfrm>
          <a:prstGeom prst="roundRect">
            <a:avLst>
              <a:gd name="adj" fmla="val 3166"/>
            </a:avLst>
          </a:prstGeom>
          <a:noFill/>
          <a:ln>
            <a:solidFill>
              <a:srgbClr val="595959"/>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 name="Titolo 1">
            <a:extLst>
              <a:ext uri="{FF2B5EF4-FFF2-40B4-BE49-F238E27FC236}">
                <a16:creationId xmlns:a16="http://schemas.microsoft.com/office/drawing/2014/main" id="{AD66D249-8DB8-1A23-46BE-A964216F6A05}"/>
              </a:ext>
            </a:extLst>
          </p:cNvPr>
          <p:cNvSpPr>
            <a:spLocks noGrp="1"/>
          </p:cNvSpPr>
          <p:nvPr>
            <p:ph type="title"/>
          </p:nvPr>
        </p:nvSpPr>
        <p:spPr>
          <a:xfrm>
            <a:off x="531738" y="255891"/>
            <a:ext cx="11995541" cy="914400"/>
          </a:xfrm>
        </p:spPr>
        <p:txBody>
          <a:bodyPr/>
          <a:lstStyle/>
          <a:p>
            <a:r>
              <a:rPr lang="it-IT" sz="3600" b="1" kern="400" spc="-100">
                <a:latin typeface="Arial Black" panose="020B0A04020102020204" pitchFamily="34" charset="0"/>
                <a:cs typeface="Arial" panose="020B0604020202020204" pitchFamily="34" charset="0"/>
              </a:rPr>
              <a:t>Tirzepatide consente di mantenere il paziente </a:t>
            </a:r>
            <a:br>
              <a:rPr lang="it-IT" sz="3600" b="1" kern="400" spc="-100">
                <a:latin typeface="Arial Black" panose="020B0A04020102020204" pitchFamily="34" charset="0"/>
                <a:cs typeface="Arial" panose="020B0604020202020204" pitchFamily="34" charset="0"/>
              </a:rPr>
            </a:br>
            <a:r>
              <a:rPr lang="it-IT" sz="3600" b="1" kern="400" spc="-100">
                <a:latin typeface="Arial Black" panose="020B0A04020102020204" pitchFamily="34" charset="0"/>
                <a:cs typeface="Arial" panose="020B0604020202020204" pitchFamily="34" charset="0"/>
              </a:rPr>
              <a:t>al </a:t>
            </a:r>
            <a:r>
              <a:rPr lang="it-IT" sz="3600" b="1" kern="400" spc="-100">
                <a:solidFill>
                  <a:srgbClr val="D52B1E"/>
                </a:solidFill>
                <a:latin typeface="Arial Black" panose="020B0A04020102020204" pitchFamily="34" charset="0"/>
                <a:cs typeface="Arial" panose="020B0604020202020204" pitchFamily="34" charset="0"/>
              </a:rPr>
              <a:t>primo dosaggio di mantenimento</a:t>
            </a:r>
          </a:p>
        </p:txBody>
      </p:sp>
      <p:sp>
        <p:nvSpPr>
          <p:cNvPr id="7" name="Segnaposto piè di pagina 6">
            <a:extLst>
              <a:ext uri="{FF2B5EF4-FFF2-40B4-BE49-F238E27FC236}">
                <a16:creationId xmlns:a16="http://schemas.microsoft.com/office/drawing/2014/main" id="{DF91A5A7-FDE8-F4FB-B680-7F3E97E18BFD}"/>
              </a:ext>
            </a:extLst>
          </p:cNvPr>
          <p:cNvSpPr>
            <a:spLocks noGrp="1"/>
          </p:cNvSpPr>
          <p:nvPr>
            <p:ph type="ftr" sz="quarter" idx="10"/>
          </p:nvPr>
        </p:nvSpPr>
        <p:spPr/>
        <p:txBody>
          <a:bodyPr anchor="b"/>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933" b="0" i="0" u="none" strike="noStrike" kern="1200" cap="none" spc="0" normalizeH="0" baseline="0" noProof="0">
                <a:ln>
                  <a:noFill/>
                </a:ln>
                <a:solidFill>
                  <a:prstClr val="black"/>
                </a:solidFill>
                <a:effectLst/>
                <a:uLnTx/>
                <a:uFillTx/>
                <a:latin typeface="Arial" panose="020B0604020202020204"/>
                <a:ea typeface="+mn-ea"/>
                <a:cs typeface="+mn-cs"/>
              </a:rPr>
              <a:t>Summary of Product Characteristics as of June 2026</a:t>
            </a:r>
          </a:p>
        </p:txBody>
      </p:sp>
      <p:sp>
        <p:nvSpPr>
          <p:cNvPr id="3" name="Rectangle 16">
            <a:extLst>
              <a:ext uri="{FF2B5EF4-FFF2-40B4-BE49-F238E27FC236}">
                <a16:creationId xmlns:a16="http://schemas.microsoft.com/office/drawing/2014/main" id="{2A9DC462-486E-104C-E1DE-6EC070A9113E}"/>
              </a:ext>
            </a:extLst>
          </p:cNvPr>
          <p:cNvSpPr/>
          <p:nvPr/>
        </p:nvSpPr>
        <p:spPr>
          <a:xfrm>
            <a:off x="467803" y="4537207"/>
            <a:ext cx="3834375" cy="1098243"/>
          </a:xfrm>
          <a:prstGeom prst="rect">
            <a:avLst/>
          </a:prstGeom>
          <a:solidFill>
            <a:schemeClr val="bg1">
              <a:alpha val="40000"/>
            </a:schemeClr>
          </a:solidFill>
          <a:ln w="12700" cap="flat" cmpd="sng" algn="ctr">
            <a:noFill/>
            <a:prstDash val="solid"/>
            <a:miter lim="800000"/>
          </a:ln>
          <a:effectLst/>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 name="TextBox 17">
            <a:extLst>
              <a:ext uri="{FF2B5EF4-FFF2-40B4-BE49-F238E27FC236}">
                <a16:creationId xmlns:a16="http://schemas.microsoft.com/office/drawing/2014/main" id="{AAE75AD9-CBBA-65B8-F192-CA5D11E2C1AE}"/>
              </a:ext>
            </a:extLst>
          </p:cNvPr>
          <p:cNvSpPr txBox="1"/>
          <p:nvPr/>
        </p:nvSpPr>
        <p:spPr>
          <a:xfrm>
            <a:off x="586551" y="4914290"/>
            <a:ext cx="3854675" cy="984629"/>
          </a:xfrm>
          <a:prstGeom prst="rect">
            <a:avLst/>
          </a:prstGeom>
          <a:noFill/>
        </p:spPr>
        <p:txBody>
          <a:bodyPr wrap="square">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58766" marR="0" lvl="0" indent="-358766" algn="l" defTabSz="914354" rtl="0" eaLnBrk="1" fontAlgn="base" latinLnBrk="0" hangingPunct="1">
              <a:lnSpc>
                <a:spcPct val="90000"/>
              </a:lnSpc>
              <a:spcBef>
                <a:spcPts val="0"/>
              </a:spcBef>
              <a:spcAft>
                <a:spcPts val="1200"/>
              </a:spcAft>
              <a:buClr>
                <a:srgbClr val="FA4242"/>
              </a:buClr>
              <a:buSzTx/>
              <a:buFont typeface="+mj-lt"/>
              <a:buAutoNum type="arabicPeriod"/>
              <a:tabLst/>
              <a:defRPr/>
            </a:pPr>
            <a:r>
              <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Initiate with the 2.5-mg starting dose</a:t>
            </a:r>
            <a:br>
              <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br>
            <a:endPar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endParaRPr>
          </a:p>
          <a:p>
            <a:pPr marL="358766" marR="0" lvl="0" indent="-358766" algn="l" defTabSz="914354" rtl="0" eaLnBrk="1" fontAlgn="base" latinLnBrk="0" hangingPunct="1">
              <a:lnSpc>
                <a:spcPct val="90000"/>
              </a:lnSpc>
              <a:spcBef>
                <a:spcPts val="0"/>
              </a:spcBef>
              <a:spcAft>
                <a:spcPts val="1200"/>
              </a:spcAft>
              <a:buClr>
                <a:srgbClr val="FA4242"/>
              </a:buClr>
              <a:buSzTx/>
              <a:buFont typeface="+mj-lt"/>
              <a:buAutoNum type="arabicPeriod"/>
              <a:tabLst/>
              <a:defRPr/>
            </a:pPr>
            <a:r>
              <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After 4 weeks on the 2.5-mg dose, increase to the 5-mg dose</a:t>
            </a:r>
          </a:p>
        </p:txBody>
      </p:sp>
      <p:sp>
        <p:nvSpPr>
          <p:cNvPr id="5" name="Rectangle 18">
            <a:extLst>
              <a:ext uri="{FF2B5EF4-FFF2-40B4-BE49-F238E27FC236}">
                <a16:creationId xmlns:a16="http://schemas.microsoft.com/office/drawing/2014/main" id="{8BB8B7D4-B722-1526-5E60-566DD7C8D164}"/>
              </a:ext>
            </a:extLst>
          </p:cNvPr>
          <p:cNvSpPr/>
          <p:nvPr/>
        </p:nvSpPr>
        <p:spPr>
          <a:xfrm>
            <a:off x="476249" y="2788782"/>
            <a:ext cx="3829051" cy="2066925"/>
          </a:xfrm>
          <a:prstGeom prst="rect">
            <a:avLst/>
          </a:prstGeom>
          <a:noFill/>
          <a:ln w="19050" cap="flat" cmpd="sng" algn="ctr">
            <a:noFill/>
            <a:prstDash val="solid"/>
            <a:miter lim="800000"/>
          </a:ln>
          <a:effectLst/>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 name="Content Placeholder 5">
            <a:extLst>
              <a:ext uri="{FF2B5EF4-FFF2-40B4-BE49-F238E27FC236}">
                <a16:creationId xmlns:a16="http://schemas.microsoft.com/office/drawing/2014/main" id="{88EFF5AE-703C-C0A3-011C-A36D9B3DDD95}"/>
              </a:ext>
            </a:extLst>
          </p:cNvPr>
          <p:cNvSpPr txBox="1">
            <a:spLocks/>
          </p:cNvSpPr>
          <p:nvPr/>
        </p:nvSpPr>
        <p:spPr>
          <a:xfrm>
            <a:off x="723322" y="2438286"/>
            <a:ext cx="2513113" cy="439292"/>
          </a:xfrm>
          <a:prstGeom prst="rect">
            <a:avLst/>
          </a:prstGeom>
        </p:spPr>
        <p:txBody>
          <a:bodyPr lIns="0" rIns="0" anchor="b"/>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377" rtl="0" eaLnBrk="1" fontAlgn="auto" latinLnBrk="0" hangingPunct="1">
              <a:lnSpc>
                <a:spcPct val="90000"/>
              </a:lnSpc>
              <a:spcBef>
                <a:spcPts val="1000"/>
              </a:spcBef>
              <a:spcAft>
                <a:spcPts val="0"/>
              </a:spcAft>
              <a:buClrTx/>
              <a:buSzTx/>
              <a:buFontTx/>
              <a:buNone/>
              <a:tabLst/>
              <a:defRPr/>
            </a:pPr>
            <a:r>
              <a:rPr kumimoji="0" lang="fr-FR" sz="1867" b="1" i="0" u="none" strike="noStrike" kern="1200" cap="none" spc="-31"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Start</a:t>
            </a:r>
          </a:p>
        </p:txBody>
      </p:sp>
      <p:grpSp>
        <p:nvGrpSpPr>
          <p:cNvPr id="10" name="Group 21">
            <a:extLst>
              <a:ext uri="{FF2B5EF4-FFF2-40B4-BE49-F238E27FC236}">
                <a16:creationId xmlns:a16="http://schemas.microsoft.com/office/drawing/2014/main" id="{DDC2302F-1791-541B-5B95-837CCB6D84A8}"/>
              </a:ext>
            </a:extLst>
          </p:cNvPr>
          <p:cNvGrpSpPr/>
          <p:nvPr/>
        </p:nvGrpSpPr>
        <p:grpSpPr>
          <a:xfrm>
            <a:off x="723322" y="2957346"/>
            <a:ext cx="1674597" cy="1385455"/>
            <a:chOff x="723321" y="2460914"/>
            <a:chExt cx="1674597" cy="1385455"/>
          </a:xfrm>
        </p:grpSpPr>
        <p:sp>
          <p:nvSpPr>
            <p:cNvPr id="13" name="Arrow: Pentagon 22">
              <a:extLst>
                <a:ext uri="{FF2B5EF4-FFF2-40B4-BE49-F238E27FC236}">
                  <a16:creationId xmlns:a16="http://schemas.microsoft.com/office/drawing/2014/main" id="{ED56CDC8-BFA8-526B-295F-58C23700CB33}"/>
                </a:ext>
              </a:extLst>
            </p:cNvPr>
            <p:cNvSpPr/>
            <p:nvPr/>
          </p:nvSpPr>
          <p:spPr>
            <a:xfrm>
              <a:off x="2063461" y="2942720"/>
              <a:ext cx="334457" cy="421843"/>
            </a:xfrm>
            <a:prstGeom prst="homePlate">
              <a:avLst>
                <a:gd name="adj" fmla="val 36376"/>
              </a:avLst>
            </a:prstGeom>
            <a:solidFill>
              <a:srgbClr val="C00000"/>
            </a:solidFill>
            <a:ln w="12700" cap="flat" cmpd="sng" algn="ctr">
              <a:noFill/>
              <a:prstDash val="solid"/>
              <a:miter lim="800000"/>
            </a:ln>
            <a:effectLst/>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4" name="Arrow: Chevron 23">
              <a:extLst>
                <a:ext uri="{FF2B5EF4-FFF2-40B4-BE49-F238E27FC236}">
                  <a16:creationId xmlns:a16="http://schemas.microsoft.com/office/drawing/2014/main" id="{1B37025B-AE7F-734C-184C-24EA83BB6235}"/>
                </a:ext>
              </a:extLst>
            </p:cNvPr>
            <p:cNvSpPr/>
            <p:nvPr/>
          </p:nvSpPr>
          <p:spPr>
            <a:xfrm>
              <a:off x="2128837" y="3023863"/>
              <a:ext cx="183357" cy="259556"/>
            </a:xfrm>
            <a:prstGeom prst="chevron">
              <a:avLst/>
            </a:prstGeom>
            <a:gradFill>
              <a:gsLst>
                <a:gs pos="0">
                  <a:srgbClr val="FA3E40"/>
                </a:gs>
                <a:gs pos="100000">
                  <a:srgbClr val="FB797A"/>
                </a:gs>
              </a:gsLst>
              <a:lin ang="0" scaled="0"/>
            </a:gradFill>
            <a:ln w="12700" cap="flat" cmpd="sng" algn="ctr">
              <a:noFill/>
              <a:prstDash val="solid"/>
              <a:miter lim="800000"/>
            </a:ln>
            <a:effectLst/>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5" name="Rectangle: Rounded Corners 24">
              <a:extLst>
                <a:ext uri="{FF2B5EF4-FFF2-40B4-BE49-F238E27FC236}">
                  <a16:creationId xmlns:a16="http://schemas.microsoft.com/office/drawing/2014/main" id="{9AE3B42B-6D42-E3DB-836C-67936AB79E0B}"/>
                </a:ext>
              </a:extLst>
            </p:cNvPr>
            <p:cNvSpPr/>
            <p:nvPr/>
          </p:nvSpPr>
          <p:spPr>
            <a:xfrm>
              <a:off x="723321" y="2460914"/>
              <a:ext cx="1330037" cy="1385455"/>
            </a:xfrm>
            <a:prstGeom prst="roundRect">
              <a:avLst>
                <a:gd name="adj" fmla="val 12500"/>
              </a:avLst>
            </a:prstGeom>
            <a:solidFill>
              <a:srgbClr val="F7F5F9"/>
            </a:solidFill>
            <a:ln w="28575" cap="flat" cmpd="sng" algn="ctr">
              <a:solidFill>
                <a:srgbClr val="747578"/>
              </a:solidFill>
              <a:prstDash val="solid"/>
              <a:miter lim="800000"/>
            </a:ln>
            <a:effectLst/>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32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rPr>
                <a:t>2.5</a:t>
              </a:r>
              <a:r>
                <a:rPr kumimoji="0" lang="en-GB" sz="18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rPr>
                <a:t> </a:t>
              </a:r>
              <a:r>
                <a:rPr kumimoji="0" lang="en-GB" sz="14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rPr>
                <a:t>MG/WEEK</a:t>
              </a:r>
              <a:endParaRPr kumimoji="0" lang="en-GB" sz="18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endParaRPr>
            </a:p>
          </p:txBody>
        </p:sp>
      </p:grpSp>
      <p:sp>
        <p:nvSpPr>
          <p:cNvPr id="16" name="Arrow: Pentagon 26">
            <a:extLst>
              <a:ext uri="{FF2B5EF4-FFF2-40B4-BE49-F238E27FC236}">
                <a16:creationId xmlns:a16="http://schemas.microsoft.com/office/drawing/2014/main" id="{77627693-A55B-BDF9-5D4D-C4733736F04C}"/>
              </a:ext>
            </a:extLst>
          </p:cNvPr>
          <p:cNvSpPr/>
          <p:nvPr/>
        </p:nvSpPr>
        <p:spPr>
          <a:xfrm>
            <a:off x="3765262" y="3439151"/>
            <a:ext cx="334457" cy="421843"/>
          </a:xfrm>
          <a:prstGeom prst="homePlate">
            <a:avLst>
              <a:gd name="adj" fmla="val 36376"/>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3200" b="1" i="0" u="none" strike="noStrike" kern="1200" cap="none" spc="0" normalizeH="0" baseline="0" noProof="0">
              <a:ln>
                <a:noFill/>
              </a:ln>
              <a:solidFill>
                <a:srgbClr val="FB2929"/>
              </a:solidFill>
              <a:effectLst/>
              <a:uLnTx/>
              <a:uFillTx/>
              <a:latin typeface="Arial" panose="020B0604020202020204" pitchFamily="34" charset="0"/>
              <a:ea typeface="+mn-ea"/>
              <a:cs typeface="Arial" panose="020B0604020202020204" pitchFamily="34" charset="0"/>
            </a:endParaRPr>
          </a:p>
        </p:txBody>
      </p:sp>
      <p:sp>
        <p:nvSpPr>
          <p:cNvPr id="17" name="Arrow: Chevron 27">
            <a:extLst>
              <a:ext uri="{FF2B5EF4-FFF2-40B4-BE49-F238E27FC236}">
                <a16:creationId xmlns:a16="http://schemas.microsoft.com/office/drawing/2014/main" id="{EDBADAE2-D9DD-BB74-D335-9198DE7072D1}"/>
              </a:ext>
            </a:extLst>
          </p:cNvPr>
          <p:cNvSpPr/>
          <p:nvPr/>
        </p:nvSpPr>
        <p:spPr>
          <a:xfrm>
            <a:off x="3830638" y="3520294"/>
            <a:ext cx="183357" cy="259556"/>
          </a:xfrm>
          <a:prstGeom prst="chevron">
            <a:avLst/>
          </a:prstGeom>
          <a:solidFill>
            <a:schemeClr val="tx1">
              <a:lumMod val="50000"/>
              <a:lumOff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3200" b="1" i="0" u="none" strike="noStrike" kern="1200" cap="none" spc="0" normalizeH="0" baseline="0" noProof="0">
              <a:ln>
                <a:noFill/>
              </a:ln>
              <a:solidFill>
                <a:srgbClr val="FB2929"/>
              </a:solidFill>
              <a:effectLst/>
              <a:uLnTx/>
              <a:uFillTx/>
              <a:latin typeface="Arial" panose="020B0604020202020204" pitchFamily="34" charset="0"/>
              <a:ea typeface="+mn-ea"/>
              <a:cs typeface="Arial" panose="020B0604020202020204" pitchFamily="34" charset="0"/>
            </a:endParaRPr>
          </a:p>
        </p:txBody>
      </p:sp>
      <p:sp>
        <p:nvSpPr>
          <p:cNvPr id="18" name="Rectangle: Rounded Corners 28">
            <a:extLst>
              <a:ext uri="{FF2B5EF4-FFF2-40B4-BE49-F238E27FC236}">
                <a16:creationId xmlns:a16="http://schemas.microsoft.com/office/drawing/2014/main" id="{E5543984-9B75-A5D0-38A2-DE5C970BF826}"/>
              </a:ext>
            </a:extLst>
          </p:cNvPr>
          <p:cNvSpPr/>
          <p:nvPr/>
        </p:nvSpPr>
        <p:spPr>
          <a:xfrm>
            <a:off x="2425122" y="2957346"/>
            <a:ext cx="1330037" cy="1385455"/>
          </a:xfrm>
          <a:prstGeom prst="roundRect">
            <a:avLst>
              <a:gd name="adj" fmla="val 12500"/>
            </a:avLst>
          </a:prstGeom>
          <a:solidFill>
            <a:srgbClr val="F7F5F9"/>
          </a:solidFill>
          <a:ln w="28575">
            <a:solidFill>
              <a:srgbClr val="FB29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a:ln>
                  <a:noFill/>
                </a:ln>
                <a:solidFill>
                  <a:srgbClr val="FA4242"/>
                </a:solidFill>
                <a:effectLst/>
                <a:uLnTx/>
                <a:uFillTx/>
                <a:latin typeface="Arial" panose="020B0604020202020204" pitchFamily="34" charset="0"/>
                <a:ea typeface="+mn-ea"/>
                <a:cs typeface="Arial" panose="020B0604020202020204" pitchFamily="34" charset="0"/>
              </a:rPr>
              <a:t>5.0 </a:t>
            </a:r>
            <a:r>
              <a:rPr kumimoji="0" lang="en-GB" sz="1400" b="1" i="0" u="none" strike="noStrike" kern="1200" cap="none" spc="0" normalizeH="0" baseline="0" noProof="0">
                <a:ln>
                  <a:noFill/>
                </a:ln>
                <a:solidFill>
                  <a:srgbClr val="FA4242"/>
                </a:solidFill>
                <a:effectLst/>
                <a:uLnTx/>
                <a:uFillTx/>
                <a:latin typeface="Arial" panose="020B0604020202020204" pitchFamily="34" charset="0"/>
                <a:ea typeface="+mn-ea"/>
                <a:cs typeface="Arial" panose="020B0604020202020204" pitchFamily="34" charset="0"/>
              </a:rPr>
              <a:t>MG/WEEK</a:t>
            </a:r>
          </a:p>
        </p:txBody>
      </p:sp>
      <p:sp>
        <p:nvSpPr>
          <p:cNvPr id="19" name="TextBox 29">
            <a:extLst>
              <a:ext uri="{FF2B5EF4-FFF2-40B4-BE49-F238E27FC236}">
                <a16:creationId xmlns:a16="http://schemas.microsoft.com/office/drawing/2014/main" id="{D33448E5-F842-774D-4E80-FD072A44A58C}"/>
              </a:ext>
            </a:extLst>
          </p:cNvPr>
          <p:cNvSpPr txBox="1"/>
          <p:nvPr/>
        </p:nvSpPr>
        <p:spPr>
          <a:xfrm>
            <a:off x="809625" y="4374696"/>
            <a:ext cx="1209675" cy="430887"/>
          </a:xfrm>
          <a:prstGeom prst="rect">
            <a:avLst/>
          </a:prstGeom>
          <a:noFill/>
        </p:spPr>
        <p:txBody>
          <a:bodyPr wrap="square"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Starting dose</a:t>
            </a:r>
            <a:b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(for 4 weeks)</a:t>
            </a:r>
          </a:p>
        </p:txBody>
      </p:sp>
      <p:sp>
        <p:nvSpPr>
          <p:cNvPr id="20" name="TextBox 30">
            <a:extLst>
              <a:ext uri="{FF2B5EF4-FFF2-40B4-BE49-F238E27FC236}">
                <a16:creationId xmlns:a16="http://schemas.microsoft.com/office/drawing/2014/main" id="{D74FD91D-1E55-20A5-B0D1-4B446CEFDA78}"/>
              </a:ext>
            </a:extLst>
          </p:cNvPr>
          <p:cNvSpPr txBox="1"/>
          <p:nvPr/>
        </p:nvSpPr>
        <p:spPr>
          <a:xfrm>
            <a:off x="2514601" y="4374695"/>
            <a:ext cx="1209675" cy="430887"/>
          </a:xfrm>
          <a:prstGeom prst="rect">
            <a:avLst/>
          </a:prstGeom>
          <a:noFill/>
        </p:spPr>
        <p:txBody>
          <a:bodyPr wrap="square"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For at least </a:t>
            </a:r>
            <a:b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4 weeks</a:t>
            </a:r>
          </a:p>
        </p:txBody>
      </p:sp>
      <p:sp>
        <p:nvSpPr>
          <p:cNvPr id="23" name="Rectangle: Rounded Corners 4">
            <a:extLst>
              <a:ext uri="{FF2B5EF4-FFF2-40B4-BE49-F238E27FC236}">
                <a16:creationId xmlns:a16="http://schemas.microsoft.com/office/drawing/2014/main" id="{6937BECA-BA42-31AB-FAF2-660652ADC9FC}"/>
              </a:ext>
            </a:extLst>
          </p:cNvPr>
          <p:cNvSpPr/>
          <p:nvPr/>
        </p:nvSpPr>
        <p:spPr>
          <a:xfrm>
            <a:off x="1797389" y="1762072"/>
            <a:ext cx="2236633" cy="257461"/>
          </a:xfrm>
          <a:prstGeom prst="roundRect">
            <a:avLst/>
          </a:prstGeom>
          <a:noFill/>
          <a:ln w="28575">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25" name="Rounded Rectangle 56">
            <a:extLst>
              <a:ext uri="{FF2B5EF4-FFF2-40B4-BE49-F238E27FC236}">
                <a16:creationId xmlns:a16="http://schemas.microsoft.com/office/drawing/2014/main" id="{BDC28F9B-4D70-6A62-F46E-6011EB3098F9}"/>
              </a:ext>
            </a:extLst>
          </p:cNvPr>
          <p:cNvSpPr/>
          <p:nvPr/>
        </p:nvSpPr>
        <p:spPr>
          <a:xfrm>
            <a:off x="913063" y="1459989"/>
            <a:ext cx="629824" cy="609607"/>
          </a:xfrm>
          <a:prstGeom prst="roundRect">
            <a:avLst>
              <a:gd name="adj" fmla="val 30953"/>
            </a:avLst>
          </a:prstGeom>
          <a:solidFill>
            <a:schemeClr val="bg1"/>
          </a:solidFill>
          <a:ln w="28575">
            <a:solidFill>
              <a:srgbClr val="EE1B23"/>
            </a:solid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26" name="Graphic 249">
            <a:extLst>
              <a:ext uri="{FF2B5EF4-FFF2-40B4-BE49-F238E27FC236}">
                <a16:creationId xmlns:a16="http://schemas.microsoft.com/office/drawing/2014/main" id="{197AF78B-7F91-0D2F-0386-762443DEE5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1537" y="1510048"/>
            <a:ext cx="272879" cy="5094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TextBox 202">
            <a:extLst>
              <a:ext uri="{FF2B5EF4-FFF2-40B4-BE49-F238E27FC236}">
                <a16:creationId xmlns:a16="http://schemas.microsoft.com/office/drawing/2014/main" id="{3664B0F9-0D53-EC2D-9C4F-CF11A028494B}"/>
              </a:ext>
            </a:extLst>
          </p:cNvPr>
          <p:cNvSpPr txBox="1"/>
          <p:nvPr/>
        </p:nvSpPr>
        <p:spPr>
          <a:xfrm>
            <a:off x="629308" y="2120529"/>
            <a:ext cx="1138453" cy="215444"/>
          </a:xfrm>
          <a:prstGeom prst="rect">
            <a:avLst/>
          </a:prstGeom>
          <a:noFill/>
        </p:spPr>
        <p:txBody>
          <a:bodyPr wrap="non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rial" panose="020B0604020202020204" pitchFamily="34" charset="0"/>
                <a:ea typeface="MS Mincho" panose="02020609040205080304" pitchFamily="49" charset="-128"/>
                <a:cs typeface="Arial" panose="020B0604020202020204" pitchFamily="34" charset="0"/>
              </a:rPr>
              <a:t>BMI category, n (%)</a:t>
            </a:r>
            <a:endParaRPr kumimoji="0" lang="en-IN" sz="800" b="1" i="0" u="none" strike="noStrike" kern="12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grpSp>
        <p:nvGrpSpPr>
          <p:cNvPr id="30" name="Group 34">
            <a:extLst>
              <a:ext uri="{FF2B5EF4-FFF2-40B4-BE49-F238E27FC236}">
                <a16:creationId xmlns:a16="http://schemas.microsoft.com/office/drawing/2014/main" id="{7CB2F54D-D1DC-A0AD-6480-68B242AC9338}"/>
              </a:ext>
            </a:extLst>
          </p:cNvPr>
          <p:cNvGrpSpPr/>
          <p:nvPr/>
        </p:nvGrpSpPr>
        <p:grpSpPr>
          <a:xfrm>
            <a:off x="4237295" y="4917869"/>
            <a:ext cx="7337696" cy="825681"/>
            <a:chOff x="4720954" y="4950287"/>
            <a:chExt cx="7337696" cy="825680"/>
          </a:xfrm>
        </p:grpSpPr>
        <p:sp>
          <p:nvSpPr>
            <p:cNvPr id="31" name="TextBox 35">
              <a:extLst>
                <a:ext uri="{FF2B5EF4-FFF2-40B4-BE49-F238E27FC236}">
                  <a16:creationId xmlns:a16="http://schemas.microsoft.com/office/drawing/2014/main" id="{5D432247-698F-B12B-6880-B2A31B3B95C6}"/>
                </a:ext>
              </a:extLst>
            </p:cNvPr>
            <p:cNvSpPr txBox="1"/>
            <p:nvPr/>
          </p:nvSpPr>
          <p:spPr>
            <a:xfrm>
              <a:off x="4720954" y="4950287"/>
              <a:ext cx="7337696" cy="800026"/>
            </a:xfrm>
            <a:prstGeom prst="rect">
              <a:avLst/>
            </a:prstGeom>
            <a:noFill/>
          </p:spPr>
          <p:txBody>
            <a:bodyPr wrap="square" anchor="t">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58766" marR="0" lvl="0" indent="-358766" algn="l" defTabSz="914354" rtl="0" eaLnBrk="1" fontAlgn="base" latinLnBrk="0" hangingPunct="1">
                <a:lnSpc>
                  <a:spcPct val="90000"/>
                </a:lnSpc>
                <a:spcBef>
                  <a:spcPts val="0"/>
                </a:spcBef>
                <a:spcAft>
                  <a:spcPts val="1200"/>
                </a:spcAft>
                <a:buClr>
                  <a:srgbClr val="FFFFFF"/>
                </a:buClr>
                <a:buSzTx/>
                <a:buFont typeface="System Font Regular"/>
                <a:buChar char="►"/>
                <a:tabLst/>
                <a:defRPr/>
              </a:pPr>
              <a:r>
                <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If needed to achieve individual treatment goals, you can continue to increase the dose by 2.5 mg after at least 4 weeks at the current dose</a:t>
              </a:r>
            </a:p>
            <a:p>
              <a:pPr marL="358766" marR="0" lvl="0" indent="-358766" algn="l" defTabSz="914354" rtl="0" eaLnBrk="1" fontAlgn="base" latinLnBrk="0" hangingPunct="1">
                <a:lnSpc>
                  <a:spcPct val="90000"/>
                </a:lnSpc>
                <a:spcBef>
                  <a:spcPts val="0"/>
                </a:spcBef>
                <a:spcAft>
                  <a:spcPts val="1200"/>
                </a:spcAft>
                <a:buClr>
                  <a:srgbClr val="FFFFFF"/>
                </a:buClr>
                <a:buSzTx/>
                <a:buFont typeface="System Font Regular"/>
                <a:buChar char="►"/>
                <a:tabLst/>
                <a:defRPr/>
              </a:pPr>
              <a:r>
                <a:rPr kumimoji="0" lang="en-US" sz="1333" b="1"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Recommended maintenance doses </a:t>
              </a:r>
              <a:r>
                <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are </a:t>
              </a:r>
              <a:r>
                <a:rPr kumimoji="0" lang="en-US" sz="1333" b="1"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5 mg</a:t>
              </a:r>
              <a:r>
                <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 </a:t>
              </a:r>
              <a:r>
                <a:rPr kumimoji="0" lang="en-US" sz="1333" b="1"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10 mg</a:t>
              </a:r>
              <a:r>
                <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 and </a:t>
              </a:r>
              <a:r>
                <a:rPr kumimoji="0" lang="en-US" sz="1333" b="1"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15 mg </a:t>
              </a:r>
              <a:r>
                <a:rPr kumimoji="0" lang="en-US" sz="1333" b="0" i="0" u="none" strike="noStrike" kern="1200" cap="none" spc="-31" normalizeH="0" baseline="0" noProof="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(maximum dose)</a:t>
              </a:r>
            </a:p>
          </p:txBody>
        </p:sp>
        <p:sp>
          <p:nvSpPr>
            <p:cNvPr id="32" name="Freeform 50">
              <a:extLst>
                <a:ext uri="{FF2B5EF4-FFF2-40B4-BE49-F238E27FC236}">
                  <a16:creationId xmlns:a16="http://schemas.microsoft.com/office/drawing/2014/main" id="{7D3A29A0-A636-FB41-B7E3-C0ADC95EFA15}"/>
                </a:ext>
              </a:extLst>
            </p:cNvPr>
            <p:cNvSpPr/>
            <p:nvPr/>
          </p:nvSpPr>
          <p:spPr>
            <a:xfrm rot="16200000">
              <a:off x="4789965" y="5125898"/>
              <a:ext cx="243682" cy="129724"/>
            </a:xfrm>
            <a:custGeom>
              <a:avLst/>
              <a:gdLst>
                <a:gd name="connsiteX0" fmla="*/ 460308 w 463416"/>
                <a:gd name="connsiteY0" fmla="*/ 18098 h 246697"/>
                <a:gd name="connsiteX1" fmla="*/ 231708 w 463416"/>
                <a:gd name="connsiteY1" fmla="*/ 246698 h 246697"/>
                <a:gd name="connsiteX2" fmla="*/ 3108 w 463416"/>
                <a:gd name="connsiteY2" fmla="*/ 18098 h 246697"/>
                <a:gd name="connsiteX3" fmla="*/ 10728 w 463416"/>
                <a:gd name="connsiteY3" fmla="*/ 0 h 246697"/>
                <a:gd name="connsiteX4" fmla="*/ 452688 w 463416"/>
                <a:gd name="connsiteY4" fmla="*/ 0 h 246697"/>
                <a:gd name="connsiteX5" fmla="*/ 460308 w 463416"/>
                <a:gd name="connsiteY5" fmla="*/ 18098 h 24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416" h="246697">
                  <a:moveTo>
                    <a:pt x="460308" y="18098"/>
                  </a:moveTo>
                  <a:lnTo>
                    <a:pt x="231708" y="246698"/>
                  </a:lnTo>
                  <a:lnTo>
                    <a:pt x="3108" y="18098"/>
                  </a:lnTo>
                  <a:cubicBezTo>
                    <a:pt x="-3559" y="11430"/>
                    <a:pt x="1203" y="0"/>
                    <a:pt x="10728" y="0"/>
                  </a:cubicBezTo>
                  <a:lnTo>
                    <a:pt x="452688" y="0"/>
                  </a:lnTo>
                  <a:cubicBezTo>
                    <a:pt x="462213" y="0"/>
                    <a:pt x="466976" y="11430"/>
                    <a:pt x="460308" y="18098"/>
                  </a:cubicBezTo>
                </a:path>
              </a:pathLst>
            </a:custGeom>
            <a:solidFill>
              <a:srgbClr val="FA4242"/>
            </a:solidFill>
            <a:ln w="9525" cap="flat">
              <a:noFill/>
              <a:prstDash val="solid"/>
              <a:miter/>
            </a:ln>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377" rtl="0" eaLnBrk="1" fontAlgn="base" latinLnBrk="0" hangingPunct="1">
                <a:lnSpc>
                  <a:spcPct val="100000"/>
                </a:lnSpc>
                <a:spcBef>
                  <a:spcPct val="0"/>
                </a:spcBef>
                <a:spcAft>
                  <a:spcPct val="0"/>
                </a:spcAft>
                <a:buClrTx/>
                <a:buSzTx/>
                <a:buFontTx/>
                <a:buNone/>
                <a:tabLst/>
                <a:defRPr/>
              </a:pPr>
              <a:endParaRPr kumimoji="0" lang="en-US" sz="133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 name="Freeform 50">
              <a:extLst>
                <a:ext uri="{FF2B5EF4-FFF2-40B4-BE49-F238E27FC236}">
                  <a16:creationId xmlns:a16="http://schemas.microsoft.com/office/drawing/2014/main" id="{822C0C0F-18E4-6D0E-AF94-5CC1C65129A3}"/>
                </a:ext>
              </a:extLst>
            </p:cNvPr>
            <p:cNvSpPr/>
            <p:nvPr/>
          </p:nvSpPr>
          <p:spPr>
            <a:xfrm rot="16200000">
              <a:off x="4789965" y="5589264"/>
              <a:ext cx="243682" cy="129724"/>
            </a:xfrm>
            <a:custGeom>
              <a:avLst/>
              <a:gdLst>
                <a:gd name="connsiteX0" fmla="*/ 460308 w 463416"/>
                <a:gd name="connsiteY0" fmla="*/ 18098 h 246697"/>
                <a:gd name="connsiteX1" fmla="*/ 231708 w 463416"/>
                <a:gd name="connsiteY1" fmla="*/ 246698 h 246697"/>
                <a:gd name="connsiteX2" fmla="*/ 3108 w 463416"/>
                <a:gd name="connsiteY2" fmla="*/ 18098 h 246697"/>
                <a:gd name="connsiteX3" fmla="*/ 10728 w 463416"/>
                <a:gd name="connsiteY3" fmla="*/ 0 h 246697"/>
                <a:gd name="connsiteX4" fmla="*/ 452688 w 463416"/>
                <a:gd name="connsiteY4" fmla="*/ 0 h 246697"/>
                <a:gd name="connsiteX5" fmla="*/ 460308 w 463416"/>
                <a:gd name="connsiteY5" fmla="*/ 18098 h 24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416" h="246697">
                  <a:moveTo>
                    <a:pt x="460308" y="18098"/>
                  </a:moveTo>
                  <a:lnTo>
                    <a:pt x="231708" y="246698"/>
                  </a:lnTo>
                  <a:lnTo>
                    <a:pt x="3108" y="18098"/>
                  </a:lnTo>
                  <a:cubicBezTo>
                    <a:pt x="-3559" y="11430"/>
                    <a:pt x="1203" y="0"/>
                    <a:pt x="10728" y="0"/>
                  </a:cubicBezTo>
                  <a:lnTo>
                    <a:pt x="452688" y="0"/>
                  </a:lnTo>
                  <a:cubicBezTo>
                    <a:pt x="462213" y="0"/>
                    <a:pt x="466976" y="11430"/>
                    <a:pt x="460308" y="18098"/>
                  </a:cubicBezTo>
                </a:path>
              </a:pathLst>
            </a:custGeom>
            <a:solidFill>
              <a:srgbClr val="FA4242"/>
            </a:solidFill>
            <a:ln w="9525" cap="flat">
              <a:noFill/>
              <a:prstDash val="solid"/>
              <a:miter/>
            </a:ln>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377" rtl="0" eaLnBrk="1" fontAlgn="base" latinLnBrk="0" hangingPunct="1">
                <a:lnSpc>
                  <a:spcPct val="100000"/>
                </a:lnSpc>
                <a:spcBef>
                  <a:spcPct val="0"/>
                </a:spcBef>
                <a:spcAft>
                  <a:spcPct val="0"/>
                </a:spcAft>
                <a:buClrTx/>
                <a:buSzTx/>
                <a:buFontTx/>
                <a:buNone/>
                <a:tabLst/>
                <a:defRPr/>
              </a:pPr>
              <a:endParaRPr kumimoji="0" lang="en-US" sz="133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34" name="Rectangle 38">
            <a:extLst>
              <a:ext uri="{FF2B5EF4-FFF2-40B4-BE49-F238E27FC236}">
                <a16:creationId xmlns:a16="http://schemas.microsoft.com/office/drawing/2014/main" id="{A43A8CB5-7070-0DDE-5C72-B33B2B43C501}"/>
              </a:ext>
            </a:extLst>
          </p:cNvPr>
          <p:cNvSpPr/>
          <p:nvPr/>
        </p:nvSpPr>
        <p:spPr>
          <a:xfrm>
            <a:off x="4183591" y="2804446"/>
            <a:ext cx="7010400" cy="2066925"/>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5" name="Content Placeholder 5">
            <a:extLst>
              <a:ext uri="{FF2B5EF4-FFF2-40B4-BE49-F238E27FC236}">
                <a16:creationId xmlns:a16="http://schemas.microsoft.com/office/drawing/2014/main" id="{7DA84510-8E74-C4CC-A439-84D3F2522C05}"/>
              </a:ext>
            </a:extLst>
          </p:cNvPr>
          <p:cNvSpPr txBox="1">
            <a:spLocks/>
          </p:cNvSpPr>
          <p:nvPr/>
        </p:nvSpPr>
        <p:spPr>
          <a:xfrm>
            <a:off x="4471938" y="2436129"/>
            <a:ext cx="2313428" cy="439291"/>
          </a:xfrm>
          <a:prstGeom prst="rect">
            <a:avLst/>
          </a:prstGeom>
        </p:spPr>
        <p:txBody>
          <a:bodyPr lIns="0" rIns="0" anchor="b"/>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377" rtl="0" eaLnBrk="1" fontAlgn="auto" latinLnBrk="0" hangingPunct="1">
              <a:lnSpc>
                <a:spcPct val="90000"/>
              </a:lnSpc>
              <a:spcBef>
                <a:spcPts val="1000"/>
              </a:spcBef>
              <a:spcAft>
                <a:spcPts val="0"/>
              </a:spcAft>
              <a:buClrTx/>
              <a:buSzTx/>
              <a:buFontTx/>
              <a:buNone/>
              <a:tabLst/>
              <a:defRPr/>
            </a:pPr>
            <a:r>
              <a:rPr kumimoji="0" lang="en-US" sz="1867" b="1" i="0" u="none" strike="noStrike" kern="1200" cap="none" spc="-31"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Individualize</a:t>
            </a:r>
          </a:p>
        </p:txBody>
      </p:sp>
      <p:grpSp>
        <p:nvGrpSpPr>
          <p:cNvPr id="36" name="Group 41">
            <a:extLst>
              <a:ext uri="{FF2B5EF4-FFF2-40B4-BE49-F238E27FC236}">
                <a16:creationId xmlns:a16="http://schemas.microsoft.com/office/drawing/2014/main" id="{0CA019C9-B848-7D33-3EF3-28E64C34FEC3}"/>
              </a:ext>
            </a:extLst>
          </p:cNvPr>
          <p:cNvGrpSpPr/>
          <p:nvPr/>
        </p:nvGrpSpPr>
        <p:grpSpPr>
          <a:xfrm>
            <a:off x="4471938" y="2973010"/>
            <a:ext cx="1674597" cy="1385455"/>
            <a:chOff x="723321" y="2460914"/>
            <a:chExt cx="1674597" cy="1385455"/>
          </a:xfrm>
        </p:grpSpPr>
        <p:sp>
          <p:nvSpPr>
            <p:cNvPr id="37" name="Arrow: Pentagon 42">
              <a:extLst>
                <a:ext uri="{FF2B5EF4-FFF2-40B4-BE49-F238E27FC236}">
                  <a16:creationId xmlns:a16="http://schemas.microsoft.com/office/drawing/2014/main" id="{142F8AE4-F7EA-0F63-362E-73E6541F1C66}"/>
                </a:ext>
              </a:extLst>
            </p:cNvPr>
            <p:cNvSpPr/>
            <p:nvPr/>
          </p:nvSpPr>
          <p:spPr>
            <a:xfrm>
              <a:off x="2063461" y="2942720"/>
              <a:ext cx="334457" cy="421843"/>
            </a:xfrm>
            <a:prstGeom prst="homePlate">
              <a:avLst>
                <a:gd name="adj" fmla="val 36376"/>
              </a:avLst>
            </a:prstGeom>
            <a:solidFill>
              <a:schemeClr val="tx1"/>
            </a:solidFill>
            <a:ln w="28575" cap="flat" cmpd="sng" algn="ctr">
              <a:solidFill>
                <a:schemeClr val="tx1"/>
              </a:solidFill>
              <a:prstDash val="solid"/>
              <a:miter lim="800000"/>
            </a:ln>
            <a:effectLst/>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32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endParaRPr>
            </a:p>
          </p:txBody>
        </p:sp>
        <p:sp>
          <p:nvSpPr>
            <p:cNvPr id="38" name="Arrow: Chevron 43">
              <a:extLst>
                <a:ext uri="{FF2B5EF4-FFF2-40B4-BE49-F238E27FC236}">
                  <a16:creationId xmlns:a16="http://schemas.microsoft.com/office/drawing/2014/main" id="{73BECD71-0860-907C-C85B-8F91BDC680AD}"/>
                </a:ext>
              </a:extLst>
            </p:cNvPr>
            <p:cNvSpPr/>
            <p:nvPr/>
          </p:nvSpPr>
          <p:spPr>
            <a:xfrm>
              <a:off x="2128837" y="3023863"/>
              <a:ext cx="183357" cy="259556"/>
            </a:xfrm>
            <a:prstGeom prst="chevron">
              <a:avLst/>
            </a:prstGeom>
            <a:solidFill>
              <a:schemeClr val="tx1">
                <a:lumMod val="50000"/>
                <a:lumOff val="50000"/>
              </a:schemeClr>
            </a:solidFill>
            <a:ln w="28575" cap="flat" cmpd="sng" algn="ctr">
              <a:noFill/>
              <a:prstDash val="solid"/>
              <a:miter lim="800000"/>
            </a:ln>
            <a:effectLst/>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32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endParaRPr>
            </a:p>
          </p:txBody>
        </p:sp>
        <p:sp>
          <p:nvSpPr>
            <p:cNvPr id="39" name="Rectangle: Rounded Corners 44">
              <a:extLst>
                <a:ext uri="{FF2B5EF4-FFF2-40B4-BE49-F238E27FC236}">
                  <a16:creationId xmlns:a16="http://schemas.microsoft.com/office/drawing/2014/main" id="{B155C072-F9DB-B871-4DEB-74EC719E2B3E}"/>
                </a:ext>
              </a:extLst>
            </p:cNvPr>
            <p:cNvSpPr/>
            <p:nvPr/>
          </p:nvSpPr>
          <p:spPr>
            <a:xfrm>
              <a:off x="723321" y="2460914"/>
              <a:ext cx="1330037" cy="1385455"/>
            </a:xfrm>
            <a:prstGeom prst="roundRect">
              <a:avLst>
                <a:gd name="adj" fmla="val 12500"/>
              </a:avLst>
            </a:prstGeom>
            <a:solidFill>
              <a:srgbClr val="F7F5F9"/>
            </a:solidFill>
            <a:ln w="28575" cap="flat" cmpd="sng" algn="ctr">
              <a:solidFill>
                <a:schemeClr val="tx1">
                  <a:lumMod val="85000"/>
                  <a:lumOff val="15000"/>
                </a:schemeClr>
              </a:solidFill>
              <a:prstDash val="solid"/>
              <a:miter lim="800000"/>
            </a:ln>
            <a:effectLst/>
          </p:spPr>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32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rPr>
                <a:t>7.5 </a:t>
              </a:r>
              <a:r>
                <a:rPr kumimoji="0" lang="en-GB" sz="14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rPr>
                <a:t>MG/WEEK</a:t>
              </a:r>
            </a:p>
          </p:txBody>
        </p:sp>
      </p:grpSp>
      <p:grpSp>
        <p:nvGrpSpPr>
          <p:cNvPr id="40" name="Group 45">
            <a:extLst>
              <a:ext uri="{FF2B5EF4-FFF2-40B4-BE49-F238E27FC236}">
                <a16:creationId xmlns:a16="http://schemas.microsoft.com/office/drawing/2014/main" id="{7AC1F992-1FA3-9C30-828C-1D6DE56B1480}"/>
              </a:ext>
            </a:extLst>
          </p:cNvPr>
          <p:cNvGrpSpPr/>
          <p:nvPr/>
        </p:nvGrpSpPr>
        <p:grpSpPr>
          <a:xfrm>
            <a:off x="6180088" y="2973010"/>
            <a:ext cx="1674597" cy="1385455"/>
            <a:chOff x="723321" y="2460914"/>
            <a:chExt cx="1674597" cy="1385455"/>
          </a:xfrm>
        </p:grpSpPr>
        <p:sp>
          <p:nvSpPr>
            <p:cNvPr id="41" name="Arrow: Pentagon 46">
              <a:extLst>
                <a:ext uri="{FF2B5EF4-FFF2-40B4-BE49-F238E27FC236}">
                  <a16:creationId xmlns:a16="http://schemas.microsoft.com/office/drawing/2014/main" id="{68F8EBB1-352A-8D36-F45B-0788B5D2E195}"/>
                </a:ext>
              </a:extLst>
            </p:cNvPr>
            <p:cNvSpPr/>
            <p:nvPr/>
          </p:nvSpPr>
          <p:spPr>
            <a:xfrm>
              <a:off x="2063461" y="2942720"/>
              <a:ext cx="334457" cy="421843"/>
            </a:xfrm>
            <a:prstGeom prst="homePlate">
              <a:avLst>
                <a:gd name="adj" fmla="val 36376"/>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3200" b="1" i="0" u="none" strike="noStrike" kern="1200" cap="none" spc="0" normalizeH="0" baseline="0" noProof="0">
                <a:ln>
                  <a:noFill/>
                </a:ln>
                <a:solidFill>
                  <a:srgbClr val="FB2929"/>
                </a:solidFill>
                <a:effectLst/>
                <a:uLnTx/>
                <a:uFillTx/>
                <a:latin typeface="Arial" panose="020B0604020202020204" pitchFamily="34" charset="0"/>
                <a:ea typeface="+mn-ea"/>
                <a:cs typeface="Arial" panose="020B0604020202020204" pitchFamily="34" charset="0"/>
              </a:endParaRPr>
            </a:p>
          </p:txBody>
        </p:sp>
        <p:sp>
          <p:nvSpPr>
            <p:cNvPr id="42" name="Rectangle: Rounded Corners 48">
              <a:extLst>
                <a:ext uri="{FF2B5EF4-FFF2-40B4-BE49-F238E27FC236}">
                  <a16:creationId xmlns:a16="http://schemas.microsoft.com/office/drawing/2014/main" id="{D0342A80-6253-A7FA-265D-2C9C620E7BAC}"/>
                </a:ext>
              </a:extLst>
            </p:cNvPr>
            <p:cNvSpPr/>
            <p:nvPr/>
          </p:nvSpPr>
          <p:spPr>
            <a:xfrm>
              <a:off x="723321" y="2460914"/>
              <a:ext cx="1330037" cy="1385455"/>
            </a:xfrm>
            <a:prstGeom prst="roundRect">
              <a:avLst>
                <a:gd name="adj" fmla="val 12500"/>
              </a:avLst>
            </a:prstGeom>
            <a:solidFill>
              <a:srgbClr val="F7F5F9"/>
            </a:solidFill>
            <a:ln w="28575">
              <a:solidFill>
                <a:srgbClr val="FA42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a:ln>
                    <a:noFill/>
                  </a:ln>
                  <a:solidFill>
                    <a:srgbClr val="FA4242"/>
                  </a:solidFill>
                  <a:effectLst/>
                  <a:uLnTx/>
                  <a:uFillTx/>
                  <a:latin typeface="Arial" panose="020B0604020202020204" pitchFamily="34" charset="0"/>
                  <a:ea typeface="+mn-ea"/>
                  <a:cs typeface="Arial" panose="020B0604020202020204" pitchFamily="34" charset="0"/>
                </a:rPr>
                <a:t>10.0 </a:t>
              </a:r>
              <a:r>
                <a:rPr kumimoji="0" lang="en-GB" sz="1400" b="1" i="0" u="none" strike="noStrike" kern="1200" cap="none" spc="0" normalizeH="0" baseline="0" noProof="0">
                  <a:ln>
                    <a:noFill/>
                  </a:ln>
                  <a:solidFill>
                    <a:srgbClr val="FA4242"/>
                  </a:solidFill>
                  <a:effectLst/>
                  <a:uLnTx/>
                  <a:uFillTx/>
                  <a:latin typeface="Arial" panose="020B0604020202020204" pitchFamily="34" charset="0"/>
                  <a:ea typeface="+mn-ea"/>
                  <a:cs typeface="Arial" panose="020B0604020202020204" pitchFamily="34" charset="0"/>
                </a:rPr>
                <a:t>MG/WEEK</a:t>
              </a:r>
            </a:p>
          </p:txBody>
        </p:sp>
      </p:grpSp>
      <p:grpSp>
        <p:nvGrpSpPr>
          <p:cNvPr id="43" name="Group 49">
            <a:extLst>
              <a:ext uri="{FF2B5EF4-FFF2-40B4-BE49-F238E27FC236}">
                <a16:creationId xmlns:a16="http://schemas.microsoft.com/office/drawing/2014/main" id="{DD62F92B-C649-E1B2-2E8E-5050CE1AE0ED}"/>
              </a:ext>
            </a:extLst>
          </p:cNvPr>
          <p:cNvGrpSpPr/>
          <p:nvPr/>
        </p:nvGrpSpPr>
        <p:grpSpPr>
          <a:xfrm>
            <a:off x="7900938" y="2973010"/>
            <a:ext cx="1674597" cy="1385455"/>
            <a:chOff x="723321" y="2460914"/>
            <a:chExt cx="1674597" cy="1385455"/>
          </a:xfrm>
        </p:grpSpPr>
        <p:sp>
          <p:nvSpPr>
            <p:cNvPr id="44" name="Arrow: Pentagon 50">
              <a:extLst>
                <a:ext uri="{FF2B5EF4-FFF2-40B4-BE49-F238E27FC236}">
                  <a16:creationId xmlns:a16="http://schemas.microsoft.com/office/drawing/2014/main" id="{3BC35B07-0D81-B5B0-CFA4-632B8C5CC1C6}"/>
                </a:ext>
              </a:extLst>
            </p:cNvPr>
            <p:cNvSpPr/>
            <p:nvPr/>
          </p:nvSpPr>
          <p:spPr>
            <a:xfrm>
              <a:off x="2063461" y="2942720"/>
              <a:ext cx="334457" cy="421843"/>
            </a:xfrm>
            <a:prstGeom prst="homePlate">
              <a:avLst>
                <a:gd name="adj" fmla="val 3637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5" name="Arrow: Chevron 51">
              <a:extLst>
                <a:ext uri="{FF2B5EF4-FFF2-40B4-BE49-F238E27FC236}">
                  <a16:creationId xmlns:a16="http://schemas.microsoft.com/office/drawing/2014/main" id="{A6B646C6-03B1-9165-6535-D836E21922E1}"/>
                </a:ext>
              </a:extLst>
            </p:cNvPr>
            <p:cNvSpPr/>
            <p:nvPr/>
          </p:nvSpPr>
          <p:spPr>
            <a:xfrm>
              <a:off x="2128837" y="3023863"/>
              <a:ext cx="183357" cy="259556"/>
            </a:xfrm>
            <a:prstGeom prst="chevron">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46" name="Rectangle: Rounded Corners 52">
              <a:extLst>
                <a:ext uri="{FF2B5EF4-FFF2-40B4-BE49-F238E27FC236}">
                  <a16:creationId xmlns:a16="http://schemas.microsoft.com/office/drawing/2014/main" id="{50D5033F-1BC2-E724-A73B-B85038079197}"/>
                </a:ext>
              </a:extLst>
            </p:cNvPr>
            <p:cNvSpPr/>
            <p:nvPr/>
          </p:nvSpPr>
          <p:spPr>
            <a:xfrm>
              <a:off x="723321" y="2460914"/>
              <a:ext cx="1330037" cy="1385455"/>
            </a:xfrm>
            <a:prstGeom prst="roundRect">
              <a:avLst>
                <a:gd name="adj" fmla="val 12500"/>
              </a:avLst>
            </a:prstGeom>
            <a:solidFill>
              <a:srgbClr val="F7F5F9"/>
            </a:solidFill>
            <a:ln w="28575">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32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rPr>
                <a:t>12.5 </a:t>
              </a:r>
              <a:r>
                <a:rPr kumimoji="0" lang="en-GB" sz="1400" b="1" i="0" u="none" strike="noStrike" kern="0" cap="none" spc="0" normalizeH="0" baseline="0" noProof="0">
                  <a:ln>
                    <a:noFill/>
                  </a:ln>
                  <a:solidFill>
                    <a:srgbClr val="747578"/>
                  </a:solidFill>
                  <a:effectLst/>
                  <a:uLnTx/>
                  <a:uFillTx/>
                  <a:latin typeface="Arial" panose="020B0604020202020204" pitchFamily="34" charset="0"/>
                  <a:ea typeface="+mn-ea"/>
                  <a:cs typeface="Arial" panose="020B0604020202020204" pitchFamily="34" charset="0"/>
                </a:rPr>
                <a:t>MG/WEEK</a:t>
              </a:r>
            </a:p>
          </p:txBody>
        </p:sp>
      </p:grpSp>
      <p:sp>
        <p:nvSpPr>
          <p:cNvPr id="47" name="Rectangle: Rounded Corners 53">
            <a:extLst>
              <a:ext uri="{FF2B5EF4-FFF2-40B4-BE49-F238E27FC236}">
                <a16:creationId xmlns:a16="http://schemas.microsoft.com/office/drawing/2014/main" id="{C0D68A13-675C-7D69-E73C-0A9C521A98AB}"/>
              </a:ext>
            </a:extLst>
          </p:cNvPr>
          <p:cNvSpPr/>
          <p:nvPr/>
        </p:nvSpPr>
        <p:spPr>
          <a:xfrm>
            <a:off x="9609088" y="2973010"/>
            <a:ext cx="1330037" cy="1385455"/>
          </a:xfrm>
          <a:prstGeom prst="roundRect">
            <a:avLst>
              <a:gd name="adj" fmla="val 12500"/>
            </a:avLst>
          </a:prstGeom>
          <a:solidFill>
            <a:srgbClr val="F7F5F9"/>
          </a:solidFill>
          <a:ln w="28575">
            <a:solidFill>
              <a:srgbClr val="FA42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a:ln>
                  <a:noFill/>
                </a:ln>
                <a:solidFill>
                  <a:srgbClr val="FA4242"/>
                </a:solidFill>
                <a:effectLst/>
                <a:uLnTx/>
                <a:uFillTx/>
                <a:latin typeface="Arial" panose="020B0604020202020204" pitchFamily="34" charset="0"/>
                <a:ea typeface="+mn-ea"/>
                <a:cs typeface="Arial" panose="020B0604020202020204" pitchFamily="34" charset="0"/>
              </a:rPr>
              <a:t>15.0</a:t>
            </a:r>
            <a:r>
              <a:rPr kumimoji="0" lang="en-GB" sz="1800" b="1" i="0" u="none" strike="noStrike" kern="1200" cap="none" spc="0" normalizeH="0" baseline="0" noProof="0">
                <a:ln>
                  <a:noFill/>
                </a:ln>
                <a:solidFill>
                  <a:srgbClr val="FA4242"/>
                </a:solidFill>
                <a:effectLst/>
                <a:uLnTx/>
                <a:uFillTx/>
                <a:latin typeface="Arial" panose="020B0604020202020204" pitchFamily="34" charset="0"/>
                <a:ea typeface="+mn-ea"/>
                <a:cs typeface="Arial" panose="020B0604020202020204" pitchFamily="34" charset="0"/>
              </a:rPr>
              <a:t> </a:t>
            </a:r>
            <a:r>
              <a:rPr kumimoji="0" lang="en-GB" sz="1400" b="1" i="0" u="none" strike="noStrike" kern="1200" cap="none" spc="0" normalizeH="0" baseline="0" noProof="0">
                <a:ln>
                  <a:noFill/>
                </a:ln>
                <a:solidFill>
                  <a:srgbClr val="FA4242"/>
                </a:solidFill>
                <a:effectLst/>
                <a:uLnTx/>
                <a:uFillTx/>
                <a:latin typeface="Arial" panose="020B0604020202020204" pitchFamily="34" charset="0"/>
                <a:ea typeface="+mn-ea"/>
                <a:cs typeface="Arial" panose="020B0604020202020204" pitchFamily="34" charset="0"/>
              </a:rPr>
              <a:t>MG/WEEK</a:t>
            </a:r>
            <a:endParaRPr kumimoji="0" lang="en-GB" sz="1800" b="1" i="0" u="none" strike="noStrike" kern="1200" cap="none" spc="0" normalizeH="0" baseline="0" noProof="0">
              <a:ln>
                <a:noFill/>
              </a:ln>
              <a:solidFill>
                <a:srgbClr val="FA4242"/>
              </a:solidFill>
              <a:effectLst/>
              <a:uLnTx/>
              <a:uFillTx/>
              <a:latin typeface="Arial" panose="020B0604020202020204" pitchFamily="34" charset="0"/>
              <a:ea typeface="+mn-ea"/>
              <a:cs typeface="Arial" panose="020B0604020202020204" pitchFamily="34" charset="0"/>
            </a:endParaRPr>
          </a:p>
        </p:txBody>
      </p:sp>
      <p:sp>
        <p:nvSpPr>
          <p:cNvPr id="48" name="TextBox 54">
            <a:extLst>
              <a:ext uri="{FF2B5EF4-FFF2-40B4-BE49-F238E27FC236}">
                <a16:creationId xmlns:a16="http://schemas.microsoft.com/office/drawing/2014/main" id="{6E465B93-B07D-BE5C-6B43-F12FE63C97AA}"/>
              </a:ext>
            </a:extLst>
          </p:cNvPr>
          <p:cNvSpPr txBox="1"/>
          <p:nvPr/>
        </p:nvSpPr>
        <p:spPr>
          <a:xfrm>
            <a:off x="4536017" y="4390359"/>
            <a:ext cx="1209675" cy="430887"/>
          </a:xfrm>
          <a:prstGeom prst="rect">
            <a:avLst/>
          </a:prstGeom>
          <a:noFill/>
        </p:spPr>
        <p:txBody>
          <a:bodyPr wrap="square"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For at least </a:t>
            </a:r>
            <a:b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4 weeks</a:t>
            </a:r>
          </a:p>
        </p:txBody>
      </p:sp>
      <p:sp>
        <p:nvSpPr>
          <p:cNvPr id="49" name="TextBox 55">
            <a:extLst>
              <a:ext uri="{FF2B5EF4-FFF2-40B4-BE49-F238E27FC236}">
                <a16:creationId xmlns:a16="http://schemas.microsoft.com/office/drawing/2014/main" id="{14643BCB-EB24-6BA7-83D7-90321F068B43}"/>
              </a:ext>
            </a:extLst>
          </p:cNvPr>
          <p:cNvSpPr txBox="1"/>
          <p:nvPr/>
        </p:nvSpPr>
        <p:spPr>
          <a:xfrm>
            <a:off x="6269567" y="4390359"/>
            <a:ext cx="1209675" cy="430887"/>
          </a:xfrm>
          <a:prstGeom prst="rect">
            <a:avLst/>
          </a:prstGeom>
          <a:noFill/>
        </p:spPr>
        <p:txBody>
          <a:bodyPr wrap="square"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For at least </a:t>
            </a:r>
            <a:b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4 weeks</a:t>
            </a:r>
          </a:p>
        </p:txBody>
      </p:sp>
      <p:sp>
        <p:nvSpPr>
          <p:cNvPr id="50" name="TextBox 56">
            <a:extLst>
              <a:ext uri="{FF2B5EF4-FFF2-40B4-BE49-F238E27FC236}">
                <a16:creationId xmlns:a16="http://schemas.microsoft.com/office/drawing/2014/main" id="{8CC403B0-A004-D3F9-5D0A-7C075DC0A754}"/>
              </a:ext>
            </a:extLst>
          </p:cNvPr>
          <p:cNvSpPr txBox="1"/>
          <p:nvPr/>
        </p:nvSpPr>
        <p:spPr>
          <a:xfrm>
            <a:off x="7993592" y="4390359"/>
            <a:ext cx="1209675" cy="430887"/>
          </a:xfrm>
          <a:prstGeom prst="rect">
            <a:avLst/>
          </a:prstGeom>
          <a:noFill/>
        </p:spPr>
        <p:txBody>
          <a:bodyPr wrap="square"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For at least </a:t>
            </a:r>
            <a:b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4 weeks</a:t>
            </a:r>
          </a:p>
        </p:txBody>
      </p:sp>
      <p:sp>
        <p:nvSpPr>
          <p:cNvPr id="51" name="TextBox 57">
            <a:extLst>
              <a:ext uri="{FF2B5EF4-FFF2-40B4-BE49-F238E27FC236}">
                <a16:creationId xmlns:a16="http://schemas.microsoft.com/office/drawing/2014/main" id="{14C4EA8A-1206-743D-08D5-529427E3C87E}"/>
              </a:ext>
            </a:extLst>
          </p:cNvPr>
          <p:cNvSpPr txBox="1"/>
          <p:nvPr/>
        </p:nvSpPr>
        <p:spPr>
          <a:xfrm>
            <a:off x="9708092" y="4474995"/>
            <a:ext cx="1209675" cy="261610"/>
          </a:xfrm>
          <a:prstGeom prst="rect">
            <a:avLst/>
          </a:prstGeom>
          <a:noFill/>
        </p:spPr>
        <p:txBody>
          <a:bodyPr wrap="square" rtlCol="0">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Maximum dose</a:t>
            </a:r>
          </a:p>
        </p:txBody>
      </p:sp>
      <p:sp>
        <p:nvSpPr>
          <p:cNvPr id="52" name="Arrow: Chevron 2">
            <a:extLst>
              <a:ext uri="{FF2B5EF4-FFF2-40B4-BE49-F238E27FC236}">
                <a16:creationId xmlns:a16="http://schemas.microsoft.com/office/drawing/2014/main" id="{B5F8FD26-0CC1-10DE-DF1F-B8D30E543DB5}"/>
              </a:ext>
            </a:extLst>
          </p:cNvPr>
          <p:cNvSpPr/>
          <p:nvPr/>
        </p:nvSpPr>
        <p:spPr>
          <a:xfrm>
            <a:off x="7584700" y="3535958"/>
            <a:ext cx="183357" cy="259556"/>
          </a:xfrm>
          <a:prstGeom prst="chevron">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6748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par>
                                <p:cTn id="13" presetID="1" presetClass="entr" presetSubtype="0" fill="hold" grpId="0" nodeType="withEffect" nodePh="1">
                                  <p:stCondLst>
                                    <p:cond delay="0"/>
                                  </p:stCondLst>
                                  <p:endCondLst>
                                    <p:cond evt="begin" delay="0">
                                      <p:tn val="13"/>
                                    </p:cond>
                                  </p:endCondLst>
                                  <p:childTnLst>
                                    <p:set>
                                      <p:cBhvr>
                                        <p:cTn id="14" dur="1" fill="hold">
                                          <p:stCondLst>
                                            <p:cond delay="0"/>
                                          </p:stCondLst>
                                        </p:cTn>
                                        <p:tgtEl>
                                          <p:spTgt spid="3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34" grpId="0" animBg="1"/>
      <p:bldP spid="35" grpId="0"/>
      <p:bldP spid="47" grpId="0" animBg="1"/>
      <p:bldP spid="48" grpId="0"/>
      <p:bldP spid="49" grpId="0"/>
      <p:bldP spid="50" grpId="0"/>
      <p:bldP spid="51" grpId="0"/>
      <p:bldP spid="5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4B3AE"/>
        </a:solidFill>
        <a:effectLst/>
      </p:bgPr>
    </p:bg>
    <p:spTree>
      <p:nvGrpSpPr>
        <p:cNvPr id="1" name="">
          <a:extLst>
            <a:ext uri="{FF2B5EF4-FFF2-40B4-BE49-F238E27FC236}">
              <a16:creationId xmlns:a16="http://schemas.microsoft.com/office/drawing/2014/main" id="{653CB2A9-2267-0F25-A0DA-84AADA9A00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1B41CC-B894-642A-1A65-EFD7C89F6D18}"/>
              </a:ext>
            </a:extLst>
          </p:cNvPr>
          <p:cNvSpPr>
            <a:spLocks noGrp="1"/>
          </p:cNvSpPr>
          <p:nvPr>
            <p:ph type="title"/>
          </p:nvPr>
        </p:nvSpPr>
        <p:spPr>
          <a:xfrm>
            <a:off x="701221" y="1095784"/>
            <a:ext cx="12453076" cy="2852737"/>
          </a:xfrm>
        </p:spPr>
        <p:txBody>
          <a:bodyPr>
            <a:normAutofit/>
          </a:bodyPr>
          <a:lstStyle/>
          <a:p>
            <a:r>
              <a:rPr lang="it-IT" sz="4400">
                <a:solidFill>
                  <a:srgbClr val="560E0E"/>
                </a:solidFill>
                <a:latin typeface="Arial Black" panose="020B0A04020102020204" pitchFamily="34" charset="0"/>
              </a:rPr>
              <a:t>Dal meccanismo all'evidenza: il programma di sviluppo clinico </a:t>
            </a:r>
            <a:r>
              <a:rPr lang="it-IT" sz="4400">
                <a:solidFill>
                  <a:srgbClr val="D52B1E"/>
                </a:solidFill>
                <a:latin typeface="Arial Black" panose="020B0A04020102020204" pitchFamily="34" charset="0"/>
              </a:rPr>
              <a:t>SURMOUNT</a:t>
            </a:r>
            <a:endParaRPr lang="en-US" sz="4400">
              <a:solidFill>
                <a:srgbClr val="D52B1E"/>
              </a:solidFill>
              <a:latin typeface="Arial Black" panose="020B0A04020102020204" pitchFamily="34" charset="0"/>
            </a:endParaRPr>
          </a:p>
        </p:txBody>
      </p:sp>
      <p:sp>
        <p:nvSpPr>
          <p:cNvPr id="3" name="Text Placeholder 2">
            <a:extLst>
              <a:ext uri="{FF2B5EF4-FFF2-40B4-BE49-F238E27FC236}">
                <a16:creationId xmlns:a16="http://schemas.microsoft.com/office/drawing/2014/main" id="{AC1171BC-4EF6-4415-D81D-2D44FE3B8D93}"/>
              </a:ext>
            </a:extLst>
          </p:cNvPr>
          <p:cNvSpPr>
            <a:spLocks noGrp="1"/>
          </p:cNvSpPr>
          <p:nvPr>
            <p:ph type="body" idx="1"/>
          </p:nvPr>
        </p:nvSpPr>
        <p:spPr>
          <a:xfrm>
            <a:off x="701221" y="1649014"/>
            <a:ext cx="10515600" cy="1500187"/>
          </a:xfrm>
        </p:spPr>
        <p:txBody>
          <a:bodyPr/>
          <a:lstStyle/>
          <a:p>
            <a:r>
              <a:rPr lang="en-US"/>
              <a:t>PARTE 2</a:t>
            </a:r>
          </a:p>
        </p:txBody>
      </p:sp>
    </p:spTree>
    <p:extLst>
      <p:ext uri="{BB962C8B-B14F-4D97-AF65-F5344CB8AC3E}">
        <p14:creationId xmlns:p14="http://schemas.microsoft.com/office/powerpoint/2010/main" val="1231375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2">
            <a:extLst>
              <a:ext uri="{FF2B5EF4-FFF2-40B4-BE49-F238E27FC236}">
                <a16:creationId xmlns:a16="http://schemas.microsoft.com/office/drawing/2014/main" id="{A5DF5C8B-072D-76AF-0279-6314F6537924}"/>
              </a:ext>
            </a:extLst>
          </p:cNvPr>
          <p:cNvSpPr txBox="1">
            <a:spLocks/>
          </p:cNvSpPr>
          <p:nvPr/>
        </p:nvSpPr>
        <p:spPr>
          <a:xfrm>
            <a:off x="815925" y="5268731"/>
            <a:ext cx="10730311" cy="1305433"/>
          </a:xfrm>
          <a:prstGeom prst="rect">
            <a:avLst/>
          </a:prstGeom>
        </p:spPr>
        <p:txBody>
          <a:bodyPr lIns="72000" tIns="60960" rIns="360000" bIns="60960" anchor="b" anchorCtr="0">
            <a:no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800" b="0" i="0" u="none" strike="noStrike" kern="1200" cap="none" spc="0" normalizeH="0" baseline="30000" noProof="0" err="1">
                <a:ln>
                  <a:noFill/>
                </a:ln>
                <a:solidFill>
                  <a:srgbClr val="212121"/>
                </a:solidFill>
                <a:effectLst/>
                <a:uLnTx/>
                <a:uFillTx/>
                <a:latin typeface="Arial" panose="020B0604020202020204" pitchFamily="34" charset="0"/>
                <a:ea typeface="+mn-ea"/>
                <a:cs typeface="Arial" panose="020B0604020202020204" pitchFamily="34" charset="0"/>
              </a:rPr>
              <a:t>a</a:t>
            </a:r>
            <a:r>
              <a:rPr kumimoji="0" lang="en-IN" sz="800" b="0" i="0" u="none" strike="noStrike" kern="1200" cap="none" spc="0" normalizeH="0" baseline="0" noProof="0" err="1">
                <a:ln>
                  <a:noFill/>
                </a:ln>
                <a:solidFill>
                  <a:srgbClr val="212121"/>
                </a:solidFill>
                <a:effectLst/>
                <a:uLnTx/>
                <a:uFillTx/>
                <a:latin typeface="Arial" panose="020B0604020202020204" pitchFamily="34" charset="0"/>
                <a:ea typeface="+mn-ea"/>
                <a:cs typeface="Arial" panose="020B0604020202020204" pitchFamily="34" charset="0"/>
              </a:rPr>
              <a:t>Not</a:t>
            </a:r>
            <a:r>
              <a:rPr kumimoji="0" lang="en-IN" sz="800" b="0" i="0" u="none" strike="noStrike" kern="1200" cap="none" spc="0" normalizeH="0" baseline="0" noProof="0">
                <a:ln>
                  <a:noFill/>
                </a:ln>
                <a:solidFill>
                  <a:srgbClr val="212121"/>
                </a:solidFill>
                <a:effectLst/>
                <a:uLnTx/>
                <a:uFillTx/>
                <a:latin typeface="Arial" panose="020B0604020202020204" pitchFamily="34" charset="0"/>
                <a:ea typeface="+mn-ea"/>
                <a:cs typeface="Arial" panose="020B0604020202020204" pitchFamily="34" charset="0"/>
              </a:rPr>
              <a:t> an outcomes study.</a:t>
            </a:r>
          </a:p>
          <a:p>
            <a:pPr marL="0" marR="0" lvl="0" indent="0" algn="l" defTabSz="914377" rtl="0" eaLnBrk="1" fontAlgn="auto" latinLnBrk="0" hangingPunct="1">
              <a:lnSpc>
                <a:spcPct val="100000"/>
              </a:lnSpc>
              <a:spcBef>
                <a:spcPts val="0"/>
              </a:spcBef>
              <a:spcAft>
                <a:spcPts val="0"/>
              </a:spcAft>
              <a:buClrTx/>
              <a:buSzTx/>
              <a:buFontTx/>
              <a:buNone/>
              <a:tabLst/>
              <a:defRPr/>
            </a:pPr>
            <a:r>
              <a:rPr kumimoji="0" lang="en-IN" sz="800" b="0" i="0" u="none" strike="noStrike" kern="1200" cap="none" spc="0" normalizeH="0" baseline="0" noProof="0">
                <a:ln>
                  <a:noFill/>
                </a:ln>
                <a:solidFill>
                  <a:srgbClr val="212121"/>
                </a:solidFill>
                <a:effectLst/>
                <a:uLnTx/>
                <a:uFillTx/>
                <a:latin typeface="Arial" panose="020B0604020202020204" pitchFamily="34" charset="0"/>
                <a:ea typeface="+mn-ea"/>
                <a:cs typeface="Arial" panose="020B0604020202020204" pitchFamily="34" charset="0"/>
              </a:rPr>
              <a:t>CKD=Chronic Kidney Disease; </a:t>
            </a:r>
            <a:r>
              <a:rPr kumimoji="0" lang="en-IN" sz="800" b="0" i="0" u="none" strike="noStrike" kern="1200" cap="none" spc="0" normalizeH="0" baseline="0" noProof="0" err="1">
                <a:ln>
                  <a:noFill/>
                </a:ln>
                <a:solidFill>
                  <a:srgbClr val="212121"/>
                </a:solidFill>
                <a:effectLst/>
                <a:uLnTx/>
                <a:uFillTx/>
                <a:latin typeface="Arial" panose="020B0604020202020204" pitchFamily="34" charset="0"/>
                <a:ea typeface="+mn-ea"/>
                <a:cs typeface="Arial" panose="020B0604020202020204" pitchFamily="34" charset="0"/>
              </a:rPr>
              <a:t>HFpEF</a:t>
            </a:r>
            <a:r>
              <a:rPr kumimoji="0" lang="en-IN" sz="800" b="0" i="0" u="none" strike="noStrike" kern="1200" cap="none" spc="0" normalizeH="0" baseline="0" noProof="0">
                <a:ln>
                  <a:noFill/>
                </a:ln>
                <a:solidFill>
                  <a:srgbClr val="212121"/>
                </a:solidFill>
                <a:effectLst/>
                <a:uLnTx/>
                <a:uFillTx/>
                <a:latin typeface="Arial" panose="020B0604020202020204" pitchFamily="34" charset="0"/>
                <a:ea typeface="+mn-ea"/>
                <a:cs typeface="Arial" panose="020B0604020202020204" pitchFamily="34" charset="0"/>
              </a:rPr>
              <a:t>=Heart Failure With Preserved Ejection Fraction; MMO=Morbidity/Mortality in Obesity; </a:t>
            </a:r>
            <a:r>
              <a:rPr kumimoji="0" lang="en-IN" sz="800" b="0" i="0" u="none" strike="noStrike" kern="1200" cap="none" spc="0" normalizeH="0" baseline="0" noProof="0" err="1">
                <a:ln>
                  <a:noFill/>
                </a:ln>
                <a:solidFill>
                  <a:srgbClr val="212121"/>
                </a:solidFill>
                <a:effectLst/>
                <a:uLnTx/>
                <a:uFillTx/>
                <a:latin typeface="Arial" panose="020B0604020202020204" pitchFamily="34" charset="0"/>
                <a:ea typeface="+mn-ea"/>
                <a:cs typeface="Arial" panose="020B0604020202020204" pitchFamily="34" charset="0"/>
              </a:rPr>
              <a:t>MoA</a:t>
            </a:r>
            <a:r>
              <a:rPr kumimoji="0" lang="en-IN" sz="800" b="0" i="0" u="none" strike="noStrike" kern="1200" cap="none" spc="0" normalizeH="0" baseline="0" noProof="0">
                <a:ln>
                  <a:noFill/>
                </a:ln>
                <a:solidFill>
                  <a:srgbClr val="212121"/>
                </a:solidFill>
                <a:effectLst/>
                <a:uLnTx/>
                <a:uFillTx/>
                <a:latin typeface="Arial" panose="020B0604020202020204" pitchFamily="34" charset="0"/>
                <a:ea typeface="+mn-ea"/>
                <a:cs typeface="Arial" panose="020B0604020202020204" pitchFamily="34" charset="0"/>
              </a:rPr>
              <a:t>=Mechanism of Action; NASH=Non-Alcoholic Steatohepatitis; OSA=</a:t>
            </a:r>
            <a:r>
              <a:rPr kumimoji="0" lang="en-US" sz="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Obstructive Sleep Apnea</a:t>
            </a:r>
            <a:r>
              <a:rPr kumimoji="0" lang="en-IN" sz="800" b="0" i="0" u="none" strike="noStrike" kern="1200" cap="none" spc="0" normalizeH="0" baseline="0" noProof="0">
                <a:ln>
                  <a:noFill/>
                </a:ln>
                <a:solidFill>
                  <a:srgbClr val="212121"/>
                </a:solidFill>
                <a:effectLst/>
                <a:uLnTx/>
                <a:uFillTx/>
                <a:latin typeface="Arial" panose="020B0604020202020204" pitchFamily="34" charset="0"/>
                <a:ea typeface="+mn-ea"/>
                <a:cs typeface="Arial" panose="020B0604020202020204" pitchFamily="34" charset="0"/>
              </a:rPr>
              <a:t>.</a:t>
            </a:r>
          </a:p>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800" b="0" i="0" u="none" strike="noStrike" kern="1200" cap="none" spc="0" normalizeH="0" baseline="0" noProof="0">
                <a:ln>
                  <a:noFill/>
                </a:ln>
                <a:solidFill>
                  <a:srgbClr val="212121"/>
                </a:solidFill>
                <a:effectLst/>
                <a:uLnTx/>
                <a:uFillTx/>
                <a:latin typeface="Arial" panose="020B0604020202020204" pitchFamily="34" charset="0"/>
                <a:ea typeface="+mn-ea"/>
                <a:cs typeface="Arial" panose="020B0604020202020204" pitchFamily="34" charset="0"/>
              </a:rPr>
              <a:t>1. https://clinicaltrials.gov/ct2/show/NCT04184622 (Accessed November 12, 2023). 2. https://clinicaltrials.gov/ct2/show/NCT04657003 (Accessed November 12, 2023). 3. https://clinicaltrials.gov/ct2/show/NCT04657016 (Accessed November 12, 2023). 4. https://clinicaltrials.gov/ct2/show/NCT04660643 (Accessed November 12, 2023). 5. https://classic.clinicaltrials.gov/ct2/show/NCT05822830 (Accessed November 12, 2023). 6.  https://classic.clinicaltrials.gov/ct2/show/NCT06075667 (Accessed November 12, 2023).  7. https://www.clinicaltrials.gov/ct2/show/NCT04844918 (Accessed November 12, 2023). 8. https://www.clinicaltrials.gov/ct2/show/NCT05024032 (Accessed November 12, 2023). 9.  https://clinicaltrials.gov/ct2/show/NCT05412004 (Accessed November 12, 2023). </a:t>
            </a:r>
          </a:p>
        </p:txBody>
      </p:sp>
      <p:grpSp>
        <p:nvGrpSpPr>
          <p:cNvPr id="3" name="Gruppo 2">
            <a:extLst>
              <a:ext uri="{FF2B5EF4-FFF2-40B4-BE49-F238E27FC236}">
                <a16:creationId xmlns:a16="http://schemas.microsoft.com/office/drawing/2014/main" id="{87757E70-5CBE-FB60-0F6C-C26ED9D2DBFE}"/>
              </a:ext>
            </a:extLst>
          </p:cNvPr>
          <p:cNvGrpSpPr>
            <a:grpSpLocks noChangeAspect="1"/>
          </p:cNvGrpSpPr>
          <p:nvPr/>
        </p:nvGrpSpPr>
        <p:grpSpPr>
          <a:xfrm>
            <a:off x="815926" y="1603787"/>
            <a:ext cx="9896596" cy="3925995"/>
            <a:chOff x="751351" y="1285822"/>
            <a:chExt cx="10541932" cy="4182001"/>
          </a:xfrm>
        </p:grpSpPr>
        <p:sp>
          <p:nvSpPr>
            <p:cNvPr id="4" name="Rectangle: Rounded Corners 63">
              <a:extLst>
                <a:ext uri="{FF2B5EF4-FFF2-40B4-BE49-F238E27FC236}">
                  <a16:creationId xmlns:a16="http://schemas.microsoft.com/office/drawing/2014/main" id="{DB605302-159D-7522-7227-24935FF9C5D6}"/>
                </a:ext>
              </a:extLst>
            </p:cNvPr>
            <p:cNvSpPr/>
            <p:nvPr/>
          </p:nvSpPr>
          <p:spPr>
            <a:xfrm>
              <a:off x="751351" y="1285822"/>
              <a:ext cx="10541932" cy="4182001"/>
            </a:xfrm>
            <a:prstGeom prst="roundRect">
              <a:avLst>
                <a:gd name="adj" fmla="val 4693"/>
              </a:avLst>
            </a:prstGeom>
            <a:solidFill>
              <a:schemeClr val="bg1"/>
            </a:solidFill>
            <a:ln>
              <a:noFill/>
            </a:ln>
            <a:effectLst>
              <a:outerShdw blurRad="63500" sx="101000" sy="101000" algn="ctr"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5" name="Rectangle: Rounded Corners 4">
              <a:extLst>
                <a:ext uri="{FF2B5EF4-FFF2-40B4-BE49-F238E27FC236}">
                  <a16:creationId xmlns:a16="http://schemas.microsoft.com/office/drawing/2014/main" id="{07725FF4-7D3E-822B-1893-D15DC609F6D1}"/>
                </a:ext>
              </a:extLst>
            </p:cNvPr>
            <p:cNvSpPr/>
            <p:nvPr/>
          </p:nvSpPr>
          <p:spPr>
            <a:xfrm>
              <a:off x="1146592" y="1398771"/>
              <a:ext cx="9953947" cy="3422885"/>
            </a:xfrm>
            <a:prstGeom prst="roundRect">
              <a:avLst>
                <a:gd name="adj" fmla="val 2507"/>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cxnSp>
          <p:nvCxnSpPr>
            <p:cNvPr id="6" name="Straight Connector 5">
              <a:extLst>
                <a:ext uri="{FF2B5EF4-FFF2-40B4-BE49-F238E27FC236}">
                  <a16:creationId xmlns:a16="http://schemas.microsoft.com/office/drawing/2014/main" id="{1DC6178C-7623-FB8C-A366-4DB7E478AD0B}"/>
                </a:ext>
              </a:extLst>
            </p:cNvPr>
            <p:cNvCxnSpPr>
              <a:cxnSpLocks/>
            </p:cNvCxnSpPr>
            <p:nvPr/>
          </p:nvCxnSpPr>
          <p:spPr>
            <a:xfrm>
              <a:off x="5978017" y="1874977"/>
              <a:ext cx="0" cy="2978871"/>
            </a:xfrm>
            <a:prstGeom prst="line">
              <a:avLst/>
            </a:prstGeom>
            <a:ln w="19050">
              <a:solidFill>
                <a:srgbClr val="A39891"/>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14BB128-961B-02EC-677E-98066CE9F252}"/>
                </a:ext>
              </a:extLst>
            </p:cNvPr>
            <p:cNvCxnSpPr>
              <a:cxnSpLocks/>
            </p:cNvCxnSpPr>
            <p:nvPr/>
          </p:nvCxnSpPr>
          <p:spPr>
            <a:xfrm>
              <a:off x="3615412" y="1885850"/>
              <a:ext cx="0" cy="2978871"/>
            </a:xfrm>
            <a:prstGeom prst="line">
              <a:avLst/>
            </a:prstGeom>
            <a:ln w="19050">
              <a:solidFill>
                <a:srgbClr val="A39891"/>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2F3DDEE-8FB2-CAFA-A07D-C18DEE5A6419}"/>
                </a:ext>
              </a:extLst>
            </p:cNvPr>
            <p:cNvCxnSpPr>
              <a:cxnSpLocks/>
            </p:cNvCxnSpPr>
            <p:nvPr/>
          </p:nvCxnSpPr>
          <p:spPr>
            <a:xfrm>
              <a:off x="1209632" y="4864720"/>
              <a:ext cx="9881961" cy="0"/>
            </a:xfrm>
            <a:prstGeom prst="line">
              <a:avLst/>
            </a:prstGeom>
            <a:ln w="19050">
              <a:solidFill>
                <a:srgbClr val="82786F"/>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9441E1E-1FCC-FAC3-7EC9-A983E8B48293}"/>
                </a:ext>
              </a:extLst>
            </p:cNvPr>
            <p:cNvSpPr txBox="1"/>
            <p:nvPr/>
          </p:nvSpPr>
          <p:spPr>
            <a:xfrm>
              <a:off x="881722" y="4909160"/>
              <a:ext cx="760759"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2019</a:t>
              </a:r>
            </a:p>
          </p:txBody>
        </p:sp>
        <p:sp>
          <p:nvSpPr>
            <p:cNvPr id="10" name="TextBox 9">
              <a:extLst>
                <a:ext uri="{FF2B5EF4-FFF2-40B4-BE49-F238E27FC236}">
                  <a16:creationId xmlns:a16="http://schemas.microsoft.com/office/drawing/2014/main" id="{19B9936F-FD34-C65E-2647-C3F58F26195B}"/>
                </a:ext>
              </a:extLst>
            </p:cNvPr>
            <p:cNvSpPr txBox="1"/>
            <p:nvPr/>
          </p:nvSpPr>
          <p:spPr>
            <a:xfrm>
              <a:off x="3174362" y="4909161"/>
              <a:ext cx="850788"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2021</a:t>
              </a:r>
            </a:p>
          </p:txBody>
        </p:sp>
        <p:sp>
          <p:nvSpPr>
            <p:cNvPr id="11" name="TextBox 10">
              <a:extLst>
                <a:ext uri="{FF2B5EF4-FFF2-40B4-BE49-F238E27FC236}">
                  <a16:creationId xmlns:a16="http://schemas.microsoft.com/office/drawing/2014/main" id="{C9CD86B1-343A-35E5-E279-84C9BDDC16AC}"/>
                </a:ext>
              </a:extLst>
            </p:cNvPr>
            <p:cNvSpPr txBox="1"/>
            <p:nvPr/>
          </p:nvSpPr>
          <p:spPr>
            <a:xfrm>
              <a:off x="5608914" y="4909160"/>
              <a:ext cx="733770"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2023</a:t>
              </a:r>
            </a:p>
          </p:txBody>
        </p:sp>
        <p:sp>
          <p:nvSpPr>
            <p:cNvPr id="12" name="TextBox 11">
              <a:extLst>
                <a:ext uri="{FF2B5EF4-FFF2-40B4-BE49-F238E27FC236}">
                  <a16:creationId xmlns:a16="http://schemas.microsoft.com/office/drawing/2014/main" id="{57ED9476-35F5-8B15-5A09-CF526203F264}"/>
                </a:ext>
              </a:extLst>
            </p:cNvPr>
            <p:cNvSpPr txBox="1"/>
            <p:nvPr/>
          </p:nvSpPr>
          <p:spPr>
            <a:xfrm>
              <a:off x="7865634" y="4909161"/>
              <a:ext cx="947321"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2025</a:t>
              </a:r>
            </a:p>
          </p:txBody>
        </p:sp>
        <p:sp>
          <p:nvSpPr>
            <p:cNvPr id="13" name="Left Brace 12">
              <a:extLst>
                <a:ext uri="{FF2B5EF4-FFF2-40B4-BE49-F238E27FC236}">
                  <a16:creationId xmlns:a16="http://schemas.microsoft.com/office/drawing/2014/main" id="{9F683106-E2D4-0CC5-413B-AE965BCA390F}"/>
                </a:ext>
              </a:extLst>
            </p:cNvPr>
            <p:cNvSpPr/>
            <p:nvPr/>
          </p:nvSpPr>
          <p:spPr>
            <a:xfrm>
              <a:off x="1010999" y="1398770"/>
              <a:ext cx="152400" cy="3450669"/>
            </a:xfrm>
            <a:prstGeom prst="leftBrace">
              <a:avLst>
                <a:gd name="adj1" fmla="val 62041"/>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srgbClr val="000000"/>
                </a:solidFill>
                <a:effectLst/>
                <a:uLnTx/>
                <a:uFillTx/>
                <a:latin typeface="Arial"/>
                <a:ea typeface="+mn-ea"/>
                <a:cs typeface="+mn-cs"/>
              </a:endParaRPr>
            </a:p>
          </p:txBody>
        </p:sp>
        <p:sp>
          <p:nvSpPr>
            <p:cNvPr id="14" name="TextBox 13">
              <a:extLst>
                <a:ext uri="{FF2B5EF4-FFF2-40B4-BE49-F238E27FC236}">
                  <a16:creationId xmlns:a16="http://schemas.microsoft.com/office/drawing/2014/main" id="{8A49E5CF-5A59-3817-FAA4-10819DD36628}"/>
                </a:ext>
              </a:extLst>
            </p:cNvPr>
            <p:cNvSpPr txBox="1"/>
            <p:nvPr/>
          </p:nvSpPr>
          <p:spPr>
            <a:xfrm>
              <a:off x="2046579" y="4909160"/>
              <a:ext cx="760759"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2020</a:t>
              </a:r>
            </a:p>
          </p:txBody>
        </p:sp>
        <p:sp>
          <p:nvSpPr>
            <p:cNvPr id="15" name="TextBox 14">
              <a:extLst>
                <a:ext uri="{FF2B5EF4-FFF2-40B4-BE49-F238E27FC236}">
                  <a16:creationId xmlns:a16="http://schemas.microsoft.com/office/drawing/2014/main" id="{96EBAC29-AFA9-1009-3A93-70107BF73528}"/>
                </a:ext>
              </a:extLst>
            </p:cNvPr>
            <p:cNvSpPr txBox="1"/>
            <p:nvPr/>
          </p:nvSpPr>
          <p:spPr>
            <a:xfrm>
              <a:off x="4392175" y="4909160"/>
              <a:ext cx="760759"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2022</a:t>
              </a:r>
            </a:p>
          </p:txBody>
        </p:sp>
        <p:sp>
          <p:nvSpPr>
            <p:cNvPr id="16" name="TextBox 15">
              <a:extLst>
                <a:ext uri="{FF2B5EF4-FFF2-40B4-BE49-F238E27FC236}">
                  <a16:creationId xmlns:a16="http://schemas.microsoft.com/office/drawing/2014/main" id="{0FA99110-7F38-EDF1-85EC-537D4F73A0C0}"/>
                </a:ext>
              </a:extLst>
            </p:cNvPr>
            <p:cNvSpPr txBox="1"/>
            <p:nvPr/>
          </p:nvSpPr>
          <p:spPr>
            <a:xfrm>
              <a:off x="6772574" y="4909160"/>
              <a:ext cx="760759"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2024</a:t>
              </a:r>
            </a:p>
          </p:txBody>
        </p:sp>
        <p:cxnSp>
          <p:nvCxnSpPr>
            <p:cNvPr id="17" name="Straight Connector 16">
              <a:extLst>
                <a:ext uri="{FF2B5EF4-FFF2-40B4-BE49-F238E27FC236}">
                  <a16:creationId xmlns:a16="http://schemas.microsoft.com/office/drawing/2014/main" id="{71A2C2EF-32F8-92F3-BAF8-A4275B976D27}"/>
                </a:ext>
              </a:extLst>
            </p:cNvPr>
            <p:cNvCxnSpPr>
              <a:cxnSpLocks/>
            </p:cNvCxnSpPr>
            <p:nvPr/>
          </p:nvCxnSpPr>
          <p:spPr>
            <a:xfrm>
              <a:off x="2426976" y="1874977"/>
              <a:ext cx="0" cy="2978871"/>
            </a:xfrm>
            <a:prstGeom prst="line">
              <a:avLst/>
            </a:prstGeom>
            <a:ln w="19050">
              <a:solidFill>
                <a:srgbClr val="A39891"/>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947E2A4-FD1F-C0BB-920F-843BF459DDE3}"/>
                </a:ext>
              </a:extLst>
            </p:cNvPr>
            <p:cNvCxnSpPr>
              <a:cxnSpLocks/>
            </p:cNvCxnSpPr>
            <p:nvPr/>
          </p:nvCxnSpPr>
          <p:spPr>
            <a:xfrm>
              <a:off x="4793712" y="1874977"/>
              <a:ext cx="0" cy="2978871"/>
            </a:xfrm>
            <a:prstGeom prst="line">
              <a:avLst/>
            </a:prstGeom>
            <a:ln w="19050">
              <a:solidFill>
                <a:srgbClr val="A39891"/>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0B2E4F4-1521-A672-C5E9-DAFD3BF9B51C}"/>
                </a:ext>
              </a:extLst>
            </p:cNvPr>
            <p:cNvCxnSpPr>
              <a:cxnSpLocks/>
            </p:cNvCxnSpPr>
            <p:nvPr/>
          </p:nvCxnSpPr>
          <p:spPr>
            <a:xfrm>
              <a:off x="8336709" y="1874977"/>
              <a:ext cx="0" cy="2978871"/>
            </a:xfrm>
            <a:prstGeom prst="line">
              <a:avLst/>
            </a:prstGeom>
            <a:ln w="19050">
              <a:solidFill>
                <a:srgbClr val="A39891"/>
              </a:solidFill>
              <a:prstDash val="sysDot"/>
            </a:ln>
          </p:spPr>
          <p:style>
            <a:lnRef idx="1">
              <a:schemeClr val="accent1"/>
            </a:lnRef>
            <a:fillRef idx="0">
              <a:schemeClr val="accent1"/>
            </a:fillRef>
            <a:effectRef idx="0">
              <a:schemeClr val="accent1"/>
            </a:effectRef>
            <a:fontRef idx="minor">
              <a:schemeClr val="tx1"/>
            </a:fontRef>
          </p:style>
        </p:cxnSp>
        <p:sp>
          <p:nvSpPr>
            <p:cNvPr id="20" name="Pentagon 16">
              <a:extLst>
                <a:ext uri="{FF2B5EF4-FFF2-40B4-BE49-F238E27FC236}">
                  <a16:creationId xmlns:a16="http://schemas.microsoft.com/office/drawing/2014/main" id="{1A169494-ADD6-B2C3-D96E-27BEF34D4A31}"/>
                </a:ext>
              </a:extLst>
            </p:cNvPr>
            <p:cNvSpPr/>
            <p:nvPr/>
          </p:nvSpPr>
          <p:spPr>
            <a:xfrm>
              <a:off x="2187043" y="2215339"/>
              <a:ext cx="5400000" cy="180000"/>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21" name="Pentagon 17">
              <a:extLst>
                <a:ext uri="{FF2B5EF4-FFF2-40B4-BE49-F238E27FC236}">
                  <a16:creationId xmlns:a16="http://schemas.microsoft.com/office/drawing/2014/main" id="{85C28781-69BC-0992-2DEB-8F98A06A86FB}"/>
                </a:ext>
              </a:extLst>
            </p:cNvPr>
            <p:cNvSpPr/>
            <p:nvPr/>
          </p:nvSpPr>
          <p:spPr>
            <a:xfrm>
              <a:off x="3894056" y="2441227"/>
              <a:ext cx="2448000" cy="180000"/>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22" name="Pentagon 18">
              <a:extLst>
                <a:ext uri="{FF2B5EF4-FFF2-40B4-BE49-F238E27FC236}">
                  <a16:creationId xmlns:a16="http://schemas.microsoft.com/office/drawing/2014/main" id="{E227F50B-6FCD-AE29-09CA-237B392BAACE}"/>
                </a:ext>
              </a:extLst>
            </p:cNvPr>
            <p:cNvSpPr/>
            <p:nvPr/>
          </p:nvSpPr>
          <p:spPr>
            <a:xfrm>
              <a:off x="3884647" y="2637201"/>
              <a:ext cx="2520000" cy="180000"/>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23" name="Pentagon 19">
              <a:extLst>
                <a:ext uri="{FF2B5EF4-FFF2-40B4-BE49-F238E27FC236}">
                  <a16:creationId xmlns:a16="http://schemas.microsoft.com/office/drawing/2014/main" id="{45F2EBC6-358D-00B3-F9AF-5D4C68F5BB9E}"/>
                </a:ext>
              </a:extLst>
            </p:cNvPr>
            <p:cNvSpPr/>
            <p:nvPr/>
          </p:nvSpPr>
          <p:spPr>
            <a:xfrm>
              <a:off x="3893813" y="2832903"/>
              <a:ext cx="2520000" cy="180000"/>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24" name="Pentagon 20">
              <a:extLst>
                <a:ext uri="{FF2B5EF4-FFF2-40B4-BE49-F238E27FC236}">
                  <a16:creationId xmlns:a16="http://schemas.microsoft.com/office/drawing/2014/main" id="{DBBEE28B-A97E-C88B-BB7F-768BCFAC2DF7}"/>
                </a:ext>
              </a:extLst>
            </p:cNvPr>
            <p:cNvSpPr/>
            <p:nvPr/>
          </p:nvSpPr>
          <p:spPr>
            <a:xfrm>
              <a:off x="4171748" y="3763905"/>
              <a:ext cx="2412000" cy="180000"/>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25" name="TextBox 24">
              <a:extLst>
                <a:ext uri="{FF2B5EF4-FFF2-40B4-BE49-F238E27FC236}">
                  <a16:creationId xmlns:a16="http://schemas.microsoft.com/office/drawing/2014/main" id="{06561A4D-0FD8-B6C8-26AF-139DBEAE5C7C}"/>
                </a:ext>
              </a:extLst>
            </p:cNvPr>
            <p:cNvSpPr txBox="1"/>
            <p:nvPr/>
          </p:nvSpPr>
          <p:spPr>
            <a:xfrm>
              <a:off x="4183556" y="2162780"/>
              <a:ext cx="1274067" cy="276999"/>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srgbClr val="212121"/>
                  </a:solidFill>
                  <a:effectLst/>
                  <a:uLnTx/>
                  <a:uFillTx/>
                  <a:latin typeface="Ringside Book"/>
                  <a:ea typeface="+mn-ea"/>
                  <a:cs typeface="+mn-cs"/>
                </a:rPr>
                <a:t>SURMOUNT-1</a:t>
              </a:r>
              <a:r>
                <a:rPr kumimoji="0" lang="en-IN" sz="1100" b="0" i="0" u="none" strike="noStrike" kern="1200" cap="none" spc="0" normalizeH="0" baseline="30000" noProof="0">
                  <a:ln>
                    <a:noFill/>
                  </a:ln>
                  <a:solidFill>
                    <a:srgbClr val="212121"/>
                  </a:solidFill>
                  <a:effectLst/>
                  <a:uLnTx/>
                  <a:uFillTx/>
                  <a:latin typeface="Ringside Book"/>
                  <a:ea typeface="+mn-ea"/>
                  <a:cs typeface="+mn-cs"/>
                </a:rPr>
                <a:t>1</a:t>
              </a:r>
              <a:endParaRPr kumimoji="0" lang="en-IN" sz="1100" b="0" i="0" u="none" strike="noStrike" kern="1200" cap="none" spc="0" normalizeH="0" baseline="30000" noProof="0">
                <a:ln>
                  <a:noFill/>
                </a:ln>
                <a:solidFill>
                  <a:srgbClr val="000000"/>
                </a:solidFill>
                <a:effectLst/>
                <a:uLnTx/>
                <a:uFillTx/>
                <a:latin typeface="Arial"/>
                <a:ea typeface="+mn-ea"/>
                <a:cs typeface="+mn-cs"/>
              </a:endParaRPr>
            </a:p>
          </p:txBody>
        </p:sp>
        <p:sp>
          <p:nvSpPr>
            <p:cNvPr id="26" name="Pentagon 22">
              <a:extLst>
                <a:ext uri="{FF2B5EF4-FFF2-40B4-BE49-F238E27FC236}">
                  <a16:creationId xmlns:a16="http://schemas.microsoft.com/office/drawing/2014/main" id="{7022A4B7-1B08-B96A-1BE8-4CDF44FF3311}"/>
                </a:ext>
              </a:extLst>
            </p:cNvPr>
            <p:cNvSpPr/>
            <p:nvPr/>
          </p:nvSpPr>
          <p:spPr>
            <a:xfrm>
              <a:off x="4537055" y="3950323"/>
              <a:ext cx="1440000" cy="180000"/>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27" name="TextBox 26">
              <a:extLst>
                <a:ext uri="{FF2B5EF4-FFF2-40B4-BE49-F238E27FC236}">
                  <a16:creationId xmlns:a16="http://schemas.microsoft.com/office/drawing/2014/main" id="{3ECB2534-B4B7-AC7E-B361-E9003B2B452A}"/>
                </a:ext>
              </a:extLst>
            </p:cNvPr>
            <p:cNvSpPr txBox="1"/>
            <p:nvPr/>
          </p:nvSpPr>
          <p:spPr>
            <a:xfrm>
              <a:off x="4527615" y="2381441"/>
              <a:ext cx="1285480" cy="276999"/>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srgbClr val="212121"/>
                  </a:solidFill>
                  <a:effectLst/>
                  <a:uLnTx/>
                  <a:uFillTx/>
                  <a:latin typeface="Ringside Book"/>
                  <a:ea typeface="+mn-ea"/>
                  <a:cs typeface="+mn-cs"/>
                </a:rPr>
                <a:t>SURMOUNT-2</a:t>
              </a:r>
              <a:r>
                <a:rPr kumimoji="0" lang="en-IN" sz="1100" b="0" i="0" u="none" strike="noStrike" kern="1200" cap="none" spc="0" normalizeH="0" baseline="30000" noProof="0">
                  <a:ln>
                    <a:noFill/>
                  </a:ln>
                  <a:solidFill>
                    <a:srgbClr val="212121"/>
                  </a:solidFill>
                  <a:effectLst/>
                  <a:uLnTx/>
                  <a:uFillTx/>
                  <a:latin typeface="Ringside Book"/>
                  <a:ea typeface="+mn-ea"/>
                  <a:cs typeface="+mn-cs"/>
                </a:rPr>
                <a:t>2</a:t>
              </a:r>
              <a:endParaRPr kumimoji="0" lang="en-IN" sz="1100" b="0" i="0" u="none" strike="noStrike" kern="1200" cap="none" spc="0" normalizeH="0" baseline="30000" noProof="0">
                <a:ln>
                  <a:noFill/>
                </a:ln>
                <a:solidFill>
                  <a:srgbClr val="000000"/>
                </a:solidFill>
                <a:effectLst/>
                <a:uLnTx/>
                <a:uFillTx/>
                <a:latin typeface="Arial"/>
                <a:ea typeface="+mn-ea"/>
                <a:cs typeface="+mn-cs"/>
              </a:endParaRPr>
            </a:p>
          </p:txBody>
        </p:sp>
        <p:sp>
          <p:nvSpPr>
            <p:cNvPr id="28" name="TextBox 27">
              <a:extLst>
                <a:ext uri="{FF2B5EF4-FFF2-40B4-BE49-F238E27FC236}">
                  <a16:creationId xmlns:a16="http://schemas.microsoft.com/office/drawing/2014/main" id="{19B7EB3C-7A6B-4423-3774-3F66DBB679F6}"/>
                </a:ext>
              </a:extLst>
            </p:cNvPr>
            <p:cNvSpPr txBox="1"/>
            <p:nvPr/>
          </p:nvSpPr>
          <p:spPr>
            <a:xfrm>
              <a:off x="4537140" y="2581769"/>
              <a:ext cx="1285480" cy="276999"/>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srgbClr val="212121"/>
                  </a:solidFill>
                  <a:effectLst/>
                  <a:uLnTx/>
                  <a:uFillTx/>
                  <a:latin typeface="Ringside Book"/>
                  <a:ea typeface="+mn-ea"/>
                  <a:cs typeface="+mn-cs"/>
                </a:rPr>
                <a:t>SURMOUNT-3</a:t>
              </a:r>
              <a:r>
                <a:rPr kumimoji="0" lang="en-IN" sz="1100" b="0" i="0" u="none" strike="noStrike" kern="1200" cap="none" spc="0" normalizeH="0" baseline="30000" noProof="0">
                  <a:ln>
                    <a:noFill/>
                  </a:ln>
                  <a:solidFill>
                    <a:srgbClr val="212121"/>
                  </a:solidFill>
                  <a:effectLst/>
                  <a:uLnTx/>
                  <a:uFillTx/>
                  <a:latin typeface="Ringside Book"/>
                  <a:ea typeface="+mn-ea"/>
                  <a:cs typeface="+mn-cs"/>
                </a:rPr>
                <a:t>3</a:t>
              </a:r>
              <a:endParaRPr kumimoji="0" lang="en-IN" sz="1100" b="0" i="0" u="none" strike="noStrike" kern="1200" cap="none" spc="0" normalizeH="0" baseline="30000" noProof="0">
                <a:ln>
                  <a:noFill/>
                </a:ln>
                <a:solidFill>
                  <a:srgbClr val="000000"/>
                </a:solidFill>
                <a:effectLst/>
                <a:uLnTx/>
                <a:uFillTx/>
                <a:latin typeface="Arial"/>
                <a:ea typeface="+mn-ea"/>
                <a:cs typeface="+mn-cs"/>
              </a:endParaRPr>
            </a:p>
          </p:txBody>
        </p:sp>
        <p:sp>
          <p:nvSpPr>
            <p:cNvPr id="29" name="TextBox 28">
              <a:extLst>
                <a:ext uri="{FF2B5EF4-FFF2-40B4-BE49-F238E27FC236}">
                  <a16:creationId xmlns:a16="http://schemas.microsoft.com/office/drawing/2014/main" id="{EC1060DB-94F6-C8C6-385A-B035A2677617}"/>
                </a:ext>
              </a:extLst>
            </p:cNvPr>
            <p:cNvSpPr txBox="1"/>
            <p:nvPr/>
          </p:nvSpPr>
          <p:spPr>
            <a:xfrm>
              <a:off x="4537140" y="2779241"/>
              <a:ext cx="1285480" cy="276999"/>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srgbClr val="212121"/>
                  </a:solidFill>
                  <a:effectLst/>
                  <a:uLnTx/>
                  <a:uFillTx/>
                  <a:latin typeface="Ringside Book"/>
                  <a:ea typeface="+mn-ea"/>
                  <a:cs typeface="+mn-cs"/>
                </a:rPr>
                <a:t>SURMOUNT-4</a:t>
              </a:r>
              <a:r>
                <a:rPr kumimoji="0" lang="en-IN" sz="1100" b="0" i="0" u="none" strike="noStrike" kern="1200" cap="none" spc="0" normalizeH="0" baseline="30000" noProof="0">
                  <a:ln>
                    <a:noFill/>
                  </a:ln>
                  <a:solidFill>
                    <a:srgbClr val="212121"/>
                  </a:solidFill>
                  <a:effectLst/>
                  <a:uLnTx/>
                  <a:uFillTx/>
                  <a:latin typeface="Ringside Book"/>
                  <a:ea typeface="+mn-ea"/>
                  <a:cs typeface="+mn-cs"/>
                </a:rPr>
                <a:t>4</a:t>
              </a:r>
              <a:endParaRPr kumimoji="0" lang="en-IN" sz="1100" b="0" i="0" u="none" strike="noStrike" kern="1200" cap="none" spc="0" normalizeH="0" baseline="30000" noProof="0">
                <a:ln>
                  <a:noFill/>
                </a:ln>
                <a:solidFill>
                  <a:srgbClr val="000000"/>
                </a:solidFill>
                <a:effectLst/>
                <a:uLnTx/>
                <a:uFillTx/>
                <a:latin typeface="Arial"/>
                <a:ea typeface="+mn-ea"/>
                <a:cs typeface="+mn-cs"/>
              </a:endParaRPr>
            </a:p>
          </p:txBody>
        </p:sp>
        <p:sp>
          <p:nvSpPr>
            <p:cNvPr id="30" name="TextBox 29">
              <a:extLst>
                <a:ext uri="{FF2B5EF4-FFF2-40B4-BE49-F238E27FC236}">
                  <a16:creationId xmlns:a16="http://schemas.microsoft.com/office/drawing/2014/main" id="{2E14F648-8793-1FEF-0E63-7193D729EB83}"/>
                </a:ext>
              </a:extLst>
            </p:cNvPr>
            <p:cNvSpPr txBox="1"/>
            <p:nvPr/>
          </p:nvSpPr>
          <p:spPr>
            <a:xfrm>
              <a:off x="4237886" y="3704409"/>
              <a:ext cx="1759019" cy="311454"/>
            </a:xfrm>
            <a:prstGeom prst="rect">
              <a:avLst/>
            </a:prstGeom>
            <a:noFill/>
          </p:spPr>
          <p:txBody>
            <a:bodyPr wrap="square" lIns="121920" tIns="60960" rIns="121920" bIns="60960" rtlCol="0" anchor="t">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srgbClr val="212121"/>
                  </a:solidFill>
                  <a:effectLst/>
                  <a:uLnTx/>
                  <a:uFillTx/>
                  <a:latin typeface="Ringside Book"/>
                  <a:ea typeface="+mn-ea"/>
                  <a:cs typeface="+mn-cs"/>
                </a:rPr>
                <a:t>SURMOUNT-J</a:t>
              </a:r>
              <a:r>
                <a:rPr kumimoji="0" lang="en-IN" sz="1100" b="0" i="0" u="none" strike="noStrike" kern="1200" cap="none" spc="0" normalizeH="0" baseline="30000" noProof="0">
                  <a:ln>
                    <a:noFill/>
                  </a:ln>
                  <a:solidFill>
                    <a:srgbClr val="212121"/>
                  </a:solidFill>
                  <a:effectLst/>
                  <a:uLnTx/>
                  <a:uFillTx/>
                  <a:latin typeface="Ringside Book"/>
                  <a:ea typeface="+mn-ea"/>
                  <a:cs typeface="+mn-cs"/>
                </a:rPr>
                <a:t>7</a:t>
              </a:r>
              <a:endParaRPr kumimoji="0" lang="en-IN" sz="1100" b="0" i="0" u="none" strike="noStrike" kern="1200" cap="none" spc="0" normalizeH="0" baseline="30000" noProof="0">
                <a:ln>
                  <a:noFill/>
                </a:ln>
                <a:solidFill>
                  <a:srgbClr val="000000"/>
                </a:solidFill>
                <a:effectLst/>
                <a:uLnTx/>
                <a:uFillTx/>
                <a:latin typeface="Aptos"/>
                <a:ea typeface="+mn-ea"/>
                <a:cs typeface="+mn-cs"/>
              </a:endParaRPr>
            </a:p>
          </p:txBody>
        </p:sp>
        <p:sp>
          <p:nvSpPr>
            <p:cNvPr id="31" name="Pentagon 41">
              <a:extLst>
                <a:ext uri="{FF2B5EF4-FFF2-40B4-BE49-F238E27FC236}">
                  <a16:creationId xmlns:a16="http://schemas.microsoft.com/office/drawing/2014/main" id="{F1A01C76-5BDA-5A7E-A902-B8E0AD30BDE9}"/>
                </a:ext>
              </a:extLst>
            </p:cNvPr>
            <p:cNvSpPr/>
            <p:nvPr/>
          </p:nvSpPr>
          <p:spPr>
            <a:xfrm>
              <a:off x="5393788" y="4237719"/>
              <a:ext cx="2301248" cy="207192"/>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32" name="TextBox 31">
              <a:extLst>
                <a:ext uri="{FF2B5EF4-FFF2-40B4-BE49-F238E27FC236}">
                  <a16:creationId xmlns:a16="http://schemas.microsoft.com/office/drawing/2014/main" id="{8E429D1C-8D3A-E88C-4C17-2FE821749BC5}"/>
                </a:ext>
              </a:extLst>
            </p:cNvPr>
            <p:cNvSpPr txBox="1"/>
            <p:nvPr/>
          </p:nvSpPr>
          <p:spPr>
            <a:xfrm>
              <a:off x="5416186" y="4198161"/>
              <a:ext cx="2449448" cy="311454"/>
            </a:xfrm>
            <a:prstGeom prst="rect">
              <a:avLst/>
            </a:prstGeom>
            <a:noFill/>
          </p:spPr>
          <p:txBody>
            <a:bodyPr wrap="square" lIns="121920" tIns="60960" rIns="121920" bIns="60960" rtlCol="0" anchor="t">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srgbClr val="212121"/>
                  </a:solidFill>
                  <a:effectLst/>
                  <a:uLnTx/>
                  <a:uFillTx/>
                  <a:latin typeface="Ringside Book"/>
                  <a:ea typeface="+mn-ea"/>
                  <a:cs typeface="+mn-cs"/>
                </a:rPr>
                <a:t>SURMOUNT-OSA (Phase 3)</a:t>
              </a:r>
              <a:r>
                <a:rPr kumimoji="0" lang="en-IN" sz="1100" b="0" i="0" u="none" strike="noStrike" kern="1200" cap="none" spc="0" normalizeH="0" baseline="30000" noProof="0">
                  <a:ln>
                    <a:noFill/>
                  </a:ln>
                  <a:solidFill>
                    <a:srgbClr val="212121"/>
                  </a:solidFill>
                  <a:effectLst/>
                  <a:uLnTx/>
                  <a:uFillTx/>
                  <a:latin typeface="Ringside Book"/>
                  <a:ea typeface="+mn-ea"/>
                  <a:cs typeface="+mn-cs"/>
                </a:rPr>
                <a:t> 9</a:t>
              </a:r>
              <a:endParaRPr kumimoji="0" lang="en-IN" sz="1100" b="0" i="0" u="none" strike="noStrike" kern="1200" cap="none" spc="0" normalizeH="0" baseline="30000" noProof="0">
                <a:ln>
                  <a:noFill/>
                </a:ln>
                <a:solidFill>
                  <a:srgbClr val="000000"/>
                </a:solidFill>
                <a:effectLst/>
                <a:uLnTx/>
                <a:uFillTx/>
                <a:latin typeface="Aptos"/>
                <a:ea typeface="+mn-ea"/>
                <a:cs typeface="+mn-cs"/>
              </a:endParaRPr>
            </a:p>
          </p:txBody>
        </p:sp>
        <p:sp>
          <p:nvSpPr>
            <p:cNvPr id="33" name="TextBox 32">
              <a:extLst>
                <a:ext uri="{FF2B5EF4-FFF2-40B4-BE49-F238E27FC236}">
                  <a16:creationId xmlns:a16="http://schemas.microsoft.com/office/drawing/2014/main" id="{A98E5B76-876B-8AC3-5195-8B4F0F90DA99}"/>
                </a:ext>
              </a:extLst>
            </p:cNvPr>
            <p:cNvSpPr txBox="1"/>
            <p:nvPr/>
          </p:nvSpPr>
          <p:spPr>
            <a:xfrm>
              <a:off x="10224720" y="4909161"/>
              <a:ext cx="947321"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2027</a:t>
              </a:r>
            </a:p>
          </p:txBody>
        </p:sp>
        <p:sp>
          <p:nvSpPr>
            <p:cNvPr id="34" name="TextBox 33">
              <a:extLst>
                <a:ext uri="{FF2B5EF4-FFF2-40B4-BE49-F238E27FC236}">
                  <a16:creationId xmlns:a16="http://schemas.microsoft.com/office/drawing/2014/main" id="{737C4095-E66C-1578-E0B9-2062DB06AAC1}"/>
                </a:ext>
              </a:extLst>
            </p:cNvPr>
            <p:cNvSpPr txBox="1"/>
            <p:nvPr/>
          </p:nvSpPr>
          <p:spPr>
            <a:xfrm>
              <a:off x="9048048" y="4909161"/>
              <a:ext cx="947321"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000000"/>
                  </a:solidFill>
                  <a:effectLst/>
                  <a:uLnTx/>
                  <a:uFillTx/>
                  <a:latin typeface="Arial"/>
                  <a:ea typeface="+mn-ea"/>
                  <a:cs typeface="+mn-cs"/>
                </a:rPr>
                <a:t>2026</a:t>
              </a:r>
            </a:p>
          </p:txBody>
        </p:sp>
        <p:cxnSp>
          <p:nvCxnSpPr>
            <p:cNvPr id="35" name="Straight Connector 34">
              <a:extLst>
                <a:ext uri="{FF2B5EF4-FFF2-40B4-BE49-F238E27FC236}">
                  <a16:creationId xmlns:a16="http://schemas.microsoft.com/office/drawing/2014/main" id="{3984111C-8943-C2C5-A710-3CD1880526F0}"/>
                </a:ext>
              </a:extLst>
            </p:cNvPr>
            <p:cNvCxnSpPr>
              <a:cxnSpLocks/>
            </p:cNvCxnSpPr>
            <p:nvPr/>
          </p:nvCxnSpPr>
          <p:spPr>
            <a:xfrm>
              <a:off x="10706541" y="1874977"/>
              <a:ext cx="0" cy="2978871"/>
            </a:xfrm>
            <a:prstGeom prst="line">
              <a:avLst/>
            </a:prstGeom>
            <a:ln w="19050">
              <a:solidFill>
                <a:srgbClr val="A39891"/>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00E4DA9-6ECA-F698-7523-2A55992E93B3}"/>
                </a:ext>
              </a:extLst>
            </p:cNvPr>
            <p:cNvCxnSpPr>
              <a:cxnSpLocks/>
            </p:cNvCxnSpPr>
            <p:nvPr/>
          </p:nvCxnSpPr>
          <p:spPr>
            <a:xfrm>
              <a:off x="9524128" y="1874977"/>
              <a:ext cx="0" cy="2978871"/>
            </a:xfrm>
            <a:prstGeom prst="line">
              <a:avLst/>
            </a:prstGeom>
            <a:ln w="19050">
              <a:solidFill>
                <a:srgbClr val="A39891"/>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86BB353-6679-DDA2-AFF7-7168E4175023}"/>
                </a:ext>
              </a:extLst>
            </p:cNvPr>
            <p:cNvCxnSpPr>
              <a:cxnSpLocks/>
            </p:cNvCxnSpPr>
            <p:nvPr/>
          </p:nvCxnSpPr>
          <p:spPr>
            <a:xfrm>
              <a:off x="7152548" y="1874977"/>
              <a:ext cx="0" cy="2978871"/>
            </a:xfrm>
            <a:prstGeom prst="line">
              <a:avLst/>
            </a:prstGeom>
            <a:ln w="19050">
              <a:solidFill>
                <a:srgbClr val="A39891"/>
              </a:solidFill>
              <a:prstDash val="sysDot"/>
            </a:ln>
          </p:spPr>
          <p:style>
            <a:lnRef idx="1">
              <a:schemeClr val="accent1"/>
            </a:lnRef>
            <a:fillRef idx="0">
              <a:schemeClr val="accent1"/>
            </a:fillRef>
            <a:effectRef idx="0">
              <a:schemeClr val="accent1"/>
            </a:effectRef>
            <a:fontRef idx="minor">
              <a:schemeClr val="tx1"/>
            </a:fontRef>
          </p:style>
        </p:cxnSp>
        <p:sp>
          <p:nvSpPr>
            <p:cNvPr id="38" name="Oval 37">
              <a:extLst>
                <a:ext uri="{FF2B5EF4-FFF2-40B4-BE49-F238E27FC236}">
                  <a16:creationId xmlns:a16="http://schemas.microsoft.com/office/drawing/2014/main" id="{574B7F29-D6B1-18D3-0ECB-39BA63D19DFD}"/>
                </a:ext>
              </a:extLst>
            </p:cNvPr>
            <p:cNvSpPr/>
            <p:nvPr/>
          </p:nvSpPr>
          <p:spPr>
            <a:xfrm>
              <a:off x="1175255"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39" name="Oval 38">
              <a:extLst>
                <a:ext uri="{FF2B5EF4-FFF2-40B4-BE49-F238E27FC236}">
                  <a16:creationId xmlns:a16="http://schemas.microsoft.com/office/drawing/2014/main" id="{F098E5C1-4137-3707-A53F-4FF6821B6BE7}"/>
                </a:ext>
              </a:extLst>
            </p:cNvPr>
            <p:cNvSpPr/>
            <p:nvPr/>
          </p:nvSpPr>
          <p:spPr>
            <a:xfrm>
              <a:off x="3541385"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40" name="Oval 39">
              <a:extLst>
                <a:ext uri="{FF2B5EF4-FFF2-40B4-BE49-F238E27FC236}">
                  <a16:creationId xmlns:a16="http://schemas.microsoft.com/office/drawing/2014/main" id="{F8BD7D74-23A9-5B15-E86E-C35C0D067310}"/>
                </a:ext>
              </a:extLst>
            </p:cNvPr>
            <p:cNvSpPr/>
            <p:nvPr/>
          </p:nvSpPr>
          <p:spPr>
            <a:xfrm>
              <a:off x="5907515"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41" name="Oval 40">
              <a:extLst>
                <a:ext uri="{FF2B5EF4-FFF2-40B4-BE49-F238E27FC236}">
                  <a16:creationId xmlns:a16="http://schemas.microsoft.com/office/drawing/2014/main" id="{485F15F1-FF1C-3C2C-1F38-92BF1D5CA924}"/>
                </a:ext>
              </a:extLst>
            </p:cNvPr>
            <p:cNvSpPr/>
            <p:nvPr/>
          </p:nvSpPr>
          <p:spPr>
            <a:xfrm>
              <a:off x="8273645"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42" name="Oval 41">
              <a:extLst>
                <a:ext uri="{FF2B5EF4-FFF2-40B4-BE49-F238E27FC236}">
                  <a16:creationId xmlns:a16="http://schemas.microsoft.com/office/drawing/2014/main" id="{61655093-20EA-7101-309F-FCBD5F5974B1}"/>
                </a:ext>
              </a:extLst>
            </p:cNvPr>
            <p:cNvSpPr/>
            <p:nvPr/>
          </p:nvSpPr>
          <p:spPr>
            <a:xfrm>
              <a:off x="2358320"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43" name="Oval 42">
              <a:extLst>
                <a:ext uri="{FF2B5EF4-FFF2-40B4-BE49-F238E27FC236}">
                  <a16:creationId xmlns:a16="http://schemas.microsoft.com/office/drawing/2014/main" id="{9A5EF4AB-F588-2045-E9E8-2D5522138B97}"/>
                </a:ext>
              </a:extLst>
            </p:cNvPr>
            <p:cNvSpPr/>
            <p:nvPr/>
          </p:nvSpPr>
          <p:spPr>
            <a:xfrm>
              <a:off x="4724451"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44" name="Oval 43">
              <a:extLst>
                <a:ext uri="{FF2B5EF4-FFF2-40B4-BE49-F238E27FC236}">
                  <a16:creationId xmlns:a16="http://schemas.microsoft.com/office/drawing/2014/main" id="{1E21DB5C-17D0-84DE-B898-E6FA1ED674E9}"/>
                </a:ext>
              </a:extLst>
            </p:cNvPr>
            <p:cNvSpPr/>
            <p:nvPr/>
          </p:nvSpPr>
          <p:spPr>
            <a:xfrm>
              <a:off x="7090580"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45" name="Oval 44">
              <a:extLst>
                <a:ext uri="{FF2B5EF4-FFF2-40B4-BE49-F238E27FC236}">
                  <a16:creationId xmlns:a16="http://schemas.microsoft.com/office/drawing/2014/main" id="{F30C431A-C6A5-358E-4BF2-191E1F5A98B3}"/>
                </a:ext>
              </a:extLst>
            </p:cNvPr>
            <p:cNvSpPr/>
            <p:nvPr/>
          </p:nvSpPr>
          <p:spPr>
            <a:xfrm>
              <a:off x="10639772"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46" name="Oval 45">
              <a:extLst>
                <a:ext uri="{FF2B5EF4-FFF2-40B4-BE49-F238E27FC236}">
                  <a16:creationId xmlns:a16="http://schemas.microsoft.com/office/drawing/2014/main" id="{63D52CCC-FA5A-C6F9-1979-0A0DCAE0C667}"/>
                </a:ext>
              </a:extLst>
            </p:cNvPr>
            <p:cNvSpPr/>
            <p:nvPr/>
          </p:nvSpPr>
          <p:spPr>
            <a:xfrm>
              <a:off x="9456711" y="4798619"/>
              <a:ext cx="132203" cy="132203"/>
            </a:xfrm>
            <a:prstGeom prst="ellipse">
              <a:avLst/>
            </a:prstGeom>
            <a:solidFill>
              <a:srgbClr val="82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IN" sz="1600" b="0" i="0" u="none" strike="noStrike" kern="1200" cap="none" spc="0" normalizeH="0" baseline="0" noProof="0">
                <a:ln>
                  <a:noFill/>
                </a:ln>
                <a:solidFill>
                  <a:prstClr val="white"/>
                </a:solidFill>
                <a:effectLst/>
                <a:uLnTx/>
                <a:uFillTx/>
                <a:latin typeface="Arial"/>
                <a:ea typeface="+mn-ea"/>
                <a:cs typeface="+mn-cs"/>
              </a:endParaRPr>
            </a:p>
          </p:txBody>
        </p:sp>
        <p:sp>
          <p:nvSpPr>
            <p:cNvPr id="47" name="TextBox 46">
              <a:extLst>
                <a:ext uri="{FF2B5EF4-FFF2-40B4-BE49-F238E27FC236}">
                  <a16:creationId xmlns:a16="http://schemas.microsoft.com/office/drawing/2014/main" id="{1B5905DB-7B7D-C0C3-8040-E3FE1766F31D}"/>
                </a:ext>
              </a:extLst>
            </p:cNvPr>
            <p:cNvSpPr txBox="1"/>
            <p:nvPr/>
          </p:nvSpPr>
          <p:spPr>
            <a:xfrm>
              <a:off x="4517259" y="3922876"/>
              <a:ext cx="1462574" cy="400110"/>
            </a:xfrm>
            <a:prstGeom prst="rect">
              <a:avLst/>
            </a:prstGeom>
            <a:noFill/>
          </p:spPr>
          <p:txBody>
            <a:bodyPr wrap="square" lIns="91440" tIns="45720" rIns="91440" bIns="45720" rtlCol="0" anchor="t">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srgbClr val="212121"/>
                  </a:solidFill>
                  <a:effectLst/>
                  <a:uLnTx/>
                  <a:uFillTx/>
                  <a:latin typeface="Arial"/>
                  <a:ea typeface="+mn-ea"/>
                  <a:cs typeface="Arial"/>
                </a:rPr>
                <a:t>SURMOUNT-CN</a:t>
              </a:r>
              <a:r>
                <a:rPr kumimoji="0" lang="en-IN" sz="1100" b="0" i="0" u="none" strike="noStrike" kern="1200" cap="none" spc="0" normalizeH="0" baseline="30000" noProof="0">
                  <a:ln>
                    <a:noFill/>
                  </a:ln>
                  <a:solidFill>
                    <a:srgbClr val="212121"/>
                  </a:solidFill>
                  <a:effectLst/>
                  <a:uLnTx/>
                  <a:uFillTx/>
                  <a:latin typeface="Arial"/>
                  <a:ea typeface="+mn-ea"/>
                  <a:cs typeface="Arial"/>
                </a:rPr>
                <a:t>8</a:t>
              </a:r>
            </a:p>
            <a:p>
              <a:pPr marL="0" marR="0" lvl="0" indent="0" algn="l" defTabSz="342900" rtl="0" eaLnBrk="1" fontAlgn="auto" latinLnBrk="0" hangingPunct="1">
                <a:lnSpc>
                  <a:spcPct val="100000"/>
                </a:lnSpc>
                <a:spcBef>
                  <a:spcPts val="0"/>
                </a:spcBef>
                <a:spcAft>
                  <a:spcPts val="0"/>
                </a:spcAft>
                <a:buClrTx/>
                <a:buSzTx/>
                <a:buFontTx/>
                <a:buNone/>
                <a:tabLst/>
                <a:defRPr/>
              </a:pPr>
              <a:endParaRPr kumimoji="0" lang="en-IN" sz="1100" b="0" i="0" u="none" strike="noStrike" kern="1200" cap="none" spc="0" normalizeH="0" baseline="30000" noProof="0">
                <a:ln>
                  <a:noFill/>
                </a:ln>
                <a:solidFill>
                  <a:srgbClr val="000000"/>
                </a:solidFill>
                <a:effectLst/>
                <a:uLnTx/>
                <a:uFillTx/>
                <a:latin typeface="Arial"/>
                <a:ea typeface="+mn-ea"/>
                <a:cs typeface="Arial"/>
              </a:endParaRPr>
            </a:p>
          </p:txBody>
        </p:sp>
        <p:sp>
          <p:nvSpPr>
            <p:cNvPr id="48" name="TextBox 47">
              <a:extLst>
                <a:ext uri="{FF2B5EF4-FFF2-40B4-BE49-F238E27FC236}">
                  <a16:creationId xmlns:a16="http://schemas.microsoft.com/office/drawing/2014/main" id="{A346E4F5-5077-A258-F22F-9ABAA266F8CC}"/>
                </a:ext>
              </a:extLst>
            </p:cNvPr>
            <p:cNvSpPr txBox="1"/>
            <p:nvPr/>
          </p:nvSpPr>
          <p:spPr>
            <a:xfrm>
              <a:off x="1160969" y="1397356"/>
              <a:ext cx="2003081" cy="295062"/>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a:ln>
                    <a:noFill/>
                  </a:ln>
                  <a:solidFill>
                    <a:srgbClr val="212121"/>
                  </a:solidFill>
                  <a:effectLst/>
                  <a:uLnTx/>
                  <a:uFillTx/>
                  <a:latin typeface="Arial"/>
                  <a:ea typeface="+mn-ea"/>
                  <a:cs typeface="+mn-cs"/>
                </a:rPr>
                <a:t>Obesity</a:t>
              </a:r>
              <a:r>
                <a:rPr kumimoji="0" lang="en-IN" sz="1200" b="0" i="0" u="none" strike="noStrike" kern="1200" cap="none" spc="0" normalizeH="0" baseline="0" noProof="0">
                  <a:ln>
                    <a:noFill/>
                  </a:ln>
                  <a:solidFill>
                    <a:srgbClr val="212121"/>
                  </a:solidFill>
                  <a:effectLst/>
                  <a:uLnTx/>
                  <a:uFillTx/>
                  <a:latin typeface="Arial"/>
                  <a:ea typeface="+mn-ea"/>
                  <a:cs typeface="+mn-cs"/>
                </a:rPr>
                <a:t>: (Phase 3)</a:t>
              </a: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49" name="Pentagon 19">
              <a:extLst>
                <a:ext uri="{FF2B5EF4-FFF2-40B4-BE49-F238E27FC236}">
                  <a16:creationId xmlns:a16="http://schemas.microsoft.com/office/drawing/2014/main" id="{BEE3863B-5C1A-F188-897B-5B4A9C9AE882}"/>
                </a:ext>
              </a:extLst>
            </p:cNvPr>
            <p:cNvSpPr/>
            <p:nvPr/>
          </p:nvSpPr>
          <p:spPr>
            <a:xfrm>
              <a:off x="5822619" y="3181499"/>
              <a:ext cx="2411996" cy="185263"/>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50" name="Pentagon 19">
              <a:extLst>
                <a:ext uri="{FF2B5EF4-FFF2-40B4-BE49-F238E27FC236}">
                  <a16:creationId xmlns:a16="http://schemas.microsoft.com/office/drawing/2014/main" id="{832D4B4E-4B83-66D8-3AEE-5ABD17BBF14B}"/>
                </a:ext>
              </a:extLst>
            </p:cNvPr>
            <p:cNvSpPr/>
            <p:nvPr/>
          </p:nvSpPr>
          <p:spPr>
            <a:xfrm>
              <a:off x="6772574" y="3566664"/>
              <a:ext cx="3413439" cy="180000"/>
            </a:xfrm>
            <a:prstGeom prst="homePlate">
              <a:avLst/>
            </a:prstGeom>
            <a:solidFill>
              <a:srgbClr val="D3BF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12121"/>
                </a:solidFill>
                <a:effectLst/>
                <a:uLnTx/>
                <a:uFillTx/>
                <a:latin typeface="Ringside Book"/>
                <a:ea typeface="+mn-ea"/>
                <a:cs typeface="+mn-cs"/>
              </a:endParaRPr>
            </a:p>
          </p:txBody>
        </p:sp>
        <p:sp>
          <p:nvSpPr>
            <p:cNvPr id="51" name="TextBox 50">
              <a:extLst>
                <a:ext uri="{FF2B5EF4-FFF2-40B4-BE49-F238E27FC236}">
                  <a16:creationId xmlns:a16="http://schemas.microsoft.com/office/drawing/2014/main" id="{18FCD685-37B3-000A-1C89-42DA6D2907F7}"/>
                </a:ext>
              </a:extLst>
            </p:cNvPr>
            <p:cNvSpPr txBox="1"/>
            <p:nvPr/>
          </p:nvSpPr>
          <p:spPr>
            <a:xfrm>
              <a:off x="6250703" y="3126516"/>
              <a:ext cx="1336340" cy="276999"/>
            </a:xfrm>
            <a:prstGeom prst="rect">
              <a:avLst/>
            </a:prstGeom>
            <a:noFill/>
          </p:spPr>
          <p:txBody>
            <a:bodyPr wrap="square" rtlCol="0">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srgbClr val="212121"/>
                  </a:solidFill>
                  <a:effectLst/>
                  <a:uLnTx/>
                  <a:uFillTx/>
                  <a:latin typeface="Ringside Book"/>
                  <a:ea typeface="+mn-ea"/>
                  <a:cs typeface="+mn-cs"/>
                </a:rPr>
                <a:t>SURMOUNT-5</a:t>
              </a:r>
              <a:r>
                <a:rPr kumimoji="0" lang="en-IN" sz="1100" b="0" i="0" u="none" strike="noStrike" kern="1200" cap="none" spc="0" normalizeH="0" baseline="30000" noProof="0">
                  <a:ln>
                    <a:noFill/>
                  </a:ln>
                  <a:solidFill>
                    <a:srgbClr val="212121"/>
                  </a:solidFill>
                  <a:effectLst/>
                  <a:uLnTx/>
                  <a:uFillTx/>
                  <a:latin typeface="Ringside Book"/>
                  <a:ea typeface="+mn-ea"/>
                  <a:cs typeface="+mn-cs"/>
                </a:rPr>
                <a:t>5</a:t>
              </a:r>
              <a:endParaRPr kumimoji="0" lang="en-IN" sz="1100" b="0" i="0" u="none" strike="noStrike" kern="1200" cap="none" spc="0" normalizeH="0" baseline="30000" noProof="0">
                <a:ln>
                  <a:noFill/>
                </a:ln>
                <a:solidFill>
                  <a:srgbClr val="000000"/>
                </a:solidFill>
                <a:effectLst/>
                <a:uLnTx/>
                <a:uFillTx/>
                <a:latin typeface="Arial"/>
                <a:ea typeface="+mn-ea"/>
                <a:cs typeface="+mn-cs"/>
              </a:endParaRPr>
            </a:p>
          </p:txBody>
        </p:sp>
        <p:sp>
          <p:nvSpPr>
            <p:cNvPr id="52" name="TextBox 51">
              <a:extLst>
                <a:ext uri="{FF2B5EF4-FFF2-40B4-BE49-F238E27FC236}">
                  <a16:creationId xmlns:a16="http://schemas.microsoft.com/office/drawing/2014/main" id="{35CAA8DE-8CFB-C08D-220B-F881E72ACB82}"/>
                </a:ext>
              </a:extLst>
            </p:cNvPr>
            <p:cNvSpPr txBox="1"/>
            <p:nvPr/>
          </p:nvSpPr>
          <p:spPr>
            <a:xfrm>
              <a:off x="6716574" y="3518238"/>
              <a:ext cx="2725907" cy="311454"/>
            </a:xfrm>
            <a:prstGeom prst="rect">
              <a:avLst/>
            </a:prstGeom>
            <a:noFill/>
          </p:spPr>
          <p:txBody>
            <a:bodyPr wrap="square" lIns="121920" tIns="60960" rIns="121920" bIns="60960" rtlCol="0" anchor="t">
              <a:spAutoFit/>
            </a:bodyP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212121"/>
                  </a:solidFill>
                  <a:effectLst/>
                  <a:uLnTx/>
                  <a:uFillTx/>
                  <a:latin typeface="Ringside Book"/>
                  <a:ea typeface="+mn-ea"/>
                  <a:cs typeface="+mn-cs"/>
                </a:rPr>
                <a:t>SURMOUNT-MAINTAIN</a:t>
              </a:r>
              <a:r>
                <a:rPr kumimoji="0" lang="en-IN" sz="1100" b="0" i="0" u="none" strike="noStrike" kern="1200" cap="none" spc="0" normalizeH="0" baseline="30000" noProof="0">
                  <a:ln>
                    <a:noFill/>
                  </a:ln>
                  <a:solidFill>
                    <a:srgbClr val="212121"/>
                  </a:solidFill>
                  <a:effectLst/>
                  <a:uLnTx/>
                  <a:uFillTx/>
                  <a:latin typeface="Ringside Book"/>
                  <a:ea typeface="+mn-ea"/>
                  <a:cs typeface="+mn-cs"/>
                </a:rPr>
                <a:t>6</a:t>
              </a:r>
              <a:endParaRPr kumimoji="0" lang="en-US" sz="1100" b="0" i="0" u="none" strike="noStrike" kern="1200" cap="none" spc="0" normalizeH="0" baseline="30000" noProof="0">
                <a:ln>
                  <a:noFill/>
                </a:ln>
                <a:solidFill>
                  <a:srgbClr val="212121"/>
                </a:solidFill>
                <a:effectLst/>
                <a:uLnTx/>
                <a:uFillTx/>
                <a:latin typeface="Ringside Book"/>
                <a:ea typeface="+mn-ea"/>
                <a:cs typeface="+mn-cs"/>
              </a:endParaRPr>
            </a:p>
          </p:txBody>
        </p:sp>
      </p:grpSp>
      <p:sp>
        <p:nvSpPr>
          <p:cNvPr id="53" name="CasellaDiTesto 3">
            <a:extLst>
              <a:ext uri="{FF2B5EF4-FFF2-40B4-BE49-F238E27FC236}">
                <a16:creationId xmlns:a16="http://schemas.microsoft.com/office/drawing/2014/main" id="{4DBBB69C-A8F0-F87B-0202-E142D557C0DF}"/>
              </a:ext>
            </a:extLst>
          </p:cNvPr>
          <p:cNvSpPr txBox="1"/>
          <p:nvPr/>
        </p:nvSpPr>
        <p:spPr>
          <a:xfrm>
            <a:off x="623392" y="234206"/>
            <a:ext cx="11276334" cy="1015663"/>
          </a:xfrm>
          <a:prstGeom prst="rect">
            <a:avLst/>
          </a:prstGeom>
          <a:noFill/>
        </p:spPr>
        <p:txBody>
          <a:bodyPr wrap="square" rtlCol="0">
            <a:spAutoFit/>
          </a:bodyPr>
          <a:lstStyle>
            <a:defPPr>
              <a:defRPr lang="it-IT"/>
            </a:defPPr>
            <a:lvl1pPr lvl="0">
              <a:defRPr sz="3200">
                <a:solidFill>
                  <a:srgbClr val="4F171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400" cap="none" spc="-100" normalizeH="0" baseline="0" noProof="0" err="1">
                <a:ln>
                  <a:noFill/>
                </a:ln>
                <a:solidFill>
                  <a:srgbClr val="D52B1E"/>
                </a:solidFill>
                <a:effectLst/>
                <a:uLnTx/>
                <a:uFillTx/>
                <a:latin typeface="Arial Black" panose="020B0A04020102020204" pitchFamily="34" charset="0"/>
                <a:ea typeface="+mn-ea"/>
                <a:cs typeface="Calibri" panose="020F0502020204030204" pitchFamily="34" charset="0"/>
              </a:rPr>
              <a:t>Programma</a:t>
            </a:r>
            <a:r>
              <a:rPr kumimoji="0" lang="en-US" sz="4000" b="1" i="0" u="none" strike="noStrike" kern="400" cap="none" spc="-100" normalizeH="0" baseline="0" noProof="0">
                <a:ln>
                  <a:noFill/>
                </a:ln>
                <a:solidFill>
                  <a:srgbClr val="D52B1E"/>
                </a:solidFill>
                <a:effectLst/>
                <a:uLnTx/>
                <a:uFillTx/>
                <a:latin typeface="Arial Black" panose="020B0A04020102020204" pitchFamily="34" charset="0"/>
                <a:ea typeface="+mn-ea"/>
                <a:cs typeface="Calibri" panose="020F0502020204030204" pitchFamily="34" charset="0"/>
              </a:rPr>
              <a:t> SURMOUNT: </a:t>
            </a:r>
            <a:br>
              <a:rPr kumimoji="0" lang="en-US" sz="4000" b="1" i="0" u="none" strike="noStrike" kern="400" cap="none" spc="-100" normalizeH="0" baseline="0" noProof="0">
                <a:ln>
                  <a:noFill/>
                </a:ln>
                <a:solidFill>
                  <a:srgbClr val="D52B1E"/>
                </a:solidFill>
                <a:effectLst/>
                <a:uLnTx/>
                <a:uFillTx/>
                <a:latin typeface="Arial Black" panose="020B0A04020102020204" pitchFamily="34" charset="0"/>
                <a:ea typeface="+mn-ea"/>
                <a:cs typeface="Calibri" panose="020F0502020204030204" pitchFamily="34" charset="0"/>
              </a:rPr>
            </a:br>
            <a:r>
              <a:rPr kumimoji="0" lang="en-IN" sz="1800" b="1" i="0" u="none" strike="noStrike" kern="400" cap="none" spc="-100" normalizeH="0" baseline="0" noProof="0">
                <a:ln>
                  <a:noFill/>
                </a:ln>
                <a:solidFill>
                  <a:srgbClr val="E8E8E8">
                    <a:lumMod val="25000"/>
                  </a:srgbClr>
                </a:solidFill>
                <a:effectLst/>
                <a:uLnTx/>
                <a:uFillTx/>
                <a:latin typeface="Arial" panose="020B0604020202020204" pitchFamily="34" charset="0"/>
                <a:ea typeface="+mn-ea"/>
                <a:cs typeface="Arial" panose="020B0604020202020204" pitchFamily="34" charset="0"/>
              </a:rPr>
              <a:t>Tirzepatide Clinical Development Program For Obesity</a:t>
            </a:r>
            <a:endParaRPr kumimoji="0" lang="en-US" sz="4000" b="1" i="0" u="none" strike="noStrike" kern="400" cap="none" spc="-100" normalizeH="0" baseline="0" noProof="0">
              <a:ln>
                <a:noFill/>
              </a:ln>
              <a:solidFill>
                <a:srgbClr val="E8E8E8">
                  <a:lumMod val="25000"/>
                </a:srgb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72744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79D446-7568-36B9-F063-23C093F338CD}"/>
              </a:ext>
            </a:extLst>
          </p:cNvPr>
          <p:cNvSpPr/>
          <p:nvPr/>
        </p:nvSpPr>
        <p:spPr>
          <a:xfrm>
            <a:off x="338090" y="1735262"/>
            <a:ext cx="11373493" cy="4633204"/>
          </a:xfrm>
          <a:prstGeom prst="rect">
            <a:avLst/>
          </a:prstGeom>
          <a:solidFill>
            <a:srgbClr val="FA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3" name="Connettore diritto 7">
            <a:extLst>
              <a:ext uri="{FF2B5EF4-FFF2-40B4-BE49-F238E27FC236}">
                <a16:creationId xmlns:a16="http://schemas.microsoft.com/office/drawing/2014/main" id="{49D53FF1-6DF9-5D34-720E-CBFB4C951CB2}"/>
              </a:ext>
            </a:extLst>
          </p:cNvPr>
          <p:cNvCxnSpPr>
            <a:cxnSpLocks/>
          </p:cNvCxnSpPr>
          <p:nvPr/>
        </p:nvCxnSpPr>
        <p:spPr>
          <a:xfrm>
            <a:off x="1135397" y="5604199"/>
            <a:ext cx="4784123"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 name="Connettore diritto 12">
            <a:extLst>
              <a:ext uri="{FF2B5EF4-FFF2-40B4-BE49-F238E27FC236}">
                <a16:creationId xmlns:a16="http://schemas.microsoft.com/office/drawing/2014/main" id="{BC7FE95F-7570-67BE-873E-477AFD6B4764}"/>
              </a:ext>
            </a:extLst>
          </p:cNvPr>
          <p:cNvCxnSpPr>
            <a:cxnSpLocks/>
          </p:cNvCxnSpPr>
          <p:nvPr/>
        </p:nvCxnSpPr>
        <p:spPr>
          <a:xfrm>
            <a:off x="1140159" y="2260337"/>
            <a:ext cx="0" cy="33414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 name="Connettore diritto 18">
            <a:extLst>
              <a:ext uri="{FF2B5EF4-FFF2-40B4-BE49-F238E27FC236}">
                <a16:creationId xmlns:a16="http://schemas.microsoft.com/office/drawing/2014/main" id="{029ACAF1-5788-214B-4D14-77CB9CEB0590}"/>
              </a:ext>
            </a:extLst>
          </p:cNvPr>
          <p:cNvCxnSpPr>
            <a:cxnSpLocks/>
          </p:cNvCxnSpPr>
          <p:nvPr/>
        </p:nvCxnSpPr>
        <p:spPr>
          <a:xfrm>
            <a:off x="1086159" y="5473231"/>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6" name="CasellaDiTesto 19">
            <a:extLst>
              <a:ext uri="{FF2B5EF4-FFF2-40B4-BE49-F238E27FC236}">
                <a16:creationId xmlns:a16="http://schemas.microsoft.com/office/drawing/2014/main" id="{2AC3A1BC-981E-CCD7-B385-A49395DCEA93}"/>
              </a:ext>
            </a:extLst>
          </p:cNvPr>
          <p:cNvSpPr txBox="1"/>
          <p:nvPr/>
        </p:nvSpPr>
        <p:spPr>
          <a:xfrm>
            <a:off x="682706" y="5381275"/>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-24</a:t>
            </a:r>
          </a:p>
        </p:txBody>
      </p:sp>
      <p:cxnSp>
        <p:nvCxnSpPr>
          <p:cNvPr id="7" name="Connettore diritto 20">
            <a:extLst>
              <a:ext uri="{FF2B5EF4-FFF2-40B4-BE49-F238E27FC236}">
                <a16:creationId xmlns:a16="http://schemas.microsoft.com/office/drawing/2014/main" id="{99542CEF-BCC2-4599-F98D-B882314D519B}"/>
              </a:ext>
            </a:extLst>
          </p:cNvPr>
          <p:cNvCxnSpPr>
            <a:cxnSpLocks/>
          </p:cNvCxnSpPr>
          <p:nvPr/>
        </p:nvCxnSpPr>
        <p:spPr>
          <a:xfrm>
            <a:off x="1086159" y="4963643"/>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CasellaDiTesto 23">
            <a:extLst>
              <a:ext uri="{FF2B5EF4-FFF2-40B4-BE49-F238E27FC236}">
                <a16:creationId xmlns:a16="http://schemas.microsoft.com/office/drawing/2014/main" id="{688E5861-6436-0817-9681-C4A3C2E9E739}"/>
              </a:ext>
            </a:extLst>
          </p:cNvPr>
          <p:cNvSpPr txBox="1"/>
          <p:nvPr/>
        </p:nvSpPr>
        <p:spPr>
          <a:xfrm>
            <a:off x="682706" y="4871687"/>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a:t>
            </a:r>
          </a:p>
        </p:txBody>
      </p:sp>
      <p:cxnSp>
        <p:nvCxnSpPr>
          <p:cNvPr id="9" name="Connettore diritto 24">
            <a:extLst>
              <a:ext uri="{FF2B5EF4-FFF2-40B4-BE49-F238E27FC236}">
                <a16:creationId xmlns:a16="http://schemas.microsoft.com/office/drawing/2014/main" id="{B6BEB2A9-9F8B-4375-228A-DB05B0D609D8}"/>
              </a:ext>
            </a:extLst>
          </p:cNvPr>
          <p:cNvCxnSpPr>
            <a:cxnSpLocks/>
          </p:cNvCxnSpPr>
          <p:nvPr/>
        </p:nvCxnSpPr>
        <p:spPr>
          <a:xfrm>
            <a:off x="1086159" y="4446911"/>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0" name="CasellaDiTesto 25">
            <a:extLst>
              <a:ext uri="{FF2B5EF4-FFF2-40B4-BE49-F238E27FC236}">
                <a16:creationId xmlns:a16="http://schemas.microsoft.com/office/drawing/2014/main" id="{5DB48FD6-CB7D-D26A-68A9-9BC3218B9B3C}"/>
              </a:ext>
            </a:extLst>
          </p:cNvPr>
          <p:cNvSpPr txBox="1"/>
          <p:nvPr/>
        </p:nvSpPr>
        <p:spPr>
          <a:xfrm>
            <a:off x="682706" y="4354955"/>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-16</a:t>
            </a:r>
          </a:p>
        </p:txBody>
      </p:sp>
      <p:cxnSp>
        <p:nvCxnSpPr>
          <p:cNvPr id="11" name="Connettore diritto 26">
            <a:extLst>
              <a:ext uri="{FF2B5EF4-FFF2-40B4-BE49-F238E27FC236}">
                <a16:creationId xmlns:a16="http://schemas.microsoft.com/office/drawing/2014/main" id="{524F2AD2-B0BF-76F2-F13F-00AE033E2BCA}"/>
              </a:ext>
            </a:extLst>
          </p:cNvPr>
          <p:cNvCxnSpPr>
            <a:cxnSpLocks/>
          </p:cNvCxnSpPr>
          <p:nvPr/>
        </p:nvCxnSpPr>
        <p:spPr>
          <a:xfrm>
            <a:off x="1086159" y="3934941"/>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2" name="CasellaDiTesto 28">
            <a:extLst>
              <a:ext uri="{FF2B5EF4-FFF2-40B4-BE49-F238E27FC236}">
                <a16:creationId xmlns:a16="http://schemas.microsoft.com/office/drawing/2014/main" id="{1BF64959-7985-685C-4A5D-ADA4B91C6A34}"/>
              </a:ext>
            </a:extLst>
          </p:cNvPr>
          <p:cNvSpPr txBox="1"/>
          <p:nvPr/>
        </p:nvSpPr>
        <p:spPr>
          <a:xfrm>
            <a:off x="682706" y="3842986"/>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a:t>
            </a:r>
          </a:p>
        </p:txBody>
      </p:sp>
      <p:cxnSp>
        <p:nvCxnSpPr>
          <p:cNvPr id="13" name="Connettore diritto 52">
            <a:extLst>
              <a:ext uri="{FF2B5EF4-FFF2-40B4-BE49-F238E27FC236}">
                <a16:creationId xmlns:a16="http://schemas.microsoft.com/office/drawing/2014/main" id="{A543693C-8C47-D3A7-4274-C2D0FBE6537B}"/>
              </a:ext>
            </a:extLst>
          </p:cNvPr>
          <p:cNvCxnSpPr>
            <a:cxnSpLocks/>
          </p:cNvCxnSpPr>
          <p:nvPr/>
        </p:nvCxnSpPr>
        <p:spPr>
          <a:xfrm>
            <a:off x="1086159" y="3427735"/>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4" name="CasellaDiTesto 59">
            <a:extLst>
              <a:ext uri="{FF2B5EF4-FFF2-40B4-BE49-F238E27FC236}">
                <a16:creationId xmlns:a16="http://schemas.microsoft.com/office/drawing/2014/main" id="{F494E866-97FA-8C25-0E99-7D1BFE1D7A6A}"/>
              </a:ext>
            </a:extLst>
          </p:cNvPr>
          <p:cNvSpPr txBox="1"/>
          <p:nvPr/>
        </p:nvSpPr>
        <p:spPr>
          <a:xfrm>
            <a:off x="682706" y="3335779"/>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-8</a:t>
            </a:r>
          </a:p>
        </p:txBody>
      </p:sp>
      <p:cxnSp>
        <p:nvCxnSpPr>
          <p:cNvPr id="15" name="Connettore diritto 60">
            <a:extLst>
              <a:ext uri="{FF2B5EF4-FFF2-40B4-BE49-F238E27FC236}">
                <a16:creationId xmlns:a16="http://schemas.microsoft.com/office/drawing/2014/main" id="{A0A5DF3A-D2CC-7FB8-AF45-5065EE88595A}"/>
              </a:ext>
            </a:extLst>
          </p:cNvPr>
          <p:cNvCxnSpPr>
            <a:cxnSpLocks/>
          </p:cNvCxnSpPr>
          <p:nvPr/>
        </p:nvCxnSpPr>
        <p:spPr>
          <a:xfrm>
            <a:off x="1086159" y="2918147"/>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6" name="CasellaDiTesto 61">
            <a:extLst>
              <a:ext uri="{FF2B5EF4-FFF2-40B4-BE49-F238E27FC236}">
                <a16:creationId xmlns:a16="http://schemas.microsoft.com/office/drawing/2014/main" id="{F0202B30-529A-B3EC-A551-F720B9E964AE}"/>
              </a:ext>
            </a:extLst>
          </p:cNvPr>
          <p:cNvSpPr txBox="1"/>
          <p:nvPr/>
        </p:nvSpPr>
        <p:spPr>
          <a:xfrm>
            <a:off x="682706" y="2826193"/>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-4</a:t>
            </a:r>
          </a:p>
        </p:txBody>
      </p:sp>
      <p:cxnSp>
        <p:nvCxnSpPr>
          <p:cNvPr id="17" name="Connettore diritto 68">
            <a:extLst>
              <a:ext uri="{FF2B5EF4-FFF2-40B4-BE49-F238E27FC236}">
                <a16:creationId xmlns:a16="http://schemas.microsoft.com/office/drawing/2014/main" id="{2004F946-4760-4FDE-F92B-69313921EC88}"/>
              </a:ext>
            </a:extLst>
          </p:cNvPr>
          <p:cNvCxnSpPr>
            <a:cxnSpLocks/>
          </p:cNvCxnSpPr>
          <p:nvPr/>
        </p:nvCxnSpPr>
        <p:spPr>
          <a:xfrm>
            <a:off x="1086159" y="2396655"/>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8" name="CasellaDiTesto 71">
            <a:extLst>
              <a:ext uri="{FF2B5EF4-FFF2-40B4-BE49-F238E27FC236}">
                <a16:creationId xmlns:a16="http://schemas.microsoft.com/office/drawing/2014/main" id="{B76F62F7-DA23-90D5-F7A2-0BD46765DE99}"/>
              </a:ext>
            </a:extLst>
          </p:cNvPr>
          <p:cNvSpPr txBox="1"/>
          <p:nvPr/>
        </p:nvSpPr>
        <p:spPr>
          <a:xfrm>
            <a:off x="682706" y="2304699"/>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sp>
        <p:nvSpPr>
          <p:cNvPr id="19" name="CasellaDiTesto 72">
            <a:extLst>
              <a:ext uri="{FF2B5EF4-FFF2-40B4-BE49-F238E27FC236}">
                <a16:creationId xmlns:a16="http://schemas.microsoft.com/office/drawing/2014/main" id="{E511DA86-A0FF-5895-5C0F-E84D964932D8}"/>
              </a:ext>
            </a:extLst>
          </p:cNvPr>
          <p:cNvSpPr txBox="1"/>
          <p:nvPr/>
        </p:nvSpPr>
        <p:spPr>
          <a:xfrm rot="16200000">
            <a:off x="424197" y="3842986"/>
            <a:ext cx="401072"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Weight Change From Baseline (%)</a:t>
            </a:r>
          </a:p>
        </p:txBody>
      </p:sp>
      <p:cxnSp>
        <p:nvCxnSpPr>
          <p:cNvPr id="20" name="Connettore diritto 73">
            <a:extLst>
              <a:ext uri="{FF2B5EF4-FFF2-40B4-BE49-F238E27FC236}">
                <a16:creationId xmlns:a16="http://schemas.microsoft.com/office/drawing/2014/main" id="{B4D3C58E-3645-A90A-1C6C-3F9A898D6B72}"/>
              </a:ext>
            </a:extLst>
          </p:cNvPr>
          <p:cNvCxnSpPr>
            <a:cxnSpLocks/>
          </p:cNvCxnSpPr>
          <p:nvPr/>
        </p:nvCxnSpPr>
        <p:spPr>
          <a:xfrm>
            <a:off x="1135397" y="2396655"/>
            <a:ext cx="4784123" cy="0"/>
          </a:xfrm>
          <a:prstGeom prst="line">
            <a:avLst/>
          </a:prstGeom>
          <a:ln w="12700">
            <a:solidFill>
              <a:schemeClr val="tx1"/>
            </a:solidFill>
            <a:prstDash val="sysDash"/>
          </a:ln>
        </p:spPr>
        <p:style>
          <a:lnRef idx="2">
            <a:schemeClr val="accent1"/>
          </a:lnRef>
          <a:fillRef idx="0">
            <a:schemeClr val="accent1"/>
          </a:fillRef>
          <a:effectRef idx="1">
            <a:schemeClr val="accent1"/>
          </a:effectRef>
          <a:fontRef idx="minor">
            <a:schemeClr val="tx1"/>
          </a:fontRef>
        </p:style>
      </p:cxnSp>
      <p:sp>
        <p:nvSpPr>
          <p:cNvPr id="21" name="CasellaDiTesto 74">
            <a:extLst>
              <a:ext uri="{FF2B5EF4-FFF2-40B4-BE49-F238E27FC236}">
                <a16:creationId xmlns:a16="http://schemas.microsoft.com/office/drawing/2014/main" id="{E23B5BC0-7649-2459-F55E-54EF46B05584}"/>
              </a:ext>
            </a:extLst>
          </p:cNvPr>
          <p:cNvSpPr txBox="1"/>
          <p:nvPr/>
        </p:nvSpPr>
        <p:spPr>
          <a:xfrm>
            <a:off x="1154371"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cxnSp>
        <p:nvCxnSpPr>
          <p:cNvPr id="22" name="Connettore diritto 75">
            <a:extLst>
              <a:ext uri="{FF2B5EF4-FFF2-40B4-BE49-F238E27FC236}">
                <a16:creationId xmlns:a16="http://schemas.microsoft.com/office/drawing/2014/main" id="{6DA3EF5D-FA3D-FB2A-0FB7-255522CC1659}"/>
              </a:ext>
            </a:extLst>
          </p:cNvPr>
          <p:cNvCxnSpPr>
            <a:cxnSpLocks/>
          </p:cNvCxnSpPr>
          <p:nvPr/>
        </p:nvCxnSpPr>
        <p:spPr>
          <a:xfrm rot="5400000">
            <a:off x="1225989"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3" name="CasellaDiTesto 76">
            <a:extLst>
              <a:ext uri="{FF2B5EF4-FFF2-40B4-BE49-F238E27FC236}">
                <a16:creationId xmlns:a16="http://schemas.microsoft.com/office/drawing/2014/main" id="{E2D5FFA7-77EA-1B25-73E9-CF2C586C7A54}"/>
              </a:ext>
            </a:extLst>
          </p:cNvPr>
          <p:cNvSpPr txBox="1"/>
          <p:nvPr/>
        </p:nvSpPr>
        <p:spPr>
          <a:xfrm>
            <a:off x="1375829"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4</a:t>
            </a:r>
          </a:p>
        </p:txBody>
      </p:sp>
      <p:cxnSp>
        <p:nvCxnSpPr>
          <p:cNvPr id="24" name="Connettore diritto 77">
            <a:extLst>
              <a:ext uri="{FF2B5EF4-FFF2-40B4-BE49-F238E27FC236}">
                <a16:creationId xmlns:a16="http://schemas.microsoft.com/office/drawing/2014/main" id="{8B8A173B-F45C-B83F-EB4D-0AC9838E9B51}"/>
              </a:ext>
            </a:extLst>
          </p:cNvPr>
          <p:cNvCxnSpPr>
            <a:cxnSpLocks/>
          </p:cNvCxnSpPr>
          <p:nvPr/>
        </p:nvCxnSpPr>
        <p:spPr>
          <a:xfrm rot="5400000">
            <a:off x="1447445"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5" name="CasellaDiTesto 78">
            <a:extLst>
              <a:ext uri="{FF2B5EF4-FFF2-40B4-BE49-F238E27FC236}">
                <a16:creationId xmlns:a16="http://schemas.microsoft.com/office/drawing/2014/main" id="{73179660-6323-8074-9C2F-64B7E2A0FBC2}"/>
              </a:ext>
            </a:extLst>
          </p:cNvPr>
          <p:cNvSpPr txBox="1"/>
          <p:nvPr/>
        </p:nvSpPr>
        <p:spPr>
          <a:xfrm>
            <a:off x="1602047"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8</a:t>
            </a:r>
          </a:p>
        </p:txBody>
      </p:sp>
      <p:cxnSp>
        <p:nvCxnSpPr>
          <p:cNvPr id="26" name="Connettore diritto 80">
            <a:extLst>
              <a:ext uri="{FF2B5EF4-FFF2-40B4-BE49-F238E27FC236}">
                <a16:creationId xmlns:a16="http://schemas.microsoft.com/office/drawing/2014/main" id="{929CF939-853D-0DE5-4A86-0F268D1A6CD1}"/>
              </a:ext>
            </a:extLst>
          </p:cNvPr>
          <p:cNvCxnSpPr>
            <a:cxnSpLocks/>
          </p:cNvCxnSpPr>
          <p:nvPr/>
        </p:nvCxnSpPr>
        <p:spPr>
          <a:xfrm rot="5400000">
            <a:off x="1673663"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7" name="CasellaDiTesto 82">
            <a:extLst>
              <a:ext uri="{FF2B5EF4-FFF2-40B4-BE49-F238E27FC236}">
                <a16:creationId xmlns:a16="http://schemas.microsoft.com/office/drawing/2014/main" id="{DEE0918D-B134-3D5E-BF83-EFB26BF707D9}"/>
              </a:ext>
            </a:extLst>
          </p:cNvPr>
          <p:cNvSpPr txBox="1"/>
          <p:nvPr/>
        </p:nvSpPr>
        <p:spPr>
          <a:xfrm>
            <a:off x="1821122"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a:t>
            </a:r>
          </a:p>
        </p:txBody>
      </p:sp>
      <p:cxnSp>
        <p:nvCxnSpPr>
          <p:cNvPr id="28" name="Connettore diritto 83">
            <a:extLst>
              <a:ext uri="{FF2B5EF4-FFF2-40B4-BE49-F238E27FC236}">
                <a16:creationId xmlns:a16="http://schemas.microsoft.com/office/drawing/2014/main" id="{A6BF7907-2FC7-11CF-F1A5-FF6003C48CF7}"/>
              </a:ext>
            </a:extLst>
          </p:cNvPr>
          <p:cNvCxnSpPr>
            <a:cxnSpLocks/>
          </p:cNvCxnSpPr>
          <p:nvPr/>
        </p:nvCxnSpPr>
        <p:spPr>
          <a:xfrm rot="5400000">
            <a:off x="1892738"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9" name="CasellaDiTesto 84">
            <a:extLst>
              <a:ext uri="{FF2B5EF4-FFF2-40B4-BE49-F238E27FC236}">
                <a16:creationId xmlns:a16="http://schemas.microsoft.com/office/drawing/2014/main" id="{88ED2507-464A-68E3-3BDB-63E1CAA86A22}"/>
              </a:ext>
            </a:extLst>
          </p:cNvPr>
          <p:cNvSpPr txBox="1"/>
          <p:nvPr/>
        </p:nvSpPr>
        <p:spPr>
          <a:xfrm>
            <a:off x="2042578"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16</a:t>
            </a:r>
          </a:p>
        </p:txBody>
      </p:sp>
      <p:cxnSp>
        <p:nvCxnSpPr>
          <p:cNvPr id="30" name="Connettore diritto 85">
            <a:extLst>
              <a:ext uri="{FF2B5EF4-FFF2-40B4-BE49-F238E27FC236}">
                <a16:creationId xmlns:a16="http://schemas.microsoft.com/office/drawing/2014/main" id="{25663244-54B4-75C7-E347-E46D6EAE6373}"/>
              </a:ext>
            </a:extLst>
          </p:cNvPr>
          <p:cNvCxnSpPr>
            <a:cxnSpLocks/>
          </p:cNvCxnSpPr>
          <p:nvPr/>
        </p:nvCxnSpPr>
        <p:spPr>
          <a:xfrm rot="5400000">
            <a:off x="2114194"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1" name="CasellaDiTesto 86">
            <a:extLst>
              <a:ext uri="{FF2B5EF4-FFF2-40B4-BE49-F238E27FC236}">
                <a16:creationId xmlns:a16="http://schemas.microsoft.com/office/drawing/2014/main" id="{2D8DEA95-0FD8-0A08-1C78-F1AC70782B23}"/>
              </a:ext>
            </a:extLst>
          </p:cNvPr>
          <p:cNvSpPr txBox="1"/>
          <p:nvPr/>
        </p:nvSpPr>
        <p:spPr>
          <a:xfrm>
            <a:off x="2268797"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a:t>
            </a:r>
          </a:p>
        </p:txBody>
      </p:sp>
      <p:cxnSp>
        <p:nvCxnSpPr>
          <p:cNvPr id="32" name="Connettore diritto 87">
            <a:extLst>
              <a:ext uri="{FF2B5EF4-FFF2-40B4-BE49-F238E27FC236}">
                <a16:creationId xmlns:a16="http://schemas.microsoft.com/office/drawing/2014/main" id="{33597493-99B1-3189-4AF9-F0D8ABE2079B}"/>
              </a:ext>
            </a:extLst>
          </p:cNvPr>
          <p:cNvCxnSpPr>
            <a:cxnSpLocks/>
          </p:cNvCxnSpPr>
          <p:nvPr/>
        </p:nvCxnSpPr>
        <p:spPr>
          <a:xfrm rot="5400000">
            <a:off x="2340413"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3" name="CasellaDiTesto 88">
            <a:extLst>
              <a:ext uri="{FF2B5EF4-FFF2-40B4-BE49-F238E27FC236}">
                <a16:creationId xmlns:a16="http://schemas.microsoft.com/office/drawing/2014/main" id="{369A8024-CB2C-71BA-CA8D-5E772BFF9F4E}"/>
              </a:ext>
            </a:extLst>
          </p:cNvPr>
          <p:cNvSpPr txBox="1"/>
          <p:nvPr/>
        </p:nvSpPr>
        <p:spPr>
          <a:xfrm>
            <a:off x="2490253"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24</a:t>
            </a:r>
          </a:p>
        </p:txBody>
      </p:sp>
      <p:sp>
        <p:nvSpPr>
          <p:cNvPr id="34" name="CasellaDiTesto 90">
            <a:extLst>
              <a:ext uri="{FF2B5EF4-FFF2-40B4-BE49-F238E27FC236}">
                <a16:creationId xmlns:a16="http://schemas.microsoft.com/office/drawing/2014/main" id="{274E7F21-AEB5-3047-4522-9705BAEC1F25}"/>
              </a:ext>
            </a:extLst>
          </p:cNvPr>
          <p:cNvSpPr txBox="1"/>
          <p:nvPr/>
        </p:nvSpPr>
        <p:spPr>
          <a:xfrm>
            <a:off x="3166527"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36</a:t>
            </a:r>
          </a:p>
        </p:txBody>
      </p:sp>
      <p:cxnSp>
        <p:nvCxnSpPr>
          <p:cNvPr id="35" name="Connettore diritto 91">
            <a:extLst>
              <a:ext uri="{FF2B5EF4-FFF2-40B4-BE49-F238E27FC236}">
                <a16:creationId xmlns:a16="http://schemas.microsoft.com/office/drawing/2014/main" id="{65EFE839-606A-7466-9D24-EDF7AE208659}"/>
              </a:ext>
            </a:extLst>
          </p:cNvPr>
          <p:cNvCxnSpPr>
            <a:cxnSpLocks/>
          </p:cNvCxnSpPr>
          <p:nvPr/>
        </p:nvCxnSpPr>
        <p:spPr>
          <a:xfrm rot="5400000">
            <a:off x="3238145"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6" name="CasellaDiTesto 92">
            <a:extLst>
              <a:ext uri="{FF2B5EF4-FFF2-40B4-BE49-F238E27FC236}">
                <a16:creationId xmlns:a16="http://schemas.microsoft.com/office/drawing/2014/main" id="{A0C6B06D-D4D3-E937-3FE1-FC61A3D102BB}"/>
              </a:ext>
            </a:extLst>
          </p:cNvPr>
          <p:cNvSpPr txBox="1"/>
          <p:nvPr/>
        </p:nvSpPr>
        <p:spPr>
          <a:xfrm>
            <a:off x="3833278"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48</a:t>
            </a:r>
          </a:p>
        </p:txBody>
      </p:sp>
      <p:cxnSp>
        <p:nvCxnSpPr>
          <p:cNvPr id="37" name="Connettore diritto 93">
            <a:extLst>
              <a:ext uri="{FF2B5EF4-FFF2-40B4-BE49-F238E27FC236}">
                <a16:creationId xmlns:a16="http://schemas.microsoft.com/office/drawing/2014/main" id="{D2518D2C-5E44-4D5E-9F38-D90086867563}"/>
              </a:ext>
            </a:extLst>
          </p:cNvPr>
          <p:cNvCxnSpPr>
            <a:cxnSpLocks/>
          </p:cNvCxnSpPr>
          <p:nvPr/>
        </p:nvCxnSpPr>
        <p:spPr>
          <a:xfrm rot="5400000">
            <a:off x="3904894"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8" name="CasellaDiTesto 94">
            <a:extLst>
              <a:ext uri="{FF2B5EF4-FFF2-40B4-BE49-F238E27FC236}">
                <a16:creationId xmlns:a16="http://schemas.microsoft.com/office/drawing/2014/main" id="{640F88EB-87B8-E3CD-BA22-9E30F4BA4551}"/>
              </a:ext>
            </a:extLst>
          </p:cNvPr>
          <p:cNvSpPr txBox="1"/>
          <p:nvPr/>
        </p:nvSpPr>
        <p:spPr>
          <a:xfrm>
            <a:off x="4511934"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60</a:t>
            </a:r>
          </a:p>
        </p:txBody>
      </p:sp>
      <p:cxnSp>
        <p:nvCxnSpPr>
          <p:cNvPr id="39" name="Connettore diritto 95">
            <a:extLst>
              <a:ext uri="{FF2B5EF4-FFF2-40B4-BE49-F238E27FC236}">
                <a16:creationId xmlns:a16="http://schemas.microsoft.com/office/drawing/2014/main" id="{1B6F426A-1157-37BF-2CAC-28867212E7A7}"/>
              </a:ext>
            </a:extLst>
          </p:cNvPr>
          <p:cNvCxnSpPr>
            <a:cxnSpLocks/>
          </p:cNvCxnSpPr>
          <p:nvPr/>
        </p:nvCxnSpPr>
        <p:spPr>
          <a:xfrm rot="5400000">
            <a:off x="4583550"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40" name="CasellaDiTesto 96">
            <a:extLst>
              <a:ext uri="{FF2B5EF4-FFF2-40B4-BE49-F238E27FC236}">
                <a16:creationId xmlns:a16="http://schemas.microsoft.com/office/drawing/2014/main" id="{31F3E1C3-0E96-0C43-6310-825AD7050D0A}"/>
              </a:ext>
            </a:extLst>
          </p:cNvPr>
          <p:cNvSpPr txBox="1"/>
          <p:nvPr/>
        </p:nvSpPr>
        <p:spPr>
          <a:xfrm>
            <a:off x="5178683" y="567787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72</a:t>
            </a:r>
          </a:p>
        </p:txBody>
      </p:sp>
      <p:cxnSp>
        <p:nvCxnSpPr>
          <p:cNvPr id="41" name="Connettore diritto 97">
            <a:extLst>
              <a:ext uri="{FF2B5EF4-FFF2-40B4-BE49-F238E27FC236}">
                <a16:creationId xmlns:a16="http://schemas.microsoft.com/office/drawing/2014/main" id="{5FF56120-DE5D-DF66-AA83-3ED339894FD9}"/>
              </a:ext>
            </a:extLst>
          </p:cNvPr>
          <p:cNvCxnSpPr>
            <a:cxnSpLocks/>
          </p:cNvCxnSpPr>
          <p:nvPr/>
        </p:nvCxnSpPr>
        <p:spPr>
          <a:xfrm rot="5400000">
            <a:off x="5250301" y="563119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42" name="CasellaDiTesto 98">
            <a:extLst>
              <a:ext uri="{FF2B5EF4-FFF2-40B4-BE49-F238E27FC236}">
                <a16:creationId xmlns:a16="http://schemas.microsoft.com/office/drawing/2014/main" id="{ADE3ECD5-B215-63B0-D032-49D43ECFDD4E}"/>
              </a:ext>
            </a:extLst>
          </p:cNvPr>
          <p:cNvSpPr txBox="1"/>
          <p:nvPr/>
        </p:nvSpPr>
        <p:spPr>
          <a:xfrm>
            <a:off x="3166527" y="5974703"/>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Weeks Since Randomization</a:t>
            </a:r>
          </a:p>
        </p:txBody>
      </p:sp>
      <p:grpSp>
        <p:nvGrpSpPr>
          <p:cNvPr id="43" name="Gruppo 150">
            <a:extLst>
              <a:ext uri="{FF2B5EF4-FFF2-40B4-BE49-F238E27FC236}">
                <a16:creationId xmlns:a16="http://schemas.microsoft.com/office/drawing/2014/main" id="{A53928B5-8267-A3E8-C0A4-A33660EB7225}"/>
              </a:ext>
            </a:extLst>
          </p:cNvPr>
          <p:cNvGrpSpPr/>
          <p:nvPr/>
        </p:nvGrpSpPr>
        <p:grpSpPr>
          <a:xfrm>
            <a:off x="1214495" y="2366002"/>
            <a:ext cx="4097644" cy="496791"/>
            <a:chOff x="1255244" y="1667765"/>
            <a:chExt cx="4097644" cy="496791"/>
          </a:xfrm>
        </p:grpSpPr>
        <p:sp>
          <p:nvSpPr>
            <p:cNvPr id="44" name="Figura a mano libera: forma 149">
              <a:extLst>
                <a:ext uri="{FF2B5EF4-FFF2-40B4-BE49-F238E27FC236}">
                  <a16:creationId xmlns:a16="http://schemas.microsoft.com/office/drawing/2014/main" id="{BF640865-EFD2-523D-0922-1753C4A13F13}"/>
                </a:ext>
              </a:extLst>
            </p:cNvPr>
            <p:cNvSpPr/>
            <p:nvPr/>
          </p:nvSpPr>
          <p:spPr>
            <a:xfrm>
              <a:off x="1288256" y="1695450"/>
              <a:ext cx="4029075" cy="397669"/>
            </a:xfrm>
            <a:custGeom>
              <a:avLst/>
              <a:gdLst>
                <a:gd name="connsiteX0" fmla="*/ 0 w 4029075"/>
                <a:gd name="connsiteY0" fmla="*/ 0 h 397669"/>
                <a:gd name="connsiteX1" fmla="*/ 214313 w 4029075"/>
                <a:gd name="connsiteY1" fmla="*/ 145256 h 397669"/>
                <a:gd name="connsiteX2" fmla="*/ 452438 w 4029075"/>
                <a:gd name="connsiteY2" fmla="*/ 226219 h 397669"/>
                <a:gd name="connsiteX3" fmla="*/ 664369 w 4029075"/>
                <a:gd name="connsiteY3" fmla="*/ 278606 h 397669"/>
                <a:gd name="connsiteX4" fmla="*/ 907257 w 4029075"/>
                <a:gd name="connsiteY4" fmla="*/ 302419 h 397669"/>
                <a:gd name="connsiteX5" fmla="*/ 1135857 w 4029075"/>
                <a:gd name="connsiteY5" fmla="*/ 314325 h 397669"/>
                <a:gd name="connsiteX6" fmla="*/ 1350169 w 4029075"/>
                <a:gd name="connsiteY6" fmla="*/ 354806 h 397669"/>
                <a:gd name="connsiteX7" fmla="*/ 2019300 w 4029075"/>
                <a:gd name="connsiteY7" fmla="*/ 397669 h 397669"/>
                <a:gd name="connsiteX8" fmla="*/ 2700338 w 4029075"/>
                <a:gd name="connsiteY8" fmla="*/ 340519 h 397669"/>
                <a:gd name="connsiteX9" fmla="*/ 3348038 w 4029075"/>
                <a:gd name="connsiteY9" fmla="*/ 345281 h 397669"/>
                <a:gd name="connsiteX10" fmla="*/ 4029075 w 4029075"/>
                <a:gd name="connsiteY10" fmla="*/ 314325 h 397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29075" h="397669">
                  <a:moveTo>
                    <a:pt x="0" y="0"/>
                  </a:moveTo>
                  <a:lnTo>
                    <a:pt x="214313" y="145256"/>
                  </a:lnTo>
                  <a:lnTo>
                    <a:pt x="452438" y="226219"/>
                  </a:lnTo>
                  <a:lnTo>
                    <a:pt x="664369" y="278606"/>
                  </a:lnTo>
                  <a:lnTo>
                    <a:pt x="907257" y="302419"/>
                  </a:lnTo>
                  <a:lnTo>
                    <a:pt x="1135857" y="314325"/>
                  </a:lnTo>
                  <a:lnTo>
                    <a:pt x="1350169" y="354806"/>
                  </a:lnTo>
                  <a:lnTo>
                    <a:pt x="2019300" y="397669"/>
                  </a:lnTo>
                  <a:lnTo>
                    <a:pt x="2700338" y="340519"/>
                  </a:lnTo>
                  <a:lnTo>
                    <a:pt x="3348038" y="345281"/>
                  </a:lnTo>
                  <a:lnTo>
                    <a:pt x="4029075" y="314325"/>
                  </a:lnTo>
                </a:path>
              </a:pathLst>
            </a:custGeom>
            <a:noFill/>
            <a:ln>
              <a:solidFill>
                <a:srgbClr val="8A969E"/>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5" name="Rettangolo 100">
              <a:extLst>
                <a:ext uri="{FF2B5EF4-FFF2-40B4-BE49-F238E27FC236}">
                  <a16:creationId xmlns:a16="http://schemas.microsoft.com/office/drawing/2014/main" id="{ABCACB23-5678-4F06-791B-690FF13EA9DC}"/>
                </a:ext>
              </a:extLst>
            </p:cNvPr>
            <p:cNvSpPr/>
            <p:nvPr/>
          </p:nvSpPr>
          <p:spPr>
            <a:xfrm>
              <a:off x="1702919" y="1886840"/>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6" name="Rettangolo 101">
              <a:extLst>
                <a:ext uri="{FF2B5EF4-FFF2-40B4-BE49-F238E27FC236}">
                  <a16:creationId xmlns:a16="http://schemas.microsoft.com/office/drawing/2014/main" id="{705D6AB7-FFF0-BF5D-A3CB-FA17BA436D96}"/>
                </a:ext>
              </a:extLst>
            </p:cNvPr>
            <p:cNvSpPr/>
            <p:nvPr/>
          </p:nvSpPr>
          <p:spPr>
            <a:xfrm>
              <a:off x="1476700" y="1808259"/>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7" name="Rettangolo 102">
              <a:extLst>
                <a:ext uri="{FF2B5EF4-FFF2-40B4-BE49-F238E27FC236}">
                  <a16:creationId xmlns:a16="http://schemas.microsoft.com/office/drawing/2014/main" id="{0E3230F9-527D-7476-1D99-D780CF158942}"/>
                </a:ext>
              </a:extLst>
            </p:cNvPr>
            <p:cNvSpPr/>
            <p:nvPr/>
          </p:nvSpPr>
          <p:spPr>
            <a:xfrm>
              <a:off x="1255244" y="1667765"/>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8" name="Rettangolo 103">
              <a:extLst>
                <a:ext uri="{FF2B5EF4-FFF2-40B4-BE49-F238E27FC236}">
                  <a16:creationId xmlns:a16="http://schemas.microsoft.com/office/drawing/2014/main" id="{D579BFA2-565D-856F-1228-B37AB38F255C}"/>
                </a:ext>
              </a:extLst>
            </p:cNvPr>
            <p:cNvSpPr/>
            <p:nvPr/>
          </p:nvSpPr>
          <p:spPr>
            <a:xfrm>
              <a:off x="1924376" y="1939228"/>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49" name="Gruppo 114">
              <a:extLst>
                <a:ext uri="{FF2B5EF4-FFF2-40B4-BE49-F238E27FC236}">
                  <a16:creationId xmlns:a16="http://schemas.microsoft.com/office/drawing/2014/main" id="{85681002-9849-73DC-E33F-752859585E10}"/>
                </a:ext>
              </a:extLst>
            </p:cNvPr>
            <p:cNvGrpSpPr/>
            <p:nvPr/>
          </p:nvGrpSpPr>
          <p:grpSpPr>
            <a:xfrm>
              <a:off x="2600326" y="1988039"/>
              <a:ext cx="66675" cy="121749"/>
              <a:chOff x="2600326" y="1988039"/>
              <a:chExt cx="66675" cy="121749"/>
            </a:xfrm>
          </p:grpSpPr>
          <p:cxnSp>
            <p:nvCxnSpPr>
              <p:cNvPr id="81" name="Connettore diritto 106">
                <a:extLst>
                  <a:ext uri="{FF2B5EF4-FFF2-40B4-BE49-F238E27FC236}">
                    <a16:creationId xmlns:a16="http://schemas.microsoft.com/office/drawing/2014/main" id="{40749917-5CB9-24AF-9741-087D44510544}"/>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82" name="Connettore diritto 109">
                <a:extLst>
                  <a:ext uri="{FF2B5EF4-FFF2-40B4-BE49-F238E27FC236}">
                    <a16:creationId xmlns:a16="http://schemas.microsoft.com/office/drawing/2014/main" id="{0779DD03-E3CB-D110-F364-31B220968F38}"/>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83" name="Connettore diritto 111">
                <a:extLst>
                  <a:ext uri="{FF2B5EF4-FFF2-40B4-BE49-F238E27FC236}">
                    <a16:creationId xmlns:a16="http://schemas.microsoft.com/office/drawing/2014/main" id="{AD0E30C8-3D6E-AC3E-DC7A-97CFC64BB961}"/>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0" name="Rettangolo 104">
              <a:extLst>
                <a:ext uri="{FF2B5EF4-FFF2-40B4-BE49-F238E27FC236}">
                  <a16:creationId xmlns:a16="http://schemas.microsoft.com/office/drawing/2014/main" id="{0A0B3E46-5C8C-10E0-70A3-41F8BC303B38}"/>
                </a:ext>
              </a:extLst>
            </p:cNvPr>
            <p:cNvSpPr/>
            <p:nvPr/>
          </p:nvSpPr>
          <p:spPr>
            <a:xfrm>
              <a:off x="2598107" y="2015428"/>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1" name="Gruppo 115">
              <a:extLst>
                <a:ext uri="{FF2B5EF4-FFF2-40B4-BE49-F238E27FC236}">
                  <a16:creationId xmlns:a16="http://schemas.microsoft.com/office/drawing/2014/main" id="{5A7F42F7-2FBC-01A7-ED4F-BB923E3C78D6}"/>
                </a:ext>
              </a:extLst>
            </p:cNvPr>
            <p:cNvGrpSpPr/>
            <p:nvPr/>
          </p:nvGrpSpPr>
          <p:grpSpPr>
            <a:xfrm>
              <a:off x="3274219" y="2014538"/>
              <a:ext cx="66675" cy="150018"/>
              <a:chOff x="2600326" y="1988039"/>
              <a:chExt cx="66675" cy="121749"/>
            </a:xfrm>
          </p:grpSpPr>
          <p:cxnSp>
            <p:nvCxnSpPr>
              <p:cNvPr id="78" name="Connettore diritto 116">
                <a:extLst>
                  <a:ext uri="{FF2B5EF4-FFF2-40B4-BE49-F238E27FC236}">
                    <a16:creationId xmlns:a16="http://schemas.microsoft.com/office/drawing/2014/main" id="{5D2501D5-0AF1-E918-ED22-805684E88105}"/>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9" name="Connettore diritto 117">
                <a:extLst>
                  <a:ext uri="{FF2B5EF4-FFF2-40B4-BE49-F238E27FC236}">
                    <a16:creationId xmlns:a16="http://schemas.microsoft.com/office/drawing/2014/main" id="{8344D89E-A77A-C2BA-37B6-BCCD087C0131}"/>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80" name="Connettore diritto 118">
                <a:extLst>
                  <a:ext uri="{FF2B5EF4-FFF2-40B4-BE49-F238E27FC236}">
                    <a16:creationId xmlns:a16="http://schemas.microsoft.com/office/drawing/2014/main" id="{CB999884-7E34-6A38-9FAC-136C63968A71}"/>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2" name="Rettangolo 119">
              <a:extLst>
                <a:ext uri="{FF2B5EF4-FFF2-40B4-BE49-F238E27FC236}">
                  <a16:creationId xmlns:a16="http://schemas.microsoft.com/office/drawing/2014/main" id="{64785534-57C3-65BC-410A-D73B59D92A64}"/>
                </a:ext>
              </a:extLst>
            </p:cNvPr>
            <p:cNvSpPr/>
            <p:nvPr/>
          </p:nvSpPr>
          <p:spPr>
            <a:xfrm>
              <a:off x="3272000" y="2055909"/>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3" name="Gruppo 120">
              <a:extLst>
                <a:ext uri="{FF2B5EF4-FFF2-40B4-BE49-F238E27FC236}">
                  <a16:creationId xmlns:a16="http://schemas.microsoft.com/office/drawing/2014/main" id="{8F32593F-2D6D-5F47-EB01-45C0D67ABBF2}"/>
                </a:ext>
              </a:extLst>
            </p:cNvPr>
            <p:cNvGrpSpPr/>
            <p:nvPr/>
          </p:nvGrpSpPr>
          <p:grpSpPr>
            <a:xfrm>
              <a:off x="3945732" y="1950244"/>
              <a:ext cx="66675" cy="176212"/>
              <a:chOff x="2600326" y="1988039"/>
              <a:chExt cx="66675" cy="121749"/>
            </a:xfrm>
          </p:grpSpPr>
          <p:cxnSp>
            <p:nvCxnSpPr>
              <p:cNvPr id="75" name="Connettore diritto 121">
                <a:extLst>
                  <a:ext uri="{FF2B5EF4-FFF2-40B4-BE49-F238E27FC236}">
                    <a16:creationId xmlns:a16="http://schemas.microsoft.com/office/drawing/2014/main" id="{C788A148-A692-904A-377B-E32ECAE354F5}"/>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6" name="Connettore diritto 122">
                <a:extLst>
                  <a:ext uri="{FF2B5EF4-FFF2-40B4-BE49-F238E27FC236}">
                    <a16:creationId xmlns:a16="http://schemas.microsoft.com/office/drawing/2014/main" id="{4866DDF1-4813-47EC-59D0-EE7A6BD9B80A}"/>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7" name="Connettore diritto 123">
                <a:extLst>
                  <a:ext uri="{FF2B5EF4-FFF2-40B4-BE49-F238E27FC236}">
                    <a16:creationId xmlns:a16="http://schemas.microsoft.com/office/drawing/2014/main" id="{F23D7178-79EC-69BD-75B0-BCC3AB28BE4E}"/>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4" name="Rettangolo 124">
              <a:extLst>
                <a:ext uri="{FF2B5EF4-FFF2-40B4-BE49-F238E27FC236}">
                  <a16:creationId xmlns:a16="http://schemas.microsoft.com/office/drawing/2014/main" id="{48282BAD-4AF4-DD01-B28F-6436E3191137}"/>
                </a:ext>
              </a:extLst>
            </p:cNvPr>
            <p:cNvSpPr/>
            <p:nvPr/>
          </p:nvSpPr>
          <p:spPr>
            <a:xfrm>
              <a:off x="3943513" y="2003522"/>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5" name="Gruppo 125">
              <a:extLst>
                <a:ext uri="{FF2B5EF4-FFF2-40B4-BE49-F238E27FC236}">
                  <a16:creationId xmlns:a16="http://schemas.microsoft.com/office/drawing/2014/main" id="{247F0C88-6ACA-ED6C-66AA-198D21A7C14D}"/>
                </a:ext>
              </a:extLst>
            </p:cNvPr>
            <p:cNvGrpSpPr/>
            <p:nvPr/>
          </p:nvGrpSpPr>
          <p:grpSpPr>
            <a:xfrm>
              <a:off x="4614863" y="1940719"/>
              <a:ext cx="66675" cy="192881"/>
              <a:chOff x="2600326" y="1988039"/>
              <a:chExt cx="66675" cy="121749"/>
            </a:xfrm>
          </p:grpSpPr>
          <p:cxnSp>
            <p:nvCxnSpPr>
              <p:cNvPr id="72" name="Connettore diritto 126">
                <a:extLst>
                  <a:ext uri="{FF2B5EF4-FFF2-40B4-BE49-F238E27FC236}">
                    <a16:creationId xmlns:a16="http://schemas.microsoft.com/office/drawing/2014/main" id="{966795B4-D069-B371-6876-073CDC231CDF}"/>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3" name="Connettore diritto 127">
                <a:extLst>
                  <a:ext uri="{FF2B5EF4-FFF2-40B4-BE49-F238E27FC236}">
                    <a16:creationId xmlns:a16="http://schemas.microsoft.com/office/drawing/2014/main" id="{71DCDEE9-793F-AB64-BC2C-FFE44D528D14}"/>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4" name="Connettore diritto 128">
                <a:extLst>
                  <a:ext uri="{FF2B5EF4-FFF2-40B4-BE49-F238E27FC236}">
                    <a16:creationId xmlns:a16="http://schemas.microsoft.com/office/drawing/2014/main" id="{65527823-375E-5E5A-550D-BC1FCAACC3C7}"/>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6" name="Rettangolo 129">
              <a:extLst>
                <a:ext uri="{FF2B5EF4-FFF2-40B4-BE49-F238E27FC236}">
                  <a16:creationId xmlns:a16="http://schemas.microsoft.com/office/drawing/2014/main" id="{97FF2390-A988-2993-AC5B-AE952A0B440A}"/>
                </a:ext>
              </a:extLst>
            </p:cNvPr>
            <p:cNvSpPr/>
            <p:nvPr/>
          </p:nvSpPr>
          <p:spPr>
            <a:xfrm>
              <a:off x="4612644" y="2003522"/>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7" name="Gruppo 130">
              <a:extLst>
                <a:ext uri="{FF2B5EF4-FFF2-40B4-BE49-F238E27FC236}">
                  <a16:creationId xmlns:a16="http://schemas.microsoft.com/office/drawing/2014/main" id="{839F45F3-17CC-71A0-E11E-C5D94479A14E}"/>
                </a:ext>
              </a:extLst>
            </p:cNvPr>
            <p:cNvGrpSpPr/>
            <p:nvPr/>
          </p:nvGrpSpPr>
          <p:grpSpPr>
            <a:xfrm>
              <a:off x="5283994" y="1909764"/>
              <a:ext cx="66675" cy="204786"/>
              <a:chOff x="2600326" y="1988039"/>
              <a:chExt cx="66675" cy="121749"/>
            </a:xfrm>
          </p:grpSpPr>
          <p:cxnSp>
            <p:nvCxnSpPr>
              <p:cNvPr id="69" name="Connettore diritto 131">
                <a:extLst>
                  <a:ext uri="{FF2B5EF4-FFF2-40B4-BE49-F238E27FC236}">
                    <a16:creationId xmlns:a16="http://schemas.microsoft.com/office/drawing/2014/main" id="{AB30A57E-C6E9-2CD8-EE10-5D8922909EE7}"/>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0" name="Connettore diritto 132">
                <a:extLst>
                  <a:ext uri="{FF2B5EF4-FFF2-40B4-BE49-F238E27FC236}">
                    <a16:creationId xmlns:a16="http://schemas.microsoft.com/office/drawing/2014/main" id="{550F0B79-D3D5-253C-56EB-EF8BC7E95919}"/>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1" name="Connettore diritto 133">
                <a:extLst>
                  <a:ext uri="{FF2B5EF4-FFF2-40B4-BE49-F238E27FC236}">
                    <a16:creationId xmlns:a16="http://schemas.microsoft.com/office/drawing/2014/main" id="{4DB1A170-5988-C1CB-2080-8C4FC6A50BB0}"/>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8" name="Rettangolo 134">
              <a:extLst>
                <a:ext uri="{FF2B5EF4-FFF2-40B4-BE49-F238E27FC236}">
                  <a16:creationId xmlns:a16="http://schemas.microsoft.com/office/drawing/2014/main" id="{515243E7-7A02-E91C-486F-5B4FBC1DED19}"/>
                </a:ext>
              </a:extLst>
            </p:cNvPr>
            <p:cNvSpPr/>
            <p:nvPr/>
          </p:nvSpPr>
          <p:spPr>
            <a:xfrm>
              <a:off x="5281775" y="1974947"/>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9" name="Gruppo 139">
              <a:extLst>
                <a:ext uri="{FF2B5EF4-FFF2-40B4-BE49-F238E27FC236}">
                  <a16:creationId xmlns:a16="http://schemas.microsoft.com/office/drawing/2014/main" id="{8C942C0C-BD24-C6C9-E0F6-3448A0542C55}"/>
                </a:ext>
              </a:extLst>
            </p:cNvPr>
            <p:cNvGrpSpPr/>
            <p:nvPr/>
          </p:nvGrpSpPr>
          <p:grpSpPr>
            <a:xfrm>
              <a:off x="2378869" y="1947863"/>
              <a:ext cx="66675" cy="119062"/>
              <a:chOff x="2600326" y="1988039"/>
              <a:chExt cx="66675" cy="121749"/>
            </a:xfrm>
          </p:grpSpPr>
          <p:cxnSp>
            <p:nvCxnSpPr>
              <p:cNvPr id="66" name="Connettore diritto 140">
                <a:extLst>
                  <a:ext uri="{FF2B5EF4-FFF2-40B4-BE49-F238E27FC236}">
                    <a16:creationId xmlns:a16="http://schemas.microsoft.com/office/drawing/2014/main" id="{887CA04F-1FE6-B617-A48B-56A20FFEEA36}"/>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67" name="Connettore diritto 141">
                <a:extLst>
                  <a:ext uri="{FF2B5EF4-FFF2-40B4-BE49-F238E27FC236}">
                    <a16:creationId xmlns:a16="http://schemas.microsoft.com/office/drawing/2014/main" id="{7F2399A7-98B2-1053-4841-ECF0987F7992}"/>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68" name="Connettore diritto 142">
                <a:extLst>
                  <a:ext uri="{FF2B5EF4-FFF2-40B4-BE49-F238E27FC236}">
                    <a16:creationId xmlns:a16="http://schemas.microsoft.com/office/drawing/2014/main" id="{07316373-B508-89C4-9DAB-5B97CEE67403}"/>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60" name="Rettangolo 143">
              <a:extLst>
                <a:ext uri="{FF2B5EF4-FFF2-40B4-BE49-F238E27FC236}">
                  <a16:creationId xmlns:a16="http://schemas.microsoft.com/office/drawing/2014/main" id="{5A818C14-0791-575F-8295-15DA171A4B84}"/>
                </a:ext>
              </a:extLst>
            </p:cNvPr>
            <p:cNvSpPr/>
            <p:nvPr/>
          </p:nvSpPr>
          <p:spPr>
            <a:xfrm>
              <a:off x="2376650" y="1972565"/>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61" name="Gruppo 144">
              <a:extLst>
                <a:ext uri="{FF2B5EF4-FFF2-40B4-BE49-F238E27FC236}">
                  <a16:creationId xmlns:a16="http://schemas.microsoft.com/office/drawing/2014/main" id="{9CD97F67-397F-B86B-E173-4BD23014AAAB}"/>
                </a:ext>
              </a:extLst>
            </p:cNvPr>
            <p:cNvGrpSpPr/>
            <p:nvPr/>
          </p:nvGrpSpPr>
          <p:grpSpPr>
            <a:xfrm>
              <a:off x="2150269" y="1950244"/>
              <a:ext cx="66675" cy="104776"/>
              <a:chOff x="2600326" y="1988039"/>
              <a:chExt cx="66675" cy="121749"/>
            </a:xfrm>
          </p:grpSpPr>
          <p:cxnSp>
            <p:nvCxnSpPr>
              <p:cNvPr id="63" name="Connettore diritto 145">
                <a:extLst>
                  <a:ext uri="{FF2B5EF4-FFF2-40B4-BE49-F238E27FC236}">
                    <a16:creationId xmlns:a16="http://schemas.microsoft.com/office/drawing/2014/main" id="{FC2D8B4C-9CBD-9597-D0B2-41AE7DB7E299}"/>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64" name="Connettore diritto 146">
                <a:extLst>
                  <a:ext uri="{FF2B5EF4-FFF2-40B4-BE49-F238E27FC236}">
                    <a16:creationId xmlns:a16="http://schemas.microsoft.com/office/drawing/2014/main" id="{2F2C859C-416A-E3A5-12A9-2EE4916A2A40}"/>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65" name="Connettore diritto 147">
                <a:extLst>
                  <a:ext uri="{FF2B5EF4-FFF2-40B4-BE49-F238E27FC236}">
                    <a16:creationId xmlns:a16="http://schemas.microsoft.com/office/drawing/2014/main" id="{9C914676-7C8B-F168-E1AE-D7BC8459D141}"/>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62" name="Rettangolo 148">
              <a:extLst>
                <a:ext uri="{FF2B5EF4-FFF2-40B4-BE49-F238E27FC236}">
                  <a16:creationId xmlns:a16="http://schemas.microsoft.com/office/drawing/2014/main" id="{CFBC6147-3996-0DB6-E2C2-E7EF1BFD0DBB}"/>
                </a:ext>
              </a:extLst>
            </p:cNvPr>
            <p:cNvSpPr/>
            <p:nvPr/>
          </p:nvSpPr>
          <p:spPr>
            <a:xfrm>
              <a:off x="2148050" y="1965421"/>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84" name="Gruppo 197">
            <a:extLst>
              <a:ext uri="{FF2B5EF4-FFF2-40B4-BE49-F238E27FC236}">
                <a16:creationId xmlns:a16="http://schemas.microsoft.com/office/drawing/2014/main" id="{452A20A8-3C78-BC10-EBDD-CF54E99064A1}"/>
              </a:ext>
            </a:extLst>
          </p:cNvPr>
          <p:cNvGrpSpPr/>
          <p:nvPr/>
        </p:nvGrpSpPr>
        <p:grpSpPr>
          <a:xfrm>
            <a:off x="1214495" y="2366002"/>
            <a:ext cx="4097644" cy="2182716"/>
            <a:chOff x="1255244" y="1667765"/>
            <a:chExt cx="4097644" cy="2182716"/>
          </a:xfrm>
        </p:grpSpPr>
        <p:sp>
          <p:nvSpPr>
            <p:cNvPr id="85" name="Figura a mano libera: forma 196">
              <a:extLst>
                <a:ext uri="{FF2B5EF4-FFF2-40B4-BE49-F238E27FC236}">
                  <a16:creationId xmlns:a16="http://schemas.microsoft.com/office/drawing/2014/main" id="{CC7B8B62-FB37-A23F-7D15-9B187A5320E6}"/>
                </a:ext>
              </a:extLst>
            </p:cNvPr>
            <p:cNvSpPr/>
            <p:nvPr/>
          </p:nvSpPr>
          <p:spPr>
            <a:xfrm>
              <a:off x="1293019" y="1700213"/>
              <a:ext cx="4029075" cy="2050256"/>
            </a:xfrm>
            <a:custGeom>
              <a:avLst/>
              <a:gdLst>
                <a:gd name="connsiteX0" fmla="*/ 0 w 4029075"/>
                <a:gd name="connsiteY0" fmla="*/ 0 h 2050256"/>
                <a:gd name="connsiteX1" fmla="*/ 219075 w 4029075"/>
                <a:gd name="connsiteY1" fmla="*/ 421481 h 2050256"/>
                <a:gd name="connsiteX2" fmla="*/ 452437 w 4029075"/>
                <a:gd name="connsiteY2" fmla="*/ 790575 h 2050256"/>
                <a:gd name="connsiteX3" fmla="*/ 676275 w 4029075"/>
                <a:gd name="connsiteY3" fmla="*/ 1023937 h 2050256"/>
                <a:gd name="connsiteX4" fmla="*/ 895350 w 4029075"/>
                <a:gd name="connsiteY4" fmla="*/ 1190625 h 2050256"/>
                <a:gd name="connsiteX5" fmla="*/ 1123950 w 4029075"/>
                <a:gd name="connsiteY5" fmla="*/ 1357312 h 2050256"/>
                <a:gd name="connsiteX6" fmla="*/ 1340644 w 4029075"/>
                <a:gd name="connsiteY6" fmla="*/ 1504950 h 2050256"/>
                <a:gd name="connsiteX7" fmla="*/ 2014537 w 4029075"/>
                <a:gd name="connsiteY7" fmla="*/ 1754981 h 2050256"/>
                <a:gd name="connsiteX8" fmla="*/ 2686050 w 4029075"/>
                <a:gd name="connsiteY8" fmla="*/ 1914525 h 2050256"/>
                <a:gd name="connsiteX9" fmla="*/ 3355181 w 4029075"/>
                <a:gd name="connsiteY9" fmla="*/ 2038350 h 2050256"/>
                <a:gd name="connsiteX10" fmla="*/ 4029075 w 4029075"/>
                <a:gd name="connsiteY10" fmla="*/ 2050256 h 205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29075" h="2050256">
                  <a:moveTo>
                    <a:pt x="0" y="0"/>
                  </a:moveTo>
                  <a:lnTo>
                    <a:pt x="219075" y="421481"/>
                  </a:lnTo>
                  <a:lnTo>
                    <a:pt x="452437" y="790575"/>
                  </a:lnTo>
                  <a:lnTo>
                    <a:pt x="676275" y="1023937"/>
                  </a:lnTo>
                  <a:lnTo>
                    <a:pt x="895350" y="1190625"/>
                  </a:lnTo>
                  <a:lnTo>
                    <a:pt x="1123950" y="1357312"/>
                  </a:lnTo>
                  <a:lnTo>
                    <a:pt x="1340644" y="1504950"/>
                  </a:lnTo>
                  <a:lnTo>
                    <a:pt x="2014537" y="1754981"/>
                  </a:lnTo>
                  <a:lnTo>
                    <a:pt x="2686050" y="1914525"/>
                  </a:lnTo>
                  <a:lnTo>
                    <a:pt x="3355181" y="2038350"/>
                  </a:lnTo>
                  <a:lnTo>
                    <a:pt x="4029075" y="2050256"/>
                  </a:lnTo>
                </a:path>
              </a:pathLst>
            </a:custGeom>
            <a:noFill/>
            <a:ln>
              <a:solidFill>
                <a:srgbClr val="99BFE5"/>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6" name="Ovale 157">
              <a:extLst>
                <a:ext uri="{FF2B5EF4-FFF2-40B4-BE49-F238E27FC236}">
                  <a16:creationId xmlns:a16="http://schemas.microsoft.com/office/drawing/2014/main" id="{F76E9A4E-D82B-51CE-C053-7D6EC0AB5554}"/>
                </a:ext>
              </a:extLst>
            </p:cNvPr>
            <p:cNvSpPr/>
            <p:nvPr/>
          </p:nvSpPr>
          <p:spPr>
            <a:xfrm>
              <a:off x="1702919" y="2435771"/>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7" name="Ovale 158">
              <a:extLst>
                <a:ext uri="{FF2B5EF4-FFF2-40B4-BE49-F238E27FC236}">
                  <a16:creationId xmlns:a16="http://schemas.microsoft.com/office/drawing/2014/main" id="{97A61495-7FE4-AA3A-1B3C-6A3CD2F820F8}"/>
                </a:ext>
              </a:extLst>
            </p:cNvPr>
            <p:cNvSpPr/>
            <p:nvPr/>
          </p:nvSpPr>
          <p:spPr>
            <a:xfrm>
              <a:off x="1476700" y="2083346"/>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8" name="Ovale 159">
              <a:extLst>
                <a:ext uri="{FF2B5EF4-FFF2-40B4-BE49-F238E27FC236}">
                  <a16:creationId xmlns:a16="http://schemas.microsoft.com/office/drawing/2014/main" id="{83F71ED1-5A0C-5D3B-6AF2-AB1D00FC5C21}"/>
                </a:ext>
              </a:extLst>
            </p:cNvPr>
            <p:cNvSpPr/>
            <p:nvPr/>
          </p:nvSpPr>
          <p:spPr>
            <a:xfrm>
              <a:off x="1255244" y="1667765"/>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9" name="Ovale 160">
              <a:extLst>
                <a:ext uri="{FF2B5EF4-FFF2-40B4-BE49-F238E27FC236}">
                  <a16:creationId xmlns:a16="http://schemas.microsoft.com/office/drawing/2014/main" id="{6694283B-C7AE-2533-C607-59D3D99B778A}"/>
                </a:ext>
              </a:extLst>
            </p:cNvPr>
            <p:cNvSpPr/>
            <p:nvPr/>
          </p:nvSpPr>
          <p:spPr>
            <a:xfrm>
              <a:off x="1924376" y="2681040"/>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0" name="Gruppo 161">
              <a:extLst>
                <a:ext uri="{FF2B5EF4-FFF2-40B4-BE49-F238E27FC236}">
                  <a16:creationId xmlns:a16="http://schemas.microsoft.com/office/drawing/2014/main" id="{40944EDA-8270-6E6C-6DD1-78D56F4BCF62}"/>
                </a:ext>
              </a:extLst>
            </p:cNvPr>
            <p:cNvGrpSpPr/>
            <p:nvPr/>
          </p:nvGrpSpPr>
          <p:grpSpPr>
            <a:xfrm>
              <a:off x="1924051" y="2670320"/>
              <a:ext cx="66675" cy="94311"/>
              <a:chOff x="2600326" y="1988039"/>
              <a:chExt cx="66675" cy="121749"/>
            </a:xfrm>
          </p:grpSpPr>
          <p:cxnSp>
            <p:nvCxnSpPr>
              <p:cNvPr id="125" name="Connettore diritto 193">
                <a:extLst>
                  <a:ext uri="{FF2B5EF4-FFF2-40B4-BE49-F238E27FC236}">
                    <a16:creationId xmlns:a16="http://schemas.microsoft.com/office/drawing/2014/main" id="{B3BA5564-7450-5CF1-AB34-55C0A4CF449C}"/>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6" name="Connettore diritto 194">
                <a:extLst>
                  <a:ext uri="{FF2B5EF4-FFF2-40B4-BE49-F238E27FC236}">
                    <a16:creationId xmlns:a16="http://schemas.microsoft.com/office/drawing/2014/main" id="{7FED6386-45E4-687E-8414-BF1C1BAE7408}"/>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7" name="Connettore diritto 195">
                <a:extLst>
                  <a:ext uri="{FF2B5EF4-FFF2-40B4-BE49-F238E27FC236}">
                    <a16:creationId xmlns:a16="http://schemas.microsoft.com/office/drawing/2014/main" id="{67B6DE7C-0FF8-76EA-D46F-1511A0A5E85B}"/>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1" name="Ovale 162">
              <a:extLst>
                <a:ext uri="{FF2B5EF4-FFF2-40B4-BE49-F238E27FC236}">
                  <a16:creationId xmlns:a16="http://schemas.microsoft.com/office/drawing/2014/main" id="{FDBB59A4-6FA1-3F11-A6CD-EDF8270F5870}"/>
                </a:ext>
              </a:extLst>
            </p:cNvPr>
            <p:cNvSpPr/>
            <p:nvPr/>
          </p:nvSpPr>
          <p:spPr>
            <a:xfrm>
              <a:off x="2598107" y="3166815"/>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2" name="Gruppo 163">
              <a:extLst>
                <a:ext uri="{FF2B5EF4-FFF2-40B4-BE49-F238E27FC236}">
                  <a16:creationId xmlns:a16="http://schemas.microsoft.com/office/drawing/2014/main" id="{51589BA6-4AAF-D0DF-5E7C-1A825B3EF8B7}"/>
                </a:ext>
              </a:extLst>
            </p:cNvPr>
            <p:cNvGrpSpPr/>
            <p:nvPr/>
          </p:nvGrpSpPr>
          <p:grpSpPr>
            <a:xfrm>
              <a:off x="2597943" y="3137349"/>
              <a:ext cx="742951" cy="392906"/>
              <a:chOff x="1924050" y="1790920"/>
              <a:chExt cx="742951" cy="318868"/>
            </a:xfrm>
          </p:grpSpPr>
          <p:cxnSp>
            <p:nvCxnSpPr>
              <p:cNvPr id="119" name="Connettore diritto 190">
                <a:extLst>
                  <a:ext uri="{FF2B5EF4-FFF2-40B4-BE49-F238E27FC236}">
                    <a16:creationId xmlns:a16="http://schemas.microsoft.com/office/drawing/2014/main" id="{191EE86B-D9E0-801F-CB55-9E26BB3F4123}"/>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0" name="Connettore diritto 191">
                <a:extLst>
                  <a:ext uri="{FF2B5EF4-FFF2-40B4-BE49-F238E27FC236}">
                    <a16:creationId xmlns:a16="http://schemas.microsoft.com/office/drawing/2014/main" id="{B8A2D326-C731-4968-09C9-72113CFCC5A7}"/>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1" name="Connettore diritto 192">
                <a:extLst>
                  <a:ext uri="{FF2B5EF4-FFF2-40B4-BE49-F238E27FC236}">
                    <a16:creationId xmlns:a16="http://schemas.microsoft.com/office/drawing/2014/main" id="{76E14965-79AD-CF78-3D94-D0E2ACCC3145}"/>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2" name="Connettore diritto 239">
                <a:extLst>
                  <a:ext uri="{FF2B5EF4-FFF2-40B4-BE49-F238E27FC236}">
                    <a16:creationId xmlns:a16="http://schemas.microsoft.com/office/drawing/2014/main" id="{3107DD66-8E35-5850-0617-E1F68D6C0A3D}"/>
                  </a:ext>
                </a:extLst>
              </p:cNvPr>
              <p:cNvCxnSpPr>
                <a:cxnSpLocks/>
              </p:cNvCxnSpPr>
              <p:nvPr/>
            </p:nvCxnSpPr>
            <p:spPr>
              <a:xfrm>
                <a:off x="1957387" y="1790920"/>
                <a:ext cx="0" cy="99483"/>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3" name="Connettore diritto 240">
                <a:extLst>
                  <a:ext uri="{FF2B5EF4-FFF2-40B4-BE49-F238E27FC236}">
                    <a16:creationId xmlns:a16="http://schemas.microsoft.com/office/drawing/2014/main" id="{6017E4A4-38E5-7A1B-BE86-6624F68E444D}"/>
                  </a:ext>
                </a:extLst>
              </p:cNvPr>
              <p:cNvCxnSpPr>
                <a:cxnSpLocks/>
              </p:cNvCxnSpPr>
              <p:nvPr/>
            </p:nvCxnSpPr>
            <p:spPr>
              <a:xfrm>
                <a:off x="1924050" y="17943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4" name="Connettore diritto 241">
                <a:extLst>
                  <a:ext uri="{FF2B5EF4-FFF2-40B4-BE49-F238E27FC236}">
                    <a16:creationId xmlns:a16="http://schemas.microsoft.com/office/drawing/2014/main" id="{2997103E-A92C-0A65-5B97-009156E1A6EE}"/>
                  </a:ext>
                </a:extLst>
              </p:cNvPr>
              <p:cNvCxnSpPr>
                <a:cxnSpLocks/>
              </p:cNvCxnSpPr>
              <p:nvPr/>
            </p:nvCxnSpPr>
            <p:spPr>
              <a:xfrm>
                <a:off x="1924050" y="1889757"/>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3" name="Ovale 164">
              <a:extLst>
                <a:ext uri="{FF2B5EF4-FFF2-40B4-BE49-F238E27FC236}">
                  <a16:creationId xmlns:a16="http://schemas.microsoft.com/office/drawing/2014/main" id="{E220848E-64CC-F130-A21F-528BF6D87CAC}"/>
                </a:ext>
              </a:extLst>
            </p:cNvPr>
            <p:cNvSpPr/>
            <p:nvPr/>
          </p:nvSpPr>
          <p:spPr>
            <a:xfrm>
              <a:off x="3272000" y="3421609"/>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4" name="Gruppo 165">
              <a:extLst>
                <a:ext uri="{FF2B5EF4-FFF2-40B4-BE49-F238E27FC236}">
                  <a16:creationId xmlns:a16="http://schemas.microsoft.com/office/drawing/2014/main" id="{DD5EDF72-F8F1-9387-8AF7-63B4A0F20673}"/>
                </a:ext>
              </a:extLst>
            </p:cNvPr>
            <p:cNvGrpSpPr/>
            <p:nvPr/>
          </p:nvGrpSpPr>
          <p:grpSpPr>
            <a:xfrm>
              <a:off x="3945732" y="3527875"/>
              <a:ext cx="66675" cy="167825"/>
              <a:chOff x="2600326" y="1988039"/>
              <a:chExt cx="66675" cy="121749"/>
            </a:xfrm>
          </p:grpSpPr>
          <p:cxnSp>
            <p:nvCxnSpPr>
              <p:cNvPr id="116" name="Connettore diritto 187">
                <a:extLst>
                  <a:ext uri="{FF2B5EF4-FFF2-40B4-BE49-F238E27FC236}">
                    <a16:creationId xmlns:a16="http://schemas.microsoft.com/office/drawing/2014/main" id="{016F8CAE-F3BA-7F94-A691-D480AA17B472}"/>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7" name="Connettore diritto 188">
                <a:extLst>
                  <a:ext uri="{FF2B5EF4-FFF2-40B4-BE49-F238E27FC236}">
                    <a16:creationId xmlns:a16="http://schemas.microsoft.com/office/drawing/2014/main" id="{5AB6C658-821F-D9AE-C0BD-09E5D1323B73}"/>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8" name="Connettore diritto 189">
                <a:extLst>
                  <a:ext uri="{FF2B5EF4-FFF2-40B4-BE49-F238E27FC236}">
                    <a16:creationId xmlns:a16="http://schemas.microsoft.com/office/drawing/2014/main" id="{FA518824-1B92-1CAB-2919-B27EA613F3A1}"/>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5" name="Ovale 166">
              <a:extLst>
                <a:ext uri="{FF2B5EF4-FFF2-40B4-BE49-F238E27FC236}">
                  <a16:creationId xmlns:a16="http://schemas.microsoft.com/office/drawing/2014/main" id="{7BF4A401-C9E7-2C1D-DD37-E46B03D7D4AE}"/>
                </a:ext>
              </a:extLst>
            </p:cNvPr>
            <p:cNvSpPr/>
            <p:nvPr/>
          </p:nvSpPr>
          <p:spPr>
            <a:xfrm>
              <a:off x="3943513" y="3576390"/>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6" name="Gruppo 167">
              <a:extLst>
                <a:ext uri="{FF2B5EF4-FFF2-40B4-BE49-F238E27FC236}">
                  <a16:creationId xmlns:a16="http://schemas.microsoft.com/office/drawing/2014/main" id="{74A88CF3-C704-0C25-B525-18FB29860523}"/>
                </a:ext>
              </a:extLst>
            </p:cNvPr>
            <p:cNvGrpSpPr/>
            <p:nvPr/>
          </p:nvGrpSpPr>
          <p:grpSpPr>
            <a:xfrm>
              <a:off x="4614863" y="3642174"/>
              <a:ext cx="66675" cy="192881"/>
              <a:chOff x="2600326" y="1988039"/>
              <a:chExt cx="66675" cy="121749"/>
            </a:xfrm>
          </p:grpSpPr>
          <p:cxnSp>
            <p:nvCxnSpPr>
              <p:cNvPr id="113" name="Connettore diritto 184">
                <a:extLst>
                  <a:ext uri="{FF2B5EF4-FFF2-40B4-BE49-F238E27FC236}">
                    <a16:creationId xmlns:a16="http://schemas.microsoft.com/office/drawing/2014/main" id="{35A01B1D-BB31-FF6B-E9CC-82A56DEEDFBB}"/>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4" name="Connettore diritto 185">
                <a:extLst>
                  <a:ext uri="{FF2B5EF4-FFF2-40B4-BE49-F238E27FC236}">
                    <a16:creationId xmlns:a16="http://schemas.microsoft.com/office/drawing/2014/main" id="{64A126EB-685D-4037-18D1-E86BA538C0D6}"/>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5" name="Connettore diritto 186">
                <a:extLst>
                  <a:ext uri="{FF2B5EF4-FFF2-40B4-BE49-F238E27FC236}">
                    <a16:creationId xmlns:a16="http://schemas.microsoft.com/office/drawing/2014/main" id="{42440A56-4EBF-E363-2B8C-CF53A5FDA7F2}"/>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7" name="Ovale 168">
              <a:extLst>
                <a:ext uri="{FF2B5EF4-FFF2-40B4-BE49-F238E27FC236}">
                  <a16:creationId xmlns:a16="http://schemas.microsoft.com/office/drawing/2014/main" id="{4FBD4657-5C9E-67CA-F15E-3284168BE4A8}"/>
                </a:ext>
              </a:extLst>
            </p:cNvPr>
            <p:cNvSpPr/>
            <p:nvPr/>
          </p:nvSpPr>
          <p:spPr>
            <a:xfrm>
              <a:off x="4612644" y="3700215"/>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8" name="Gruppo 169">
              <a:extLst>
                <a:ext uri="{FF2B5EF4-FFF2-40B4-BE49-F238E27FC236}">
                  <a16:creationId xmlns:a16="http://schemas.microsoft.com/office/drawing/2014/main" id="{BC26017D-0196-1B18-7F71-A8E395A95CB2}"/>
                </a:ext>
              </a:extLst>
            </p:cNvPr>
            <p:cNvGrpSpPr/>
            <p:nvPr/>
          </p:nvGrpSpPr>
          <p:grpSpPr>
            <a:xfrm>
              <a:off x="5283994" y="3651701"/>
              <a:ext cx="66675" cy="198780"/>
              <a:chOff x="2600326" y="1988039"/>
              <a:chExt cx="66675" cy="121749"/>
            </a:xfrm>
          </p:grpSpPr>
          <p:cxnSp>
            <p:nvCxnSpPr>
              <p:cNvPr id="110" name="Connettore diritto 181">
                <a:extLst>
                  <a:ext uri="{FF2B5EF4-FFF2-40B4-BE49-F238E27FC236}">
                    <a16:creationId xmlns:a16="http://schemas.microsoft.com/office/drawing/2014/main" id="{C809A3B0-523C-053E-6359-94EDE170D78B}"/>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1" name="Connettore diritto 182">
                <a:extLst>
                  <a:ext uri="{FF2B5EF4-FFF2-40B4-BE49-F238E27FC236}">
                    <a16:creationId xmlns:a16="http://schemas.microsoft.com/office/drawing/2014/main" id="{4E94C4ED-D1EA-001B-FD7C-3750CB4B27D4}"/>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2" name="Connettore diritto 183">
                <a:extLst>
                  <a:ext uri="{FF2B5EF4-FFF2-40B4-BE49-F238E27FC236}">
                    <a16:creationId xmlns:a16="http://schemas.microsoft.com/office/drawing/2014/main" id="{E8958E4A-CFBA-CC2F-5B48-71C82903F318}"/>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9" name="Ovale 170">
              <a:extLst>
                <a:ext uri="{FF2B5EF4-FFF2-40B4-BE49-F238E27FC236}">
                  <a16:creationId xmlns:a16="http://schemas.microsoft.com/office/drawing/2014/main" id="{F534CFEE-6709-4C49-1AEA-FB67212D3362}"/>
                </a:ext>
              </a:extLst>
            </p:cNvPr>
            <p:cNvSpPr/>
            <p:nvPr/>
          </p:nvSpPr>
          <p:spPr>
            <a:xfrm>
              <a:off x="5281775" y="3709741"/>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00" name="Gruppo 171">
              <a:extLst>
                <a:ext uri="{FF2B5EF4-FFF2-40B4-BE49-F238E27FC236}">
                  <a16:creationId xmlns:a16="http://schemas.microsoft.com/office/drawing/2014/main" id="{C33387E8-55D2-F98D-4E2C-3C7A1568F219}"/>
                </a:ext>
              </a:extLst>
            </p:cNvPr>
            <p:cNvGrpSpPr/>
            <p:nvPr/>
          </p:nvGrpSpPr>
          <p:grpSpPr>
            <a:xfrm>
              <a:off x="2378869" y="2992094"/>
              <a:ext cx="66675" cy="113056"/>
              <a:chOff x="2600326" y="1988039"/>
              <a:chExt cx="66675" cy="121749"/>
            </a:xfrm>
          </p:grpSpPr>
          <p:cxnSp>
            <p:nvCxnSpPr>
              <p:cNvPr id="107" name="Connettore diritto 178">
                <a:extLst>
                  <a:ext uri="{FF2B5EF4-FFF2-40B4-BE49-F238E27FC236}">
                    <a16:creationId xmlns:a16="http://schemas.microsoft.com/office/drawing/2014/main" id="{98B0AD20-F097-C46F-C596-CB17F387A7DB}"/>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08" name="Connettore diritto 179">
                <a:extLst>
                  <a:ext uri="{FF2B5EF4-FFF2-40B4-BE49-F238E27FC236}">
                    <a16:creationId xmlns:a16="http://schemas.microsoft.com/office/drawing/2014/main" id="{AAE0FC65-B4CF-3329-F6C7-7EC280DDD426}"/>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09" name="Connettore diritto 180">
                <a:extLst>
                  <a:ext uri="{FF2B5EF4-FFF2-40B4-BE49-F238E27FC236}">
                    <a16:creationId xmlns:a16="http://schemas.microsoft.com/office/drawing/2014/main" id="{334DF141-D774-0F7C-76E3-46843560EDA5}"/>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101" name="Ovale 172">
              <a:extLst>
                <a:ext uri="{FF2B5EF4-FFF2-40B4-BE49-F238E27FC236}">
                  <a16:creationId xmlns:a16="http://schemas.microsoft.com/office/drawing/2014/main" id="{27657CE5-4979-AC60-D671-D0DA20961A45}"/>
                </a:ext>
              </a:extLst>
            </p:cNvPr>
            <p:cNvSpPr/>
            <p:nvPr/>
          </p:nvSpPr>
          <p:spPr>
            <a:xfrm>
              <a:off x="2376650" y="3016796"/>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02" name="Gruppo 173">
              <a:extLst>
                <a:ext uri="{FF2B5EF4-FFF2-40B4-BE49-F238E27FC236}">
                  <a16:creationId xmlns:a16="http://schemas.microsoft.com/office/drawing/2014/main" id="{D6F4F24C-3D72-9C34-CA6E-68FC656578A1}"/>
                </a:ext>
              </a:extLst>
            </p:cNvPr>
            <p:cNvGrpSpPr/>
            <p:nvPr/>
          </p:nvGrpSpPr>
          <p:grpSpPr>
            <a:xfrm>
              <a:off x="2150269" y="2834931"/>
              <a:ext cx="66675" cy="101150"/>
              <a:chOff x="2600326" y="1988039"/>
              <a:chExt cx="66675" cy="121749"/>
            </a:xfrm>
          </p:grpSpPr>
          <p:cxnSp>
            <p:nvCxnSpPr>
              <p:cNvPr id="104" name="Connettore diritto 175">
                <a:extLst>
                  <a:ext uri="{FF2B5EF4-FFF2-40B4-BE49-F238E27FC236}">
                    <a16:creationId xmlns:a16="http://schemas.microsoft.com/office/drawing/2014/main" id="{796131C6-593A-E43E-C32D-94C0023FE5CE}"/>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05" name="Connettore diritto 176">
                <a:extLst>
                  <a:ext uri="{FF2B5EF4-FFF2-40B4-BE49-F238E27FC236}">
                    <a16:creationId xmlns:a16="http://schemas.microsoft.com/office/drawing/2014/main" id="{7F517104-CDDF-A56E-7B62-48371E13F7B6}"/>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06" name="Connettore diritto 177">
                <a:extLst>
                  <a:ext uri="{FF2B5EF4-FFF2-40B4-BE49-F238E27FC236}">
                    <a16:creationId xmlns:a16="http://schemas.microsoft.com/office/drawing/2014/main" id="{C71C99BF-CD9D-F259-A941-60B9D05F3D1F}"/>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103" name="Ovale 174">
              <a:extLst>
                <a:ext uri="{FF2B5EF4-FFF2-40B4-BE49-F238E27FC236}">
                  <a16:creationId xmlns:a16="http://schemas.microsoft.com/office/drawing/2014/main" id="{5DA4ABDF-EB7A-C9D3-8678-19A78A098241}"/>
                </a:ext>
              </a:extLst>
            </p:cNvPr>
            <p:cNvSpPr/>
            <p:nvPr/>
          </p:nvSpPr>
          <p:spPr>
            <a:xfrm>
              <a:off x="2148050" y="2850108"/>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cxnSp>
        <p:nvCxnSpPr>
          <p:cNvPr id="128" name="Connettore diritto 89">
            <a:extLst>
              <a:ext uri="{FF2B5EF4-FFF2-40B4-BE49-F238E27FC236}">
                <a16:creationId xmlns:a16="http://schemas.microsoft.com/office/drawing/2014/main" id="{F10FD320-DF59-E686-3F6E-8D746DEF0C91}"/>
              </a:ext>
            </a:extLst>
          </p:cNvPr>
          <p:cNvCxnSpPr>
            <a:cxnSpLocks/>
          </p:cNvCxnSpPr>
          <p:nvPr/>
        </p:nvCxnSpPr>
        <p:spPr>
          <a:xfrm rot="5400000">
            <a:off x="2561869" y="5631199"/>
            <a:ext cx="54000" cy="0"/>
          </a:xfrm>
          <a:prstGeom prst="line">
            <a:avLst/>
          </a:prstGeom>
          <a:ln w="12700">
            <a:solidFill>
              <a:schemeClr val="accent1"/>
            </a:solidFill>
          </a:ln>
        </p:spPr>
        <p:style>
          <a:lnRef idx="2">
            <a:schemeClr val="accent1"/>
          </a:lnRef>
          <a:fillRef idx="0">
            <a:schemeClr val="accent1"/>
          </a:fillRef>
          <a:effectRef idx="1">
            <a:schemeClr val="accent1"/>
          </a:effectRef>
          <a:fontRef idx="minor">
            <a:schemeClr val="tx1"/>
          </a:fontRef>
        </p:style>
      </p:cxnSp>
      <p:sp>
        <p:nvSpPr>
          <p:cNvPr id="129" name="CasellaDiTesto 298">
            <a:extLst>
              <a:ext uri="{FF2B5EF4-FFF2-40B4-BE49-F238E27FC236}">
                <a16:creationId xmlns:a16="http://schemas.microsoft.com/office/drawing/2014/main" id="{AA65ECC2-E4EC-C746-ECE3-FE4E6B41DBB5}"/>
              </a:ext>
            </a:extLst>
          </p:cNvPr>
          <p:cNvSpPr txBox="1"/>
          <p:nvPr/>
        </p:nvSpPr>
        <p:spPr>
          <a:xfrm>
            <a:off x="5353194" y="2593198"/>
            <a:ext cx="702056" cy="183911"/>
          </a:xfrm>
          <a:prstGeom prst="rect">
            <a:avLst/>
          </a:prstGeom>
          <a:noFill/>
        </p:spPr>
        <p:txBody>
          <a:bodyPr wrap="none" lIns="36000" tIns="36000" rIns="36000" bIns="36000" rtlCol="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351" b="1" i="0" u="none" strike="noStrike" kern="1200" cap="none" spc="0" normalizeH="0" baseline="0" noProof="0">
                <a:ln>
                  <a:noFill/>
                </a:ln>
                <a:solidFill>
                  <a:srgbClr val="8A969E"/>
                </a:solidFill>
                <a:effectLst/>
                <a:uLnTx/>
                <a:uFillTx/>
                <a:latin typeface="Arial" panose="020B0604020202020204" pitchFamily="34" charset="0"/>
                <a:ea typeface="+mn-ea"/>
                <a:cs typeface="Arial" panose="020B0604020202020204" pitchFamily="34" charset="0"/>
              </a:rPr>
              <a:t>-2.4%</a:t>
            </a:r>
          </a:p>
        </p:txBody>
      </p:sp>
      <p:sp>
        <p:nvSpPr>
          <p:cNvPr id="130" name="CasellaDiTesto 299">
            <a:extLst>
              <a:ext uri="{FF2B5EF4-FFF2-40B4-BE49-F238E27FC236}">
                <a16:creationId xmlns:a16="http://schemas.microsoft.com/office/drawing/2014/main" id="{BB8F4EF3-3BC1-3862-E8D7-E3575498E59C}"/>
              </a:ext>
            </a:extLst>
          </p:cNvPr>
          <p:cNvSpPr txBox="1"/>
          <p:nvPr/>
        </p:nvSpPr>
        <p:spPr>
          <a:xfrm>
            <a:off x="5353194" y="4320445"/>
            <a:ext cx="702056" cy="183911"/>
          </a:xfrm>
          <a:prstGeom prst="rect">
            <a:avLst/>
          </a:prstGeom>
          <a:noFill/>
        </p:spPr>
        <p:txBody>
          <a:bodyPr wrap="none" lIns="36000" tIns="36000" rIns="36000" bIns="36000" rtlCol="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347" b="1" i="0" u="none" strike="noStrike" kern="1200" cap="none" spc="0" normalizeH="0" baseline="0" noProof="0">
                <a:ln>
                  <a:noFill/>
                </a:ln>
                <a:solidFill>
                  <a:srgbClr val="99BFE5"/>
                </a:solidFill>
                <a:effectLst/>
                <a:uLnTx/>
                <a:uFillTx/>
                <a:latin typeface="Arial" panose="020B0604020202020204" pitchFamily="34" charset="0"/>
                <a:ea typeface="+mn-ea"/>
                <a:cs typeface="Arial" panose="020B0604020202020204" pitchFamily="34" charset="0"/>
              </a:rPr>
              <a:t>-16.0%</a:t>
            </a:r>
          </a:p>
        </p:txBody>
      </p:sp>
      <p:sp>
        <p:nvSpPr>
          <p:cNvPr id="131" name="CasellaDiTesto 308">
            <a:extLst>
              <a:ext uri="{FF2B5EF4-FFF2-40B4-BE49-F238E27FC236}">
                <a16:creationId xmlns:a16="http://schemas.microsoft.com/office/drawing/2014/main" id="{BB8CDB88-D864-6524-0460-89F6F412B1C9}"/>
              </a:ext>
            </a:extLst>
          </p:cNvPr>
          <p:cNvSpPr txBox="1"/>
          <p:nvPr/>
        </p:nvSpPr>
        <p:spPr>
          <a:xfrm>
            <a:off x="2647049" y="2133041"/>
            <a:ext cx="3272471"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Overall </a:t>
            </a:r>
            <a:r>
              <a:rPr kumimoji="0" lang="it-IT" sz="12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mean</a:t>
            </a: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baseline weight = 104.8 Kg</a:t>
            </a:r>
          </a:p>
        </p:txBody>
      </p:sp>
      <p:grpSp>
        <p:nvGrpSpPr>
          <p:cNvPr id="132" name="Gruppo 316">
            <a:extLst>
              <a:ext uri="{FF2B5EF4-FFF2-40B4-BE49-F238E27FC236}">
                <a16:creationId xmlns:a16="http://schemas.microsoft.com/office/drawing/2014/main" id="{5DF0FB4F-54F0-40D7-42BF-C6048AC16B92}"/>
              </a:ext>
            </a:extLst>
          </p:cNvPr>
          <p:cNvGrpSpPr/>
          <p:nvPr/>
        </p:nvGrpSpPr>
        <p:grpSpPr>
          <a:xfrm>
            <a:off x="6363363" y="4702505"/>
            <a:ext cx="1603799" cy="200631"/>
            <a:chOff x="6595663" y="4759333"/>
            <a:chExt cx="1603799" cy="200630"/>
          </a:xfrm>
        </p:grpSpPr>
        <p:sp>
          <p:nvSpPr>
            <p:cNvPr id="133" name="TextBox 132">
              <a:extLst>
                <a:ext uri="{FF2B5EF4-FFF2-40B4-BE49-F238E27FC236}">
                  <a16:creationId xmlns:a16="http://schemas.microsoft.com/office/drawing/2014/main" id="{1FCCAC72-421C-C49F-CCC2-4AA840A65F33}"/>
                </a:ext>
              </a:extLst>
            </p:cNvPr>
            <p:cNvSpPr txBox="1">
              <a:spLocks noChangeArrowheads="1"/>
            </p:cNvSpPr>
            <p:nvPr/>
          </p:nvSpPr>
          <p:spPr bwMode="auto">
            <a:xfrm>
              <a:off x="6969220" y="4759333"/>
              <a:ext cx="1230242" cy="200630"/>
            </a:xfrm>
            <a:prstGeom prst="rect">
              <a:avLst/>
            </a:prstGeom>
            <a:noFill/>
          </p:spPr>
          <p:txBody>
            <a:bodyPr wrap="none" lIns="36000" tIns="36000" rIns="36000" bIns="36000" rtlCol="0" anchor="ctr" anchorCtr="0">
              <a:noAutofit/>
            </a:bodyPr>
            <a:lstStyle>
              <a:defPPr>
                <a:defRPr lang="en-US"/>
              </a:defPPr>
              <a:lvl1pPr algn="ctr">
                <a:defRPr sz="1200">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placebo</a:t>
              </a:r>
            </a:p>
          </p:txBody>
        </p:sp>
        <p:cxnSp>
          <p:nvCxnSpPr>
            <p:cNvPr id="134" name="Connettore diritto 314">
              <a:extLst>
                <a:ext uri="{FF2B5EF4-FFF2-40B4-BE49-F238E27FC236}">
                  <a16:creationId xmlns:a16="http://schemas.microsoft.com/office/drawing/2014/main" id="{66E7E7C0-6EC3-7A8B-F141-A56EF91EEF1A}"/>
                </a:ext>
              </a:extLst>
            </p:cNvPr>
            <p:cNvCxnSpPr>
              <a:cxnSpLocks/>
            </p:cNvCxnSpPr>
            <p:nvPr/>
          </p:nvCxnSpPr>
          <p:spPr>
            <a:xfrm>
              <a:off x="6595663" y="4859648"/>
              <a:ext cx="369987" cy="0"/>
            </a:xfrm>
            <a:prstGeom prst="line">
              <a:avLst/>
            </a:prstGeom>
            <a:noFill/>
            <a:ln>
              <a:solidFill>
                <a:srgbClr val="8A969E"/>
              </a:solidFill>
              <a:prstDash val="sysDash"/>
            </a:ln>
          </p:spPr>
          <p:style>
            <a:lnRef idx="2">
              <a:schemeClr val="accent1">
                <a:shade val="15000"/>
              </a:schemeClr>
            </a:lnRef>
            <a:fillRef idx="1">
              <a:schemeClr val="accent1"/>
            </a:fillRef>
            <a:effectRef idx="0">
              <a:schemeClr val="accent1"/>
            </a:effectRef>
            <a:fontRef idx="minor">
              <a:schemeClr val="lt1"/>
            </a:fontRef>
          </p:style>
        </p:cxnSp>
        <p:sp>
          <p:nvSpPr>
            <p:cNvPr id="135" name="Rettangolo 312">
              <a:extLst>
                <a:ext uri="{FF2B5EF4-FFF2-40B4-BE49-F238E27FC236}">
                  <a16:creationId xmlns:a16="http://schemas.microsoft.com/office/drawing/2014/main" id="{36C4BEC7-4333-DA72-4E15-7F1C2DC16244}"/>
                </a:ext>
              </a:extLst>
            </p:cNvPr>
            <p:cNvSpPr/>
            <p:nvPr/>
          </p:nvSpPr>
          <p:spPr>
            <a:xfrm>
              <a:off x="6745100" y="4824092"/>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136" name="Gruppo 317">
            <a:extLst>
              <a:ext uri="{FF2B5EF4-FFF2-40B4-BE49-F238E27FC236}">
                <a16:creationId xmlns:a16="http://schemas.microsoft.com/office/drawing/2014/main" id="{1A04D2F1-9354-EF64-2D25-95BB923652CF}"/>
              </a:ext>
            </a:extLst>
          </p:cNvPr>
          <p:cNvGrpSpPr/>
          <p:nvPr/>
        </p:nvGrpSpPr>
        <p:grpSpPr>
          <a:xfrm>
            <a:off x="6363361" y="4935845"/>
            <a:ext cx="1603800" cy="200631"/>
            <a:chOff x="6595663" y="4759333"/>
            <a:chExt cx="1603800" cy="200630"/>
          </a:xfrm>
        </p:grpSpPr>
        <p:sp>
          <p:nvSpPr>
            <p:cNvPr id="137" name="TextBox 67">
              <a:extLst>
                <a:ext uri="{FF2B5EF4-FFF2-40B4-BE49-F238E27FC236}">
                  <a16:creationId xmlns:a16="http://schemas.microsoft.com/office/drawing/2014/main" id="{62B76520-871C-BDC2-90C7-C3BC4EF3F46F}"/>
                </a:ext>
              </a:extLst>
            </p:cNvPr>
            <p:cNvSpPr txBox="1">
              <a:spLocks noChangeArrowheads="1"/>
            </p:cNvSpPr>
            <p:nvPr/>
          </p:nvSpPr>
          <p:spPr bwMode="auto">
            <a:xfrm>
              <a:off x="6969220" y="4759333"/>
              <a:ext cx="1230243" cy="200630"/>
            </a:xfrm>
            <a:prstGeom prst="rect">
              <a:avLst/>
            </a:prstGeom>
            <a:noFill/>
          </p:spPr>
          <p:txBody>
            <a:bodyPr wrap="none" lIns="36000" tIns="36000" rIns="36000" bIns="36000" rtlCol="0" anchor="ctr" anchorCtr="0">
              <a:noAutofit/>
            </a:bodyPr>
            <a:lstStyle>
              <a:defPPr>
                <a:defRPr lang="en-US"/>
              </a:defPPr>
              <a:lvl1pPr algn="ctr">
                <a:defRPr sz="1200">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tirzepatide</a:t>
              </a:r>
              <a:r>
                <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5 mg</a:t>
              </a:r>
            </a:p>
          </p:txBody>
        </p:sp>
        <p:cxnSp>
          <p:nvCxnSpPr>
            <p:cNvPr id="138" name="Connettore diritto 319">
              <a:extLst>
                <a:ext uri="{FF2B5EF4-FFF2-40B4-BE49-F238E27FC236}">
                  <a16:creationId xmlns:a16="http://schemas.microsoft.com/office/drawing/2014/main" id="{C680C672-948D-B697-264F-F0AC2E2662FA}"/>
                </a:ext>
              </a:extLst>
            </p:cNvPr>
            <p:cNvCxnSpPr>
              <a:cxnSpLocks/>
            </p:cNvCxnSpPr>
            <p:nvPr/>
          </p:nvCxnSpPr>
          <p:spPr>
            <a:xfrm>
              <a:off x="6595663" y="4859648"/>
              <a:ext cx="369987" cy="0"/>
            </a:xfrm>
            <a:prstGeom prst="line">
              <a:avLst/>
            </a:prstGeom>
            <a:noFill/>
            <a:ln>
              <a:solidFill>
                <a:srgbClr val="99BFE5"/>
              </a:solidFill>
              <a:prstDash val="solid"/>
            </a:ln>
          </p:spPr>
          <p:style>
            <a:lnRef idx="2">
              <a:schemeClr val="accent1">
                <a:shade val="15000"/>
              </a:schemeClr>
            </a:lnRef>
            <a:fillRef idx="1">
              <a:schemeClr val="accent1"/>
            </a:fillRef>
            <a:effectRef idx="0">
              <a:schemeClr val="accent1"/>
            </a:effectRef>
            <a:fontRef idx="minor">
              <a:schemeClr val="lt1"/>
            </a:fontRef>
          </p:style>
        </p:cxnSp>
        <p:sp>
          <p:nvSpPr>
            <p:cNvPr id="139" name="Ovale 320">
              <a:extLst>
                <a:ext uri="{FF2B5EF4-FFF2-40B4-BE49-F238E27FC236}">
                  <a16:creationId xmlns:a16="http://schemas.microsoft.com/office/drawing/2014/main" id="{8D0829E8-2A0A-1A54-8407-4F90A3280A52}"/>
                </a:ext>
              </a:extLst>
            </p:cNvPr>
            <p:cNvSpPr/>
            <p:nvPr/>
          </p:nvSpPr>
          <p:spPr>
            <a:xfrm>
              <a:off x="6745100" y="4824092"/>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140" name="Gruppo 344">
            <a:extLst>
              <a:ext uri="{FF2B5EF4-FFF2-40B4-BE49-F238E27FC236}">
                <a16:creationId xmlns:a16="http://schemas.microsoft.com/office/drawing/2014/main" id="{6D38E163-50C8-A5BD-D51B-C38A33556929}"/>
              </a:ext>
            </a:extLst>
          </p:cNvPr>
          <p:cNvGrpSpPr/>
          <p:nvPr/>
        </p:nvGrpSpPr>
        <p:grpSpPr>
          <a:xfrm>
            <a:off x="9163575" y="2765512"/>
            <a:ext cx="66675" cy="192881"/>
            <a:chOff x="9204324" y="2176134"/>
            <a:chExt cx="66675" cy="192881"/>
          </a:xfrm>
        </p:grpSpPr>
        <p:cxnSp>
          <p:nvCxnSpPr>
            <p:cNvPr id="141" name="Connettore diritto 332">
              <a:extLst>
                <a:ext uri="{FF2B5EF4-FFF2-40B4-BE49-F238E27FC236}">
                  <a16:creationId xmlns:a16="http://schemas.microsoft.com/office/drawing/2014/main" id="{D61DBC3B-1B23-660E-339F-F838167D6F4E}"/>
                </a:ext>
              </a:extLst>
            </p:cNvPr>
            <p:cNvCxnSpPr>
              <a:cxnSpLocks/>
            </p:cNvCxnSpPr>
            <p:nvPr/>
          </p:nvCxnSpPr>
          <p:spPr>
            <a:xfrm>
              <a:off x="9237661" y="2176134"/>
              <a:ext cx="0" cy="1928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2" name="Connettore diritto 333">
              <a:extLst>
                <a:ext uri="{FF2B5EF4-FFF2-40B4-BE49-F238E27FC236}">
                  <a16:creationId xmlns:a16="http://schemas.microsoft.com/office/drawing/2014/main" id="{45801D02-9507-59BA-5EB0-EC064802F282}"/>
                </a:ext>
              </a:extLst>
            </p:cNvPr>
            <p:cNvCxnSpPr>
              <a:cxnSpLocks/>
            </p:cNvCxnSpPr>
            <p:nvPr/>
          </p:nvCxnSpPr>
          <p:spPr>
            <a:xfrm>
              <a:off x="9204324" y="2181543"/>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3" name="Connettore diritto 334">
              <a:extLst>
                <a:ext uri="{FF2B5EF4-FFF2-40B4-BE49-F238E27FC236}">
                  <a16:creationId xmlns:a16="http://schemas.microsoft.com/office/drawing/2014/main" id="{2E67896B-A9BF-62B7-DE92-A7714A44DA09}"/>
                </a:ext>
              </a:extLst>
            </p:cNvPr>
            <p:cNvCxnSpPr>
              <a:cxnSpLocks/>
            </p:cNvCxnSpPr>
            <p:nvPr/>
          </p:nvCxnSpPr>
          <p:spPr>
            <a:xfrm>
              <a:off x="9204324" y="2366395"/>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grpSp>
        <p:nvGrpSpPr>
          <p:cNvPr id="144" name="Gruppo 345">
            <a:extLst>
              <a:ext uri="{FF2B5EF4-FFF2-40B4-BE49-F238E27FC236}">
                <a16:creationId xmlns:a16="http://schemas.microsoft.com/office/drawing/2014/main" id="{8CB7DB19-FA17-64BE-37C6-3FF49641D21B}"/>
              </a:ext>
            </a:extLst>
          </p:cNvPr>
          <p:cNvGrpSpPr/>
          <p:nvPr/>
        </p:nvGrpSpPr>
        <p:grpSpPr>
          <a:xfrm>
            <a:off x="9815562" y="4491917"/>
            <a:ext cx="66675" cy="192881"/>
            <a:chOff x="9856311" y="3902540"/>
            <a:chExt cx="66675" cy="192881"/>
          </a:xfrm>
        </p:grpSpPr>
        <p:cxnSp>
          <p:nvCxnSpPr>
            <p:cNvPr id="145" name="Connettore diritto 335">
              <a:extLst>
                <a:ext uri="{FF2B5EF4-FFF2-40B4-BE49-F238E27FC236}">
                  <a16:creationId xmlns:a16="http://schemas.microsoft.com/office/drawing/2014/main" id="{CD8026FD-2741-E604-AC31-3C7644961B80}"/>
                </a:ext>
              </a:extLst>
            </p:cNvPr>
            <p:cNvCxnSpPr>
              <a:cxnSpLocks/>
            </p:cNvCxnSpPr>
            <p:nvPr/>
          </p:nvCxnSpPr>
          <p:spPr>
            <a:xfrm>
              <a:off x="9889648" y="3902540"/>
              <a:ext cx="0" cy="1928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6" name="Connettore diritto 336">
              <a:extLst>
                <a:ext uri="{FF2B5EF4-FFF2-40B4-BE49-F238E27FC236}">
                  <a16:creationId xmlns:a16="http://schemas.microsoft.com/office/drawing/2014/main" id="{618B0558-EB67-6EAD-F871-DC2604C5C635}"/>
                </a:ext>
              </a:extLst>
            </p:cNvPr>
            <p:cNvCxnSpPr>
              <a:cxnSpLocks/>
            </p:cNvCxnSpPr>
            <p:nvPr/>
          </p:nvCxnSpPr>
          <p:spPr>
            <a:xfrm>
              <a:off x="9856311" y="3907949"/>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7" name="Connettore diritto 337">
              <a:extLst>
                <a:ext uri="{FF2B5EF4-FFF2-40B4-BE49-F238E27FC236}">
                  <a16:creationId xmlns:a16="http://schemas.microsoft.com/office/drawing/2014/main" id="{A7320CEF-83F4-5EC1-47D3-F55AF48D10B4}"/>
                </a:ext>
              </a:extLst>
            </p:cNvPr>
            <p:cNvCxnSpPr>
              <a:cxnSpLocks/>
            </p:cNvCxnSpPr>
            <p:nvPr/>
          </p:nvCxnSpPr>
          <p:spPr>
            <a:xfrm>
              <a:off x="9856311" y="4092801"/>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grpSp>
        <p:nvGrpSpPr>
          <p:cNvPr id="148" name="Gruppo 4">
            <a:extLst>
              <a:ext uri="{FF2B5EF4-FFF2-40B4-BE49-F238E27FC236}">
                <a16:creationId xmlns:a16="http://schemas.microsoft.com/office/drawing/2014/main" id="{0714CB33-16EB-5043-32D4-021879F0E4D3}"/>
              </a:ext>
            </a:extLst>
          </p:cNvPr>
          <p:cNvGrpSpPr/>
          <p:nvPr/>
        </p:nvGrpSpPr>
        <p:grpSpPr>
          <a:xfrm>
            <a:off x="10472787" y="5261061"/>
            <a:ext cx="66675" cy="192881"/>
            <a:chOff x="10513536" y="4671684"/>
            <a:chExt cx="66675" cy="192881"/>
          </a:xfrm>
        </p:grpSpPr>
        <p:cxnSp>
          <p:nvCxnSpPr>
            <p:cNvPr id="149" name="Connettore diritto 338">
              <a:extLst>
                <a:ext uri="{FF2B5EF4-FFF2-40B4-BE49-F238E27FC236}">
                  <a16:creationId xmlns:a16="http://schemas.microsoft.com/office/drawing/2014/main" id="{D4D82688-B7C7-3F87-251D-775488523DAF}"/>
                </a:ext>
              </a:extLst>
            </p:cNvPr>
            <p:cNvCxnSpPr>
              <a:cxnSpLocks/>
            </p:cNvCxnSpPr>
            <p:nvPr/>
          </p:nvCxnSpPr>
          <p:spPr>
            <a:xfrm>
              <a:off x="10546873" y="4671684"/>
              <a:ext cx="0" cy="1928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0" name="Connettore diritto 339">
              <a:extLst>
                <a:ext uri="{FF2B5EF4-FFF2-40B4-BE49-F238E27FC236}">
                  <a16:creationId xmlns:a16="http://schemas.microsoft.com/office/drawing/2014/main" id="{61CDB274-145D-E1C2-2442-3E9301BC305D}"/>
                </a:ext>
              </a:extLst>
            </p:cNvPr>
            <p:cNvCxnSpPr>
              <a:cxnSpLocks/>
            </p:cNvCxnSpPr>
            <p:nvPr/>
          </p:nvCxnSpPr>
          <p:spPr>
            <a:xfrm>
              <a:off x="10513536" y="4677093"/>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1" name="Connettore diritto 340">
              <a:extLst>
                <a:ext uri="{FF2B5EF4-FFF2-40B4-BE49-F238E27FC236}">
                  <a16:creationId xmlns:a16="http://schemas.microsoft.com/office/drawing/2014/main" id="{CA50A8B7-64FD-8AFF-AAFE-0860A303F2BB}"/>
                </a:ext>
              </a:extLst>
            </p:cNvPr>
            <p:cNvCxnSpPr>
              <a:cxnSpLocks/>
            </p:cNvCxnSpPr>
            <p:nvPr/>
          </p:nvCxnSpPr>
          <p:spPr>
            <a:xfrm>
              <a:off x="10513536" y="4861945"/>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grpSp>
        <p:nvGrpSpPr>
          <p:cNvPr id="152" name="Gruppo 1">
            <a:extLst>
              <a:ext uri="{FF2B5EF4-FFF2-40B4-BE49-F238E27FC236}">
                <a16:creationId xmlns:a16="http://schemas.microsoft.com/office/drawing/2014/main" id="{FA93268E-A8A8-C841-41DC-D41B890F7F15}"/>
              </a:ext>
            </a:extLst>
          </p:cNvPr>
          <p:cNvGrpSpPr/>
          <p:nvPr/>
        </p:nvGrpSpPr>
        <p:grpSpPr>
          <a:xfrm>
            <a:off x="11108579" y="5434893"/>
            <a:ext cx="66675" cy="192881"/>
            <a:chOff x="11149329" y="4845515"/>
            <a:chExt cx="66675" cy="192881"/>
          </a:xfrm>
        </p:grpSpPr>
        <p:cxnSp>
          <p:nvCxnSpPr>
            <p:cNvPr id="153" name="Connettore diritto 341">
              <a:extLst>
                <a:ext uri="{FF2B5EF4-FFF2-40B4-BE49-F238E27FC236}">
                  <a16:creationId xmlns:a16="http://schemas.microsoft.com/office/drawing/2014/main" id="{2D5A187C-A20A-344B-7388-C498A3890462}"/>
                </a:ext>
              </a:extLst>
            </p:cNvPr>
            <p:cNvCxnSpPr>
              <a:cxnSpLocks/>
            </p:cNvCxnSpPr>
            <p:nvPr/>
          </p:nvCxnSpPr>
          <p:spPr>
            <a:xfrm>
              <a:off x="11182666" y="4845515"/>
              <a:ext cx="0" cy="1928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4" name="Connettore diritto 342">
              <a:extLst>
                <a:ext uri="{FF2B5EF4-FFF2-40B4-BE49-F238E27FC236}">
                  <a16:creationId xmlns:a16="http://schemas.microsoft.com/office/drawing/2014/main" id="{11917C39-B36B-568F-6B92-CA2A81CA15D0}"/>
                </a:ext>
              </a:extLst>
            </p:cNvPr>
            <p:cNvCxnSpPr>
              <a:cxnSpLocks/>
            </p:cNvCxnSpPr>
            <p:nvPr/>
          </p:nvCxnSpPr>
          <p:spPr>
            <a:xfrm>
              <a:off x="11149329" y="4850924"/>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5" name="Connettore diritto 343">
              <a:extLst>
                <a:ext uri="{FF2B5EF4-FFF2-40B4-BE49-F238E27FC236}">
                  <a16:creationId xmlns:a16="http://schemas.microsoft.com/office/drawing/2014/main" id="{612E56FC-A99E-FADB-5C48-72CACFA8ABC5}"/>
                </a:ext>
              </a:extLst>
            </p:cNvPr>
            <p:cNvCxnSpPr>
              <a:cxnSpLocks/>
            </p:cNvCxnSpPr>
            <p:nvPr/>
          </p:nvCxnSpPr>
          <p:spPr>
            <a:xfrm>
              <a:off x="11149329" y="5035776"/>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156" name="Grafico 331">
            <a:extLst>
              <a:ext uri="{FF2B5EF4-FFF2-40B4-BE49-F238E27FC236}">
                <a16:creationId xmlns:a16="http://schemas.microsoft.com/office/drawing/2014/main" id="{A8819059-C5CA-636E-0E62-0EB19E723FD1}"/>
              </a:ext>
            </a:extLst>
          </p:cNvPr>
          <p:cNvGraphicFramePr/>
          <p:nvPr/>
        </p:nvGraphicFramePr>
        <p:xfrm>
          <a:off x="7845999" y="1128235"/>
          <a:ext cx="3989975" cy="4906329"/>
        </p:xfrm>
        <a:graphic>
          <a:graphicData uri="http://schemas.openxmlformats.org/drawingml/2006/chart">
            <c:chart xmlns:c="http://schemas.openxmlformats.org/drawingml/2006/chart" xmlns:r="http://schemas.openxmlformats.org/officeDocument/2006/relationships" r:id="rId3"/>
          </a:graphicData>
        </a:graphic>
      </p:graphicFrame>
      <p:sp>
        <p:nvSpPr>
          <p:cNvPr id="157" name="CasellaDiTesto 6">
            <a:extLst>
              <a:ext uri="{FF2B5EF4-FFF2-40B4-BE49-F238E27FC236}">
                <a16:creationId xmlns:a16="http://schemas.microsoft.com/office/drawing/2014/main" id="{54F568C3-D812-E534-2E4E-43D0920CC329}"/>
              </a:ext>
            </a:extLst>
          </p:cNvPr>
          <p:cNvSpPr txBox="1"/>
          <p:nvPr/>
        </p:nvSpPr>
        <p:spPr>
          <a:xfrm>
            <a:off x="4825310" y="6382990"/>
            <a:ext cx="2188420"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a-DK" altLang="it-IT" sz="1000" b="0" i="1" u="none" strike="noStrike" kern="1200" cap="none" spc="0" normalizeH="0" baseline="0" noProof="0">
                <a:ln>
                  <a:noFill/>
                </a:ln>
                <a:solidFill>
                  <a:prstClr val="black"/>
                </a:solidFill>
                <a:effectLst/>
                <a:uLnTx/>
                <a:uFillTx/>
                <a:latin typeface="Calibri"/>
                <a:ea typeface="+mn-ea"/>
                <a:cs typeface="+mn-cs"/>
              </a:rPr>
              <a:t>Jastreboff AM et al. N Engl J Med 2022</a:t>
            </a:r>
          </a:p>
        </p:txBody>
      </p:sp>
      <p:sp>
        <p:nvSpPr>
          <p:cNvPr id="158" name="Rettangolo 3">
            <a:extLst>
              <a:ext uri="{FF2B5EF4-FFF2-40B4-BE49-F238E27FC236}">
                <a16:creationId xmlns:a16="http://schemas.microsoft.com/office/drawing/2014/main" id="{286D085C-F5DD-535B-6B9D-31FAE525A182}"/>
              </a:ext>
            </a:extLst>
          </p:cNvPr>
          <p:cNvSpPr/>
          <p:nvPr/>
        </p:nvSpPr>
        <p:spPr>
          <a:xfrm>
            <a:off x="10105536" y="2147290"/>
            <a:ext cx="1546123" cy="3567573"/>
          </a:xfrm>
          <a:prstGeom prst="rect">
            <a:avLst/>
          </a:prstGeom>
          <a:solidFill>
            <a:srgbClr val="FA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9" name="CasellaDiTesto 8">
            <a:extLst>
              <a:ext uri="{FF2B5EF4-FFF2-40B4-BE49-F238E27FC236}">
                <a16:creationId xmlns:a16="http://schemas.microsoft.com/office/drawing/2014/main" id="{D750811A-FEE3-4627-2E52-4C1ACD5A60BA}"/>
              </a:ext>
            </a:extLst>
          </p:cNvPr>
          <p:cNvSpPr txBox="1"/>
          <p:nvPr/>
        </p:nvSpPr>
        <p:spPr>
          <a:xfrm>
            <a:off x="356026" y="256555"/>
            <a:ext cx="1192159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400" b="1" i="0" u="none" strike="noStrike" kern="400" cap="none" spc="-100" normalizeH="0" baseline="0" noProof="0" dirty="0">
                <a:ln>
                  <a:noFill/>
                </a:ln>
                <a:solidFill>
                  <a:srgbClr val="D52B1E"/>
                </a:solidFill>
                <a:effectLst/>
                <a:uLnTx/>
                <a:uFillTx/>
                <a:latin typeface="Arial Black" panose="020B0A04020102020204" pitchFamily="34" charset="0"/>
                <a:ea typeface="+mn-ea"/>
                <a:cs typeface="Calibri" panose="020F0502020204030204" pitchFamily="34" charset="0"/>
              </a:rPr>
              <a:t>TIRZEPATIDE 5</a:t>
            </a:r>
            <a:r>
              <a:rPr kumimoji="0" lang="it-IT" sz="2400" b="1" i="0" u="none" strike="noStrike" kern="400" cap="none" spc="-100" normalizeH="0" baseline="0" noProof="0" dirty="0">
                <a:ln>
                  <a:noFill/>
                </a:ln>
                <a:solidFill>
                  <a:prstClr val="black"/>
                </a:solidFill>
                <a:effectLst/>
                <a:uLnTx/>
                <a:uFillTx/>
                <a:latin typeface="Arial Black" panose="020B0A04020102020204" pitchFamily="34" charset="0"/>
                <a:ea typeface="+mn-ea"/>
                <a:cs typeface="Calibri" panose="020F0502020204030204" pitchFamily="34" charset="0"/>
              </a:rPr>
              <a:t> </a:t>
            </a:r>
            <a:r>
              <a:rPr kumimoji="0" lang="it-IT" sz="2400" b="1" i="0" u="none" strike="noStrike" kern="400" cap="none" spc="-100" normalizeH="0" baseline="0" noProof="0" dirty="0">
                <a:ln>
                  <a:noFill/>
                </a:ln>
                <a:solidFill>
                  <a:srgbClr val="D52B1E"/>
                </a:solidFill>
                <a:effectLst/>
                <a:uLnTx/>
                <a:uFillTx/>
                <a:latin typeface="Arial Black" panose="020B0A04020102020204" pitchFamily="34" charset="0"/>
                <a:ea typeface="+mn-ea"/>
                <a:cs typeface="Calibri" panose="020F0502020204030204" pitchFamily="34" charset="0"/>
              </a:rPr>
              <a:t>mg</a:t>
            </a:r>
            <a:r>
              <a:rPr kumimoji="0" lang="it-IT" sz="2400" b="1" i="0" u="none" strike="noStrike" kern="400" cap="none" spc="-100" normalizeH="0" baseline="0" noProof="0" dirty="0">
                <a:ln>
                  <a:noFill/>
                </a:ln>
                <a:solidFill>
                  <a:prstClr val="black"/>
                </a:solidFill>
                <a:effectLst/>
                <a:uLnTx/>
                <a:uFillTx/>
                <a:latin typeface="Arial Black" panose="020B0A04020102020204" pitchFamily="34" charset="0"/>
                <a:ea typeface="+mn-ea"/>
                <a:cs typeface="Calibri" panose="020F0502020204030204" pitchFamily="34" charset="0"/>
              </a:rPr>
              <a:t> ha dimostrato una </a:t>
            </a:r>
            <a:r>
              <a:rPr kumimoji="0" lang="it-IT" sz="2400" b="1" i="0" u="none" strike="noStrike" kern="400" cap="none" spc="-100" normalizeH="0" baseline="0" noProof="0" dirty="0">
                <a:ln>
                  <a:noFill/>
                </a:ln>
                <a:solidFill>
                  <a:srgbClr val="D52B1E"/>
                </a:solidFill>
                <a:effectLst/>
                <a:uLnTx/>
                <a:uFillTx/>
                <a:latin typeface="Arial Black" panose="020B0A04020102020204" pitchFamily="34" charset="0"/>
                <a:ea typeface="+mn-ea"/>
                <a:cs typeface="Calibri" panose="020F0502020204030204" pitchFamily="34" charset="0"/>
              </a:rPr>
              <a:t>maggiore riduzione del peso rispetto al placebo</a:t>
            </a:r>
            <a:r>
              <a:rPr kumimoji="0" lang="it-IT" sz="2400" b="1" i="0" u="none" strike="noStrike" kern="400" cap="none" spc="-100" normalizeH="0" baseline="0" noProof="0" dirty="0">
                <a:ln>
                  <a:noFill/>
                </a:ln>
                <a:solidFill>
                  <a:prstClr val="black"/>
                </a:solidFill>
                <a:effectLst/>
                <a:uLnTx/>
                <a:uFillTx/>
                <a:latin typeface="Arial Black" panose="020B0A04020102020204" pitchFamily="34" charset="0"/>
                <a:ea typeface="+mn-ea"/>
                <a:cs typeface="Calibri" panose="020F0502020204030204" pitchFamily="34" charset="0"/>
              </a:rPr>
              <a:t> in </a:t>
            </a:r>
            <a:r>
              <a:rPr kumimoji="0" lang="it-IT" sz="2400" b="1" i="0" u="none" strike="noStrike" kern="400" cap="none" spc="-100" normalizeH="0" baseline="0" noProof="0" dirty="0">
                <a:ln>
                  <a:noFill/>
                </a:ln>
                <a:solidFill>
                  <a:srgbClr val="D52B1E"/>
                </a:solidFill>
                <a:effectLst/>
                <a:uLnTx/>
                <a:uFillTx/>
                <a:latin typeface="Arial Black" panose="020B0A04020102020204" pitchFamily="34" charset="0"/>
                <a:ea typeface="+mn-ea"/>
                <a:cs typeface="Calibri" panose="020F0502020204030204" pitchFamily="34" charset="0"/>
              </a:rPr>
              <a:t>4 settimane</a:t>
            </a:r>
            <a:r>
              <a:rPr kumimoji="0" lang="it-IT" sz="2400" b="1" i="0" u="none" strike="noStrike" kern="400" cap="none" spc="-100" normalizeH="0" baseline="0" noProof="0" dirty="0">
                <a:ln>
                  <a:noFill/>
                </a:ln>
                <a:solidFill>
                  <a:prstClr val="black"/>
                </a:solidFill>
                <a:effectLst/>
                <a:uLnTx/>
                <a:uFillTx/>
                <a:latin typeface="Arial Black" panose="020B0A04020102020204" pitchFamily="34" charset="0"/>
                <a:ea typeface="+mn-ea"/>
                <a:cs typeface="Calibri" panose="020F0502020204030204" pitchFamily="34" charset="0"/>
              </a:rPr>
              <a:t>, raggiungendo fino al </a:t>
            </a:r>
            <a:r>
              <a:rPr kumimoji="0" lang="it-IT" sz="2400" b="1" i="0" u="none" strike="noStrike" kern="400" cap="none" spc="-100" normalizeH="0" baseline="0" noProof="0" dirty="0">
                <a:ln>
                  <a:noFill/>
                </a:ln>
                <a:solidFill>
                  <a:srgbClr val="D52B1E"/>
                </a:solidFill>
                <a:effectLst/>
                <a:uLnTx/>
                <a:uFillTx/>
                <a:latin typeface="Arial Black" panose="020B0A04020102020204" pitchFamily="34" charset="0"/>
                <a:ea typeface="+mn-ea"/>
                <a:cs typeface="Calibri" panose="020F0502020204030204" pitchFamily="34" charset="0"/>
              </a:rPr>
              <a:t>16%</a:t>
            </a:r>
            <a:r>
              <a:rPr kumimoji="0" lang="it-IT" sz="2400" b="1" i="0" u="none" strike="noStrike" kern="400" cap="none" spc="-100" normalizeH="0" baseline="0" noProof="0" dirty="0">
                <a:ln>
                  <a:noFill/>
                </a:ln>
                <a:solidFill>
                  <a:prstClr val="black"/>
                </a:solidFill>
                <a:effectLst/>
                <a:uLnTx/>
                <a:uFillTx/>
                <a:latin typeface="Arial Black" panose="020B0A04020102020204" pitchFamily="34" charset="0"/>
                <a:ea typeface="+mn-ea"/>
                <a:cs typeface="Calibri" panose="020F0502020204030204" pitchFamily="34" charset="0"/>
              </a:rPr>
              <a:t> a 72 settimane</a:t>
            </a:r>
            <a:br>
              <a:rPr kumimoji="0" lang="en-US" sz="2400" b="1" i="0" u="none" strike="noStrike" kern="400" cap="none" spc="-100" normalizeH="0" baseline="0" noProof="0" dirty="0">
                <a:ln>
                  <a:noFill/>
                </a:ln>
                <a:solidFill>
                  <a:prstClr val="black"/>
                </a:solidFill>
                <a:effectLst/>
                <a:uLnTx/>
                <a:uFillTx/>
                <a:latin typeface="Arial Black" panose="020B0A04020102020204" pitchFamily="34" charset="0"/>
                <a:ea typeface="+mn-ea"/>
                <a:cs typeface="Calibri" panose="020F0502020204030204" pitchFamily="34" charset="0"/>
              </a:rPr>
            </a:br>
            <a:endParaRPr kumimoji="0" lang="en-US" sz="2400" b="1" i="0" u="none" strike="noStrike" kern="400" cap="none" spc="-100" normalizeH="0" baseline="0" noProof="0" dirty="0">
              <a:ln>
                <a:noFill/>
              </a:ln>
              <a:solidFill>
                <a:prstClr val="black"/>
              </a:solidFill>
              <a:effectLst/>
              <a:uLnTx/>
              <a:uFillTx/>
              <a:latin typeface="Arial Black" panose="020B0A04020102020204" pitchFamily="34" charset="0"/>
              <a:ea typeface="+mn-ea"/>
              <a:cs typeface="Calibri" panose="020F0502020204030204" pitchFamily="34" charset="0"/>
            </a:endParaRPr>
          </a:p>
        </p:txBody>
      </p:sp>
      <p:sp>
        <p:nvSpPr>
          <p:cNvPr id="160" name="Rettangolo con angoli arrotondati 9">
            <a:extLst>
              <a:ext uri="{FF2B5EF4-FFF2-40B4-BE49-F238E27FC236}">
                <a16:creationId xmlns:a16="http://schemas.microsoft.com/office/drawing/2014/main" id="{FA0E0549-14AD-A3FF-D58B-53542446070C}"/>
              </a:ext>
            </a:extLst>
          </p:cNvPr>
          <p:cNvSpPr/>
          <p:nvPr/>
        </p:nvSpPr>
        <p:spPr>
          <a:xfrm>
            <a:off x="5058842" y="4045795"/>
            <a:ext cx="1037625" cy="75103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61" name="Group 320">
            <a:extLst>
              <a:ext uri="{FF2B5EF4-FFF2-40B4-BE49-F238E27FC236}">
                <a16:creationId xmlns:a16="http://schemas.microsoft.com/office/drawing/2014/main" id="{07FE32A2-EF16-041B-D4A3-D79E1FC62A15}"/>
              </a:ext>
            </a:extLst>
          </p:cNvPr>
          <p:cNvGrpSpPr/>
          <p:nvPr/>
        </p:nvGrpSpPr>
        <p:grpSpPr>
          <a:xfrm rot="10800000">
            <a:off x="0" y="1674842"/>
            <a:ext cx="1692800" cy="326053"/>
            <a:chOff x="366476" y="1545264"/>
            <a:chExt cx="3669155" cy="352005"/>
          </a:xfrm>
        </p:grpSpPr>
        <p:sp>
          <p:nvSpPr>
            <p:cNvPr id="162" name="Tab">
              <a:extLst>
                <a:ext uri="{FF2B5EF4-FFF2-40B4-BE49-F238E27FC236}">
                  <a16:creationId xmlns:a16="http://schemas.microsoft.com/office/drawing/2014/main" id="{A49CCFB0-98CD-E03B-80BA-57770F31DA41}"/>
                </a:ext>
              </a:extLst>
            </p:cNvPr>
            <p:cNvSpPr/>
            <p:nvPr/>
          </p:nvSpPr>
          <p:spPr>
            <a:xfrm rot="10800000">
              <a:off x="367239" y="1550886"/>
              <a:ext cx="3668392" cy="346383"/>
            </a:xfrm>
            <a:prstGeom prst="round1Rect">
              <a:avLst/>
            </a:prstGeom>
            <a:solidFill>
              <a:srgbClr val="E1241B"/>
            </a:solidFill>
            <a:ln w="12700" cap="flat" cmpd="sng" algn="ctr">
              <a:solidFill>
                <a:srgbClr val="8E4CB5"/>
              </a:solidFill>
              <a:prstDash val="solid"/>
              <a:miter lim="800000"/>
            </a:ln>
            <a:effectLst/>
          </p:spPr>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163" name="Title 4">
              <a:extLst>
                <a:ext uri="{FF2B5EF4-FFF2-40B4-BE49-F238E27FC236}">
                  <a16:creationId xmlns:a16="http://schemas.microsoft.com/office/drawing/2014/main" id="{FF6CA6B8-000F-46F3-3CE6-8172778C06BB}"/>
                </a:ext>
              </a:extLst>
            </p:cNvPr>
            <p:cNvSpPr txBox="1">
              <a:spLocks/>
            </p:cNvSpPr>
            <p:nvPr/>
          </p:nvSpPr>
          <p:spPr>
            <a:xfrm rot="10800000">
              <a:off x="366476" y="1545264"/>
              <a:ext cx="3668391" cy="263982"/>
            </a:xfrm>
            <a:prstGeom prst="round1Rect">
              <a:avLst/>
            </a:prstGeom>
          </p:spPr>
          <p:txBody>
            <a:bodyPr vert="horz" lIns="0" tIns="0" rIns="0" bIns="0" rtlCol="0" anchor="t">
              <a:noAutofit/>
            </a:bodyPr>
            <a:lstStyle>
              <a:lvl1pPr algn="l" defTabSz="914400" rtl="0" eaLnBrk="1" latinLnBrk="0" hangingPunct="1">
                <a:lnSpc>
                  <a:spcPct val="90000"/>
                </a:lnSpc>
                <a:spcBef>
                  <a:spcPct val="0"/>
                </a:spcBef>
                <a:buNone/>
                <a:defRPr sz="2500" b="1" kern="1200" spc="-60" baseline="0">
                  <a:solidFill>
                    <a:schemeClr val="accent3"/>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1400" b="1" i="0" u="none" strike="noStrike" kern="1200" cap="none" spc="-60" normalizeH="0" baseline="0" noProof="0">
                  <a:ln>
                    <a:noFill/>
                  </a:ln>
                  <a:solidFill>
                    <a:srgbClr val="FFFFFF"/>
                  </a:solidFill>
                  <a:effectLst/>
                  <a:uLnTx/>
                  <a:uFillTx/>
                  <a:latin typeface="Arial" panose="020B0604020202020204"/>
                  <a:ea typeface="+mj-ea"/>
                  <a:cs typeface="+mj-cs"/>
                </a:rPr>
                <a:t>SURMOUNT-1</a:t>
              </a:r>
            </a:p>
          </p:txBody>
        </p:sp>
      </p:grpSp>
    </p:spTree>
    <p:extLst>
      <p:ext uri="{BB962C8B-B14F-4D97-AF65-F5344CB8AC3E}">
        <p14:creationId xmlns:p14="http://schemas.microsoft.com/office/powerpoint/2010/main" val="1202488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E53948-76E1-1F18-8297-B9F6A6C16CC0}"/>
              </a:ext>
            </a:extLst>
          </p:cNvPr>
          <p:cNvSpPr/>
          <p:nvPr/>
        </p:nvSpPr>
        <p:spPr>
          <a:xfrm>
            <a:off x="338090" y="1818682"/>
            <a:ext cx="11373493" cy="4633204"/>
          </a:xfrm>
          <a:prstGeom prst="rect">
            <a:avLst/>
          </a:prstGeom>
          <a:solidFill>
            <a:srgbClr val="FA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3" name="Connettore diritto 7">
            <a:extLst>
              <a:ext uri="{FF2B5EF4-FFF2-40B4-BE49-F238E27FC236}">
                <a16:creationId xmlns:a16="http://schemas.microsoft.com/office/drawing/2014/main" id="{323C6DD5-76C5-25F6-2091-9B666FF74816}"/>
              </a:ext>
            </a:extLst>
          </p:cNvPr>
          <p:cNvCxnSpPr>
            <a:cxnSpLocks/>
          </p:cNvCxnSpPr>
          <p:nvPr/>
        </p:nvCxnSpPr>
        <p:spPr>
          <a:xfrm>
            <a:off x="1135397" y="5687619"/>
            <a:ext cx="4784123"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 name="Connettore diritto 12">
            <a:extLst>
              <a:ext uri="{FF2B5EF4-FFF2-40B4-BE49-F238E27FC236}">
                <a16:creationId xmlns:a16="http://schemas.microsoft.com/office/drawing/2014/main" id="{019BF30E-3A35-B499-16DA-0649218679E1}"/>
              </a:ext>
            </a:extLst>
          </p:cNvPr>
          <p:cNvCxnSpPr>
            <a:cxnSpLocks/>
          </p:cNvCxnSpPr>
          <p:nvPr/>
        </p:nvCxnSpPr>
        <p:spPr>
          <a:xfrm>
            <a:off x="1140159" y="2343757"/>
            <a:ext cx="0" cy="33414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 name="Connettore diritto 18">
            <a:extLst>
              <a:ext uri="{FF2B5EF4-FFF2-40B4-BE49-F238E27FC236}">
                <a16:creationId xmlns:a16="http://schemas.microsoft.com/office/drawing/2014/main" id="{1C852B90-B486-C466-2607-07639F7AC104}"/>
              </a:ext>
            </a:extLst>
          </p:cNvPr>
          <p:cNvCxnSpPr>
            <a:cxnSpLocks/>
          </p:cNvCxnSpPr>
          <p:nvPr/>
        </p:nvCxnSpPr>
        <p:spPr>
          <a:xfrm>
            <a:off x="1086159" y="5556651"/>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6" name="CasellaDiTesto 19">
            <a:extLst>
              <a:ext uri="{FF2B5EF4-FFF2-40B4-BE49-F238E27FC236}">
                <a16:creationId xmlns:a16="http://schemas.microsoft.com/office/drawing/2014/main" id="{CFF461E7-7A18-71A1-E5F6-BF8A28EC7D32}"/>
              </a:ext>
            </a:extLst>
          </p:cNvPr>
          <p:cNvSpPr txBox="1"/>
          <p:nvPr/>
        </p:nvSpPr>
        <p:spPr>
          <a:xfrm>
            <a:off x="682706" y="5464695"/>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-24</a:t>
            </a:r>
          </a:p>
        </p:txBody>
      </p:sp>
      <p:cxnSp>
        <p:nvCxnSpPr>
          <p:cNvPr id="7" name="Connettore diritto 20">
            <a:extLst>
              <a:ext uri="{FF2B5EF4-FFF2-40B4-BE49-F238E27FC236}">
                <a16:creationId xmlns:a16="http://schemas.microsoft.com/office/drawing/2014/main" id="{8486E0BE-E0AA-6EFA-72C9-B05A212D82E7}"/>
              </a:ext>
            </a:extLst>
          </p:cNvPr>
          <p:cNvCxnSpPr>
            <a:cxnSpLocks/>
          </p:cNvCxnSpPr>
          <p:nvPr/>
        </p:nvCxnSpPr>
        <p:spPr>
          <a:xfrm>
            <a:off x="1086159" y="5047063"/>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CasellaDiTesto 23">
            <a:extLst>
              <a:ext uri="{FF2B5EF4-FFF2-40B4-BE49-F238E27FC236}">
                <a16:creationId xmlns:a16="http://schemas.microsoft.com/office/drawing/2014/main" id="{2F8A77B2-21A3-9FA0-D20A-A41AB62F3739}"/>
              </a:ext>
            </a:extLst>
          </p:cNvPr>
          <p:cNvSpPr txBox="1"/>
          <p:nvPr/>
        </p:nvSpPr>
        <p:spPr>
          <a:xfrm>
            <a:off x="682706" y="4955107"/>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a:t>
            </a:r>
          </a:p>
        </p:txBody>
      </p:sp>
      <p:cxnSp>
        <p:nvCxnSpPr>
          <p:cNvPr id="9" name="Connettore diritto 24">
            <a:extLst>
              <a:ext uri="{FF2B5EF4-FFF2-40B4-BE49-F238E27FC236}">
                <a16:creationId xmlns:a16="http://schemas.microsoft.com/office/drawing/2014/main" id="{6979380B-4BF6-7DFF-CE59-2037EF0DA4ED}"/>
              </a:ext>
            </a:extLst>
          </p:cNvPr>
          <p:cNvCxnSpPr>
            <a:cxnSpLocks/>
          </p:cNvCxnSpPr>
          <p:nvPr/>
        </p:nvCxnSpPr>
        <p:spPr>
          <a:xfrm>
            <a:off x="1086159" y="4530331"/>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0" name="CasellaDiTesto 25">
            <a:extLst>
              <a:ext uri="{FF2B5EF4-FFF2-40B4-BE49-F238E27FC236}">
                <a16:creationId xmlns:a16="http://schemas.microsoft.com/office/drawing/2014/main" id="{FC64EDF1-6EB1-5995-1C49-73023054E3A7}"/>
              </a:ext>
            </a:extLst>
          </p:cNvPr>
          <p:cNvSpPr txBox="1"/>
          <p:nvPr/>
        </p:nvSpPr>
        <p:spPr>
          <a:xfrm>
            <a:off x="682706" y="4438375"/>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-16</a:t>
            </a:r>
          </a:p>
        </p:txBody>
      </p:sp>
      <p:cxnSp>
        <p:nvCxnSpPr>
          <p:cNvPr id="11" name="Connettore diritto 26">
            <a:extLst>
              <a:ext uri="{FF2B5EF4-FFF2-40B4-BE49-F238E27FC236}">
                <a16:creationId xmlns:a16="http://schemas.microsoft.com/office/drawing/2014/main" id="{CC9B2BEB-33A2-6985-3B6F-832C72B19829}"/>
              </a:ext>
            </a:extLst>
          </p:cNvPr>
          <p:cNvCxnSpPr>
            <a:cxnSpLocks/>
          </p:cNvCxnSpPr>
          <p:nvPr/>
        </p:nvCxnSpPr>
        <p:spPr>
          <a:xfrm>
            <a:off x="1086159" y="4018361"/>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2" name="CasellaDiTesto 28">
            <a:extLst>
              <a:ext uri="{FF2B5EF4-FFF2-40B4-BE49-F238E27FC236}">
                <a16:creationId xmlns:a16="http://schemas.microsoft.com/office/drawing/2014/main" id="{9C2B5856-38B9-63C4-1150-BB1EC4031904}"/>
              </a:ext>
            </a:extLst>
          </p:cNvPr>
          <p:cNvSpPr txBox="1"/>
          <p:nvPr/>
        </p:nvSpPr>
        <p:spPr>
          <a:xfrm>
            <a:off x="682706" y="3926406"/>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a:t>
            </a:r>
          </a:p>
        </p:txBody>
      </p:sp>
      <p:cxnSp>
        <p:nvCxnSpPr>
          <p:cNvPr id="13" name="Connettore diritto 52">
            <a:extLst>
              <a:ext uri="{FF2B5EF4-FFF2-40B4-BE49-F238E27FC236}">
                <a16:creationId xmlns:a16="http://schemas.microsoft.com/office/drawing/2014/main" id="{E9CC97D3-90EA-0097-9ECB-8C504FA30B04}"/>
              </a:ext>
            </a:extLst>
          </p:cNvPr>
          <p:cNvCxnSpPr>
            <a:cxnSpLocks/>
          </p:cNvCxnSpPr>
          <p:nvPr/>
        </p:nvCxnSpPr>
        <p:spPr>
          <a:xfrm>
            <a:off x="1086159" y="3511155"/>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4" name="CasellaDiTesto 59">
            <a:extLst>
              <a:ext uri="{FF2B5EF4-FFF2-40B4-BE49-F238E27FC236}">
                <a16:creationId xmlns:a16="http://schemas.microsoft.com/office/drawing/2014/main" id="{3D8A4A9E-F082-E253-D038-4DEB902E4C2F}"/>
              </a:ext>
            </a:extLst>
          </p:cNvPr>
          <p:cNvSpPr txBox="1"/>
          <p:nvPr/>
        </p:nvSpPr>
        <p:spPr>
          <a:xfrm>
            <a:off x="682706" y="3419199"/>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-8</a:t>
            </a:r>
          </a:p>
        </p:txBody>
      </p:sp>
      <p:cxnSp>
        <p:nvCxnSpPr>
          <p:cNvPr id="15" name="Connettore diritto 60">
            <a:extLst>
              <a:ext uri="{FF2B5EF4-FFF2-40B4-BE49-F238E27FC236}">
                <a16:creationId xmlns:a16="http://schemas.microsoft.com/office/drawing/2014/main" id="{D5FE2842-546C-0132-BB3D-6A67074305EF}"/>
              </a:ext>
            </a:extLst>
          </p:cNvPr>
          <p:cNvCxnSpPr>
            <a:cxnSpLocks/>
          </p:cNvCxnSpPr>
          <p:nvPr/>
        </p:nvCxnSpPr>
        <p:spPr>
          <a:xfrm>
            <a:off x="1086159" y="3001567"/>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6" name="CasellaDiTesto 61">
            <a:extLst>
              <a:ext uri="{FF2B5EF4-FFF2-40B4-BE49-F238E27FC236}">
                <a16:creationId xmlns:a16="http://schemas.microsoft.com/office/drawing/2014/main" id="{EB70B756-C8A6-3E42-7517-776A9948DF15}"/>
              </a:ext>
            </a:extLst>
          </p:cNvPr>
          <p:cNvSpPr txBox="1"/>
          <p:nvPr/>
        </p:nvSpPr>
        <p:spPr>
          <a:xfrm>
            <a:off x="682706" y="2909613"/>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-4</a:t>
            </a:r>
          </a:p>
        </p:txBody>
      </p:sp>
      <p:cxnSp>
        <p:nvCxnSpPr>
          <p:cNvPr id="17" name="Connettore diritto 68">
            <a:extLst>
              <a:ext uri="{FF2B5EF4-FFF2-40B4-BE49-F238E27FC236}">
                <a16:creationId xmlns:a16="http://schemas.microsoft.com/office/drawing/2014/main" id="{455F7D4D-7C39-634A-78EC-4C666E356749}"/>
              </a:ext>
            </a:extLst>
          </p:cNvPr>
          <p:cNvCxnSpPr>
            <a:cxnSpLocks/>
          </p:cNvCxnSpPr>
          <p:nvPr/>
        </p:nvCxnSpPr>
        <p:spPr>
          <a:xfrm>
            <a:off x="1086159" y="2480075"/>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18" name="CasellaDiTesto 71">
            <a:extLst>
              <a:ext uri="{FF2B5EF4-FFF2-40B4-BE49-F238E27FC236}">
                <a16:creationId xmlns:a16="http://schemas.microsoft.com/office/drawing/2014/main" id="{25B7DF48-E5CE-0187-D35D-154E5078A472}"/>
              </a:ext>
            </a:extLst>
          </p:cNvPr>
          <p:cNvSpPr txBox="1"/>
          <p:nvPr/>
        </p:nvSpPr>
        <p:spPr>
          <a:xfrm>
            <a:off x="682706" y="2388119"/>
            <a:ext cx="401072"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sp>
        <p:nvSpPr>
          <p:cNvPr id="19" name="CasellaDiTesto 72">
            <a:extLst>
              <a:ext uri="{FF2B5EF4-FFF2-40B4-BE49-F238E27FC236}">
                <a16:creationId xmlns:a16="http://schemas.microsoft.com/office/drawing/2014/main" id="{086DDA43-51B3-C4AF-5C87-A82DC59BB589}"/>
              </a:ext>
            </a:extLst>
          </p:cNvPr>
          <p:cNvSpPr txBox="1"/>
          <p:nvPr/>
        </p:nvSpPr>
        <p:spPr>
          <a:xfrm rot="16200000">
            <a:off x="424197" y="3926406"/>
            <a:ext cx="401072"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Weight </a:t>
            </a:r>
            <a:r>
              <a:rPr kumimoji="0" lang="it-IT" sz="12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Change</a:t>
            </a: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From Baseline (%)</a:t>
            </a:r>
          </a:p>
        </p:txBody>
      </p:sp>
      <p:cxnSp>
        <p:nvCxnSpPr>
          <p:cNvPr id="20" name="Connettore diritto 73">
            <a:extLst>
              <a:ext uri="{FF2B5EF4-FFF2-40B4-BE49-F238E27FC236}">
                <a16:creationId xmlns:a16="http://schemas.microsoft.com/office/drawing/2014/main" id="{038281ED-E672-A461-4A9C-8BF0BF099469}"/>
              </a:ext>
            </a:extLst>
          </p:cNvPr>
          <p:cNvCxnSpPr>
            <a:cxnSpLocks/>
          </p:cNvCxnSpPr>
          <p:nvPr/>
        </p:nvCxnSpPr>
        <p:spPr>
          <a:xfrm>
            <a:off x="1135397" y="2480075"/>
            <a:ext cx="4784123" cy="0"/>
          </a:xfrm>
          <a:prstGeom prst="line">
            <a:avLst/>
          </a:prstGeom>
          <a:ln w="12700">
            <a:solidFill>
              <a:schemeClr val="tx1"/>
            </a:solidFill>
            <a:prstDash val="sysDash"/>
          </a:ln>
        </p:spPr>
        <p:style>
          <a:lnRef idx="2">
            <a:schemeClr val="accent1"/>
          </a:lnRef>
          <a:fillRef idx="0">
            <a:schemeClr val="accent1"/>
          </a:fillRef>
          <a:effectRef idx="1">
            <a:schemeClr val="accent1"/>
          </a:effectRef>
          <a:fontRef idx="minor">
            <a:schemeClr val="tx1"/>
          </a:fontRef>
        </p:style>
      </p:cxnSp>
      <p:sp>
        <p:nvSpPr>
          <p:cNvPr id="21" name="CasellaDiTesto 74">
            <a:extLst>
              <a:ext uri="{FF2B5EF4-FFF2-40B4-BE49-F238E27FC236}">
                <a16:creationId xmlns:a16="http://schemas.microsoft.com/office/drawing/2014/main" id="{7EDF4359-BC22-6C5E-BD8D-34AE9B6451E3}"/>
              </a:ext>
            </a:extLst>
          </p:cNvPr>
          <p:cNvSpPr txBox="1"/>
          <p:nvPr/>
        </p:nvSpPr>
        <p:spPr>
          <a:xfrm>
            <a:off x="1154371"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0</a:t>
            </a:r>
          </a:p>
        </p:txBody>
      </p:sp>
      <p:cxnSp>
        <p:nvCxnSpPr>
          <p:cNvPr id="22" name="Connettore diritto 75">
            <a:extLst>
              <a:ext uri="{FF2B5EF4-FFF2-40B4-BE49-F238E27FC236}">
                <a16:creationId xmlns:a16="http://schemas.microsoft.com/office/drawing/2014/main" id="{F7F173FA-4CAD-0AEF-7AED-69F140F9B254}"/>
              </a:ext>
            </a:extLst>
          </p:cNvPr>
          <p:cNvCxnSpPr>
            <a:cxnSpLocks/>
          </p:cNvCxnSpPr>
          <p:nvPr/>
        </p:nvCxnSpPr>
        <p:spPr>
          <a:xfrm rot="5400000">
            <a:off x="1225989"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3" name="CasellaDiTesto 76">
            <a:extLst>
              <a:ext uri="{FF2B5EF4-FFF2-40B4-BE49-F238E27FC236}">
                <a16:creationId xmlns:a16="http://schemas.microsoft.com/office/drawing/2014/main" id="{506E4322-2571-9708-BAB7-9F139DF8CDF0}"/>
              </a:ext>
            </a:extLst>
          </p:cNvPr>
          <p:cNvSpPr txBox="1"/>
          <p:nvPr/>
        </p:nvSpPr>
        <p:spPr>
          <a:xfrm>
            <a:off x="1375829"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4</a:t>
            </a:r>
          </a:p>
        </p:txBody>
      </p:sp>
      <p:cxnSp>
        <p:nvCxnSpPr>
          <p:cNvPr id="24" name="Connettore diritto 77">
            <a:extLst>
              <a:ext uri="{FF2B5EF4-FFF2-40B4-BE49-F238E27FC236}">
                <a16:creationId xmlns:a16="http://schemas.microsoft.com/office/drawing/2014/main" id="{D4E7AE0E-CBF0-F193-594F-A8E7CDC5C0AE}"/>
              </a:ext>
            </a:extLst>
          </p:cNvPr>
          <p:cNvCxnSpPr>
            <a:cxnSpLocks/>
          </p:cNvCxnSpPr>
          <p:nvPr/>
        </p:nvCxnSpPr>
        <p:spPr>
          <a:xfrm rot="5400000">
            <a:off x="1447445"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5" name="CasellaDiTesto 78">
            <a:extLst>
              <a:ext uri="{FF2B5EF4-FFF2-40B4-BE49-F238E27FC236}">
                <a16:creationId xmlns:a16="http://schemas.microsoft.com/office/drawing/2014/main" id="{8219E235-9925-3456-C9AC-F4E808B10B96}"/>
              </a:ext>
            </a:extLst>
          </p:cNvPr>
          <p:cNvSpPr txBox="1"/>
          <p:nvPr/>
        </p:nvSpPr>
        <p:spPr>
          <a:xfrm>
            <a:off x="1602047"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8</a:t>
            </a:r>
          </a:p>
        </p:txBody>
      </p:sp>
      <p:cxnSp>
        <p:nvCxnSpPr>
          <p:cNvPr id="26" name="Connettore diritto 80">
            <a:extLst>
              <a:ext uri="{FF2B5EF4-FFF2-40B4-BE49-F238E27FC236}">
                <a16:creationId xmlns:a16="http://schemas.microsoft.com/office/drawing/2014/main" id="{877A8B34-371E-443B-62E9-F5740CC2C694}"/>
              </a:ext>
            </a:extLst>
          </p:cNvPr>
          <p:cNvCxnSpPr>
            <a:cxnSpLocks/>
          </p:cNvCxnSpPr>
          <p:nvPr/>
        </p:nvCxnSpPr>
        <p:spPr>
          <a:xfrm rot="5400000">
            <a:off x="1673663"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7" name="CasellaDiTesto 82">
            <a:extLst>
              <a:ext uri="{FF2B5EF4-FFF2-40B4-BE49-F238E27FC236}">
                <a16:creationId xmlns:a16="http://schemas.microsoft.com/office/drawing/2014/main" id="{CF7A0EC8-9BB7-8509-1227-26B89128AC4B}"/>
              </a:ext>
            </a:extLst>
          </p:cNvPr>
          <p:cNvSpPr txBox="1"/>
          <p:nvPr/>
        </p:nvSpPr>
        <p:spPr>
          <a:xfrm>
            <a:off x="1821122"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12</a:t>
            </a:r>
          </a:p>
        </p:txBody>
      </p:sp>
      <p:cxnSp>
        <p:nvCxnSpPr>
          <p:cNvPr id="28" name="Connettore diritto 83">
            <a:extLst>
              <a:ext uri="{FF2B5EF4-FFF2-40B4-BE49-F238E27FC236}">
                <a16:creationId xmlns:a16="http://schemas.microsoft.com/office/drawing/2014/main" id="{6A368883-ED50-E7BB-EF8C-AC7FA993CCB2}"/>
              </a:ext>
            </a:extLst>
          </p:cNvPr>
          <p:cNvCxnSpPr>
            <a:cxnSpLocks/>
          </p:cNvCxnSpPr>
          <p:nvPr/>
        </p:nvCxnSpPr>
        <p:spPr>
          <a:xfrm rot="5400000">
            <a:off x="1892738"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29" name="CasellaDiTesto 84">
            <a:extLst>
              <a:ext uri="{FF2B5EF4-FFF2-40B4-BE49-F238E27FC236}">
                <a16:creationId xmlns:a16="http://schemas.microsoft.com/office/drawing/2014/main" id="{3E42A14A-11E7-364D-800A-F26273083D42}"/>
              </a:ext>
            </a:extLst>
          </p:cNvPr>
          <p:cNvSpPr txBox="1"/>
          <p:nvPr/>
        </p:nvSpPr>
        <p:spPr>
          <a:xfrm>
            <a:off x="2042578"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16</a:t>
            </a:r>
          </a:p>
        </p:txBody>
      </p:sp>
      <p:cxnSp>
        <p:nvCxnSpPr>
          <p:cNvPr id="30" name="Connettore diritto 85">
            <a:extLst>
              <a:ext uri="{FF2B5EF4-FFF2-40B4-BE49-F238E27FC236}">
                <a16:creationId xmlns:a16="http://schemas.microsoft.com/office/drawing/2014/main" id="{C8A57F2F-65C6-EC7E-CB17-3ADDD96C49E6}"/>
              </a:ext>
            </a:extLst>
          </p:cNvPr>
          <p:cNvCxnSpPr>
            <a:cxnSpLocks/>
          </p:cNvCxnSpPr>
          <p:nvPr/>
        </p:nvCxnSpPr>
        <p:spPr>
          <a:xfrm rot="5400000">
            <a:off x="2114194"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1" name="CasellaDiTesto 86">
            <a:extLst>
              <a:ext uri="{FF2B5EF4-FFF2-40B4-BE49-F238E27FC236}">
                <a16:creationId xmlns:a16="http://schemas.microsoft.com/office/drawing/2014/main" id="{0AA167C2-2924-C2D3-E09F-5B236249058B}"/>
              </a:ext>
            </a:extLst>
          </p:cNvPr>
          <p:cNvSpPr txBox="1"/>
          <p:nvPr/>
        </p:nvSpPr>
        <p:spPr>
          <a:xfrm>
            <a:off x="2268797"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a:t>
            </a:r>
          </a:p>
        </p:txBody>
      </p:sp>
      <p:cxnSp>
        <p:nvCxnSpPr>
          <p:cNvPr id="32" name="Connettore diritto 87">
            <a:extLst>
              <a:ext uri="{FF2B5EF4-FFF2-40B4-BE49-F238E27FC236}">
                <a16:creationId xmlns:a16="http://schemas.microsoft.com/office/drawing/2014/main" id="{EEDB95BB-3E12-4B0E-C2B7-2F8E9F30066D}"/>
              </a:ext>
            </a:extLst>
          </p:cNvPr>
          <p:cNvCxnSpPr>
            <a:cxnSpLocks/>
          </p:cNvCxnSpPr>
          <p:nvPr/>
        </p:nvCxnSpPr>
        <p:spPr>
          <a:xfrm rot="5400000">
            <a:off x="2340413"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3" name="CasellaDiTesto 88">
            <a:extLst>
              <a:ext uri="{FF2B5EF4-FFF2-40B4-BE49-F238E27FC236}">
                <a16:creationId xmlns:a16="http://schemas.microsoft.com/office/drawing/2014/main" id="{42FACB00-9F1F-F6E1-2E15-99D6FB16084B}"/>
              </a:ext>
            </a:extLst>
          </p:cNvPr>
          <p:cNvSpPr txBox="1"/>
          <p:nvPr/>
        </p:nvSpPr>
        <p:spPr>
          <a:xfrm>
            <a:off x="2490253"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24</a:t>
            </a:r>
          </a:p>
        </p:txBody>
      </p:sp>
      <p:sp>
        <p:nvSpPr>
          <p:cNvPr id="34" name="CasellaDiTesto 90">
            <a:extLst>
              <a:ext uri="{FF2B5EF4-FFF2-40B4-BE49-F238E27FC236}">
                <a16:creationId xmlns:a16="http://schemas.microsoft.com/office/drawing/2014/main" id="{187E7957-96BC-466D-A33B-F4E8FAEE9E7F}"/>
              </a:ext>
            </a:extLst>
          </p:cNvPr>
          <p:cNvSpPr txBox="1"/>
          <p:nvPr/>
        </p:nvSpPr>
        <p:spPr>
          <a:xfrm>
            <a:off x="3166527"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36</a:t>
            </a:r>
          </a:p>
        </p:txBody>
      </p:sp>
      <p:cxnSp>
        <p:nvCxnSpPr>
          <p:cNvPr id="35" name="Connettore diritto 91">
            <a:extLst>
              <a:ext uri="{FF2B5EF4-FFF2-40B4-BE49-F238E27FC236}">
                <a16:creationId xmlns:a16="http://schemas.microsoft.com/office/drawing/2014/main" id="{71B21586-3F09-C713-C57D-0A17701A92DA}"/>
              </a:ext>
            </a:extLst>
          </p:cNvPr>
          <p:cNvCxnSpPr>
            <a:cxnSpLocks/>
          </p:cNvCxnSpPr>
          <p:nvPr/>
        </p:nvCxnSpPr>
        <p:spPr>
          <a:xfrm rot="5400000">
            <a:off x="3238145"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6" name="CasellaDiTesto 92">
            <a:extLst>
              <a:ext uri="{FF2B5EF4-FFF2-40B4-BE49-F238E27FC236}">
                <a16:creationId xmlns:a16="http://schemas.microsoft.com/office/drawing/2014/main" id="{FEE77E32-CEBF-8F49-938E-D1F484C2B838}"/>
              </a:ext>
            </a:extLst>
          </p:cNvPr>
          <p:cNvSpPr txBox="1"/>
          <p:nvPr/>
        </p:nvSpPr>
        <p:spPr>
          <a:xfrm>
            <a:off x="3833278"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48</a:t>
            </a:r>
          </a:p>
        </p:txBody>
      </p:sp>
      <p:cxnSp>
        <p:nvCxnSpPr>
          <p:cNvPr id="37" name="Connettore diritto 93">
            <a:extLst>
              <a:ext uri="{FF2B5EF4-FFF2-40B4-BE49-F238E27FC236}">
                <a16:creationId xmlns:a16="http://schemas.microsoft.com/office/drawing/2014/main" id="{21FF5E4B-3C9F-9844-570C-C86C1BAE5F6B}"/>
              </a:ext>
            </a:extLst>
          </p:cNvPr>
          <p:cNvCxnSpPr>
            <a:cxnSpLocks/>
          </p:cNvCxnSpPr>
          <p:nvPr/>
        </p:nvCxnSpPr>
        <p:spPr>
          <a:xfrm rot="5400000">
            <a:off x="3904894"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8" name="CasellaDiTesto 94">
            <a:extLst>
              <a:ext uri="{FF2B5EF4-FFF2-40B4-BE49-F238E27FC236}">
                <a16:creationId xmlns:a16="http://schemas.microsoft.com/office/drawing/2014/main" id="{1F0176DC-D142-BFE2-7198-A552EC1A3B1E}"/>
              </a:ext>
            </a:extLst>
          </p:cNvPr>
          <p:cNvSpPr txBox="1"/>
          <p:nvPr/>
        </p:nvSpPr>
        <p:spPr>
          <a:xfrm>
            <a:off x="4511934"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60</a:t>
            </a:r>
          </a:p>
        </p:txBody>
      </p:sp>
      <p:cxnSp>
        <p:nvCxnSpPr>
          <p:cNvPr id="39" name="Connettore diritto 95">
            <a:extLst>
              <a:ext uri="{FF2B5EF4-FFF2-40B4-BE49-F238E27FC236}">
                <a16:creationId xmlns:a16="http://schemas.microsoft.com/office/drawing/2014/main" id="{D7AB39E0-98A8-5EC2-DADA-FA0825730C8B}"/>
              </a:ext>
            </a:extLst>
          </p:cNvPr>
          <p:cNvCxnSpPr>
            <a:cxnSpLocks/>
          </p:cNvCxnSpPr>
          <p:nvPr/>
        </p:nvCxnSpPr>
        <p:spPr>
          <a:xfrm rot="5400000">
            <a:off x="4583550"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40" name="CasellaDiTesto 96">
            <a:extLst>
              <a:ext uri="{FF2B5EF4-FFF2-40B4-BE49-F238E27FC236}">
                <a16:creationId xmlns:a16="http://schemas.microsoft.com/office/drawing/2014/main" id="{5C0F9D66-07B4-591F-F2F4-AE50AAFEFB45}"/>
              </a:ext>
            </a:extLst>
          </p:cNvPr>
          <p:cNvSpPr txBox="1"/>
          <p:nvPr/>
        </p:nvSpPr>
        <p:spPr>
          <a:xfrm>
            <a:off x="5178683" y="5761298"/>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72</a:t>
            </a:r>
          </a:p>
        </p:txBody>
      </p:sp>
      <p:cxnSp>
        <p:nvCxnSpPr>
          <p:cNvPr id="41" name="Connettore diritto 97">
            <a:extLst>
              <a:ext uri="{FF2B5EF4-FFF2-40B4-BE49-F238E27FC236}">
                <a16:creationId xmlns:a16="http://schemas.microsoft.com/office/drawing/2014/main" id="{0F3DDEED-E27E-F310-4F62-3759150CB1AF}"/>
              </a:ext>
            </a:extLst>
          </p:cNvPr>
          <p:cNvCxnSpPr>
            <a:cxnSpLocks/>
          </p:cNvCxnSpPr>
          <p:nvPr/>
        </p:nvCxnSpPr>
        <p:spPr>
          <a:xfrm rot="5400000">
            <a:off x="5250301" y="5714619"/>
            <a:ext cx="54000"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42" name="CasellaDiTesto 98">
            <a:extLst>
              <a:ext uri="{FF2B5EF4-FFF2-40B4-BE49-F238E27FC236}">
                <a16:creationId xmlns:a16="http://schemas.microsoft.com/office/drawing/2014/main" id="{A649CB43-09DF-6981-776A-FC80AC9B3AF9}"/>
              </a:ext>
            </a:extLst>
          </p:cNvPr>
          <p:cNvSpPr txBox="1"/>
          <p:nvPr/>
        </p:nvSpPr>
        <p:spPr>
          <a:xfrm>
            <a:off x="3166527" y="6058123"/>
            <a:ext cx="201995" cy="183911"/>
          </a:xfrm>
          <a:prstGeom prst="rect">
            <a:avLst/>
          </a:prstGeom>
          <a:noFill/>
        </p:spPr>
        <p:txBody>
          <a:bodyPr wrap="none" lIns="36000" tIns="36000" rIns="36000" bIns="3600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Weeks Since Randomization</a:t>
            </a:r>
          </a:p>
        </p:txBody>
      </p:sp>
      <p:grpSp>
        <p:nvGrpSpPr>
          <p:cNvPr id="43" name="Gruppo 150">
            <a:extLst>
              <a:ext uri="{FF2B5EF4-FFF2-40B4-BE49-F238E27FC236}">
                <a16:creationId xmlns:a16="http://schemas.microsoft.com/office/drawing/2014/main" id="{D15115D7-75DA-893B-BA09-60EBD8A80E3D}"/>
              </a:ext>
            </a:extLst>
          </p:cNvPr>
          <p:cNvGrpSpPr/>
          <p:nvPr/>
        </p:nvGrpSpPr>
        <p:grpSpPr>
          <a:xfrm>
            <a:off x="1214495" y="2449422"/>
            <a:ext cx="4097644" cy="496791"/>
            <a:chOff x="1255244" y="1667765"/>
            <a:chExt cx="4097644" cy="496791"/>
          </a:xfrm>
        </p:grpSpPr>
        <p:sp>
          <p:nvSpPr>
            <p:cNvPr id="44" name="Figura a mano libera: forma 149">
              <a:extLst>
                <a:ext uri="{FF2B5EF4-FFF2-40B4-BE49-F238E27FC236}">
                  <a16:creationId xmlns:a16="http://schemas.microsoft.com/office/drawing/2014/main" id="{5BA75A55-3E3E-CE66-5518-C4479A9C66B7}"/>
                </a:ext>
              </a:extLst>
            </p:cNvPr>
            <p:cNvSpPr/>
            <p:nvPr/>
          </p:nvSpPr>
          <p:spPr>
            <a:xfrm>
              <a:off x="1288256" y="1695450"/>
              <a:ext cx="4029075" cy="397669"/>
            </a:xfrm>
            <a:custGeom>
              <a:avLst/>
              <a:gdLst>
                <a:gd name="connsiteX0" fmla="*/ 0 w 4029075"/>
                <a:gd name="connsiteY0" fmla="*/ 0 h 397669"/>
                <a:gd name="connsiteX1" fmla="*/ 214313 w 4029075"/>
                <a:gd name="connsiteY1" fmla="*/ 145256 h 397669"/>
                <a:gd name="connsiteX2" fmla="*/ 452438 w 4029075"/>
                <a:gd name="connsiteY2" fmla="*/ 226219 h 397669"/>
                <a:gd name="connsiteX3" fmla="*/ 664369 w 4029075"/>
                <a:gd name="connsiteY3" fmla="*/ 278606 h 397669"/>
                <a:gd name="connsiteX4" fmla="*/ 907257 w 4029075"/>
                <a:gd name="connsiteY4" fmla="*/ 302419 h 397669"/>
                <a:gd name="connsiteX5" fmla="*/ 1135857 w 4029075"/>
                <a:gd name="connsiteY5" fmla="*/ 314325 h 397669"/>
                <a:gd name="connsiteX6" fmla="*/ 1350169 w 4029075"/>
                <a:gd name="connsiteY6" fmla="*/ 354806 h 397669"/>
                <a:gd name="connsiteX7" fmla="*/ 2019300 w 4029075"/>
                <a:gd name="connsiteY7" fmla="*/ 397669 h 397669"/>
                <a:gd name="connsiteX8" fmla="*/ 2700338 w 4029075"/>
                <a:gd name="connsiteY8" fmla="*/ 340519 h 397669"/>
                <a:gd name="connsiteX9" fmla="*/ 3348038 w 4029075"/>
                <a:gd name="connsiteY9" fmla="*/ 345281 h 397669"/>
                <a:gd name="connsiteX10" fmla="*/ 4029075 w 4029075"/>
                <a:gd name="connsiteY10" fmla="*/ 314325 h 397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29075" h="397669">
                  <a:moveTo>
                    <a:pt x="0" y="0"/>
                  </a:moveTo>
                  <a:lnTo>
                    <a:pt x="214313" y="145256"/>
                  </a:lnTo>
                  <a:lnTo>
                    <a:pt x="452438" y="226219"/>
                  </a:lnTo>
                  <a:lnTo>
                    <a:pt x="664369" y="278606"/>
                  </a:lnTo>
                  <a:lnTo>
                    <a:pt x="907257" y="302419"/>
                  </a:lnTo>
                  <a:lnTo>
                    <a:pt x="1135857" y="314325"/>
                  </a:lnTo>
                  <a:lnTo>
                    <a:pt x="1350169" y="354806"/>
                  </a:lnTo>
                  <a:lnTo>
                    <a:pt x="2019300" y="397669"/>
                  </a:lnTo>
                  <a:lnTo>
                    <a:pt x="2700338" y="340519"/>
                  </a:lnTo>
                  <a:lnTo>
                    <a:pt x="3348038" y="345281"/>
                  </a:lnTo>
                  <a:lnTo>
                    <a:pt x="4029075" y="314325"/>
                  </a:lnTo>
                </a:path>
              </a:pathLst>
            </a:custGeom>
            <a:noFill/>
            <a:ln>
              <a:solidFill>
                <a:srgbClr val="8A969E"/>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5" name="Rettangolo 100">
              <a:extLst>
                <a:ext uri="{FF2B5EF4-FFF2-40B4-BE49-F238E27FC236}">
                  <a16:creationId xmlns:a16="http://schemas.microsoft.com/office/drawing/2014/main" id="{58F96AFC-7C3D-2E95-63BF-30F24254988E}"/>
                </a:ext>
              </a:extLst>
            </p:cNvPr>
            <p:cNvSpPr/>
            <p:nvPr/>
          </p:nvSpPr>
          <p:spPr>
            <a:xfrm>
              <a:off x="1702919" y="1886840"/>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6" name="Rettangolo 101">
              <a:extLst>
                <a:ext uri="{FF2B5EF4-FFF2-40B4-BE49-F238E27FC236}">
                  <a16:creationId xmlns:a16="http://schemas.microsoft.com/office/drawing/2014/main" id="{AFD0698E-6D79-39C8-E6FB-05F6003BFD78}"/>
                </a:ext>
              </a:extLst>
            </p:cNvPr>
            <p:cNvSpPr/>
            <p:nvPr/>
          </p:nvSpPr>
          <p:spPr>
            <a:xfrm>
              <a:off x="1476700" y="1808259"/>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7" name="Rettangolo 102">
              <a:extLst>
                <a:ext uri="{FF2B5EF4-FFF2-40B4-BE49-F238E27FC236}">
                  <a16:creationId xmlns:a16="http://schemas.microsoft.com/office/drawing/2014/main" id="{EDE097B1-6332-9B57-364D-AC4D81011753}"/>
                </a:ext>
              </a:extLst>
            </p:cNvPr>
            <p:cNvSpPr/>
            <p:nvPr/>
          </p:nvSpPr>
          <p:spPr>
            <a:xfrm>
              <a:off x="1255244" y="1667765"/>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8" name="Rettangolo 103">
              <a:extLst>
                <a:ext uri="{FF2B5EF4-FFF2-40B4-BE49-F238E27FC236}">
                  <a16:creationId xmlns:a16="http://schemas.microsoft.com/office/drawing/2014/main" id="{91368483-D0ED-059D-4E8C-9D5B682F3C78}"/>
                </a:ext>
              </a:extLst>
            </p:cNvPr>
            <p:cNvSpPr/>
            <p:nvPr/>
          </p:nvSpPr>
          <p:spPr>
            <a:xfrm>
              <a:off x="1924376" y="1939228"/>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49" name="Gruppo 114">
              <a:extLst>
                <a:ext uri="{FF2B5EF4-FFF2-40B4-BE49-F238E27FC236}">
                  <a16:creationId xmlns:a16="http://schemas.microsoft.com/office/drawing/2014/main" id="{244BF0AC-8F26-0F28-E710-593A6A8EE711}"/>
                </a:ext>
              </a:extLst>
            </p:cNvPr>
            <p:cNvGrpSpPr/>
            <p:nvPr/>
          </p:nvGrpSpPr>
          <p:grpSpPr>
            <a:xfrm>
              <a:off x="2600326" y="1988039"/>
              <a:ext cx="66675" cy="121749"/>
              <a:chOff x="2600326" y="1988039"/>
              <a:chExt cx="66675" cy="121749"/>
            </a:xfrm>
          </p:grpSpPr>
          <p:cxnSp>
            <p:nvCxnSpPr>
              <p:cNvPr id="81" name="Connettore diritto 106">
                <a:extLst>
                  <a:ext uri="{FF2B5EF4-FFF2-40B4-BE49-F238E27FC236}">
                    <a16:creationId xmlns:a16="http://schemas.microsoft.com/office/drawing/2014/main" id="{98634D68-5BAF-7149-3270-C7FA34F3E266}"/>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82" name="Connettore diritto 109">
                <a:extLst>
                  <a:ext uri="{FF2B5EF4-FFF2-40B4-BE49-F238E27FC236}">
                    <a16:creationId xmlns:a16="http://schemas.microsoft.com/office/drawing/2014/main" id="{45CC7379-F913-53CD-647E-CB4A69049436}"/>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83" name="Connettore diritto 111">
                <a:extLst>
                  <a:ext uri="{FF2B5EF4-FFF2-40B4-BE49-F238E27FC236}">
                    <a16:creationId xmlns:a16="http://schemas.microsoft.com/office/drawing/2014/main" id="{10BEBC7D-1E15-7A58-349D-3D7A0FAE030E}"/>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0" name="Rettangolo 104">
              <a:extLst>
                <a:ext uri="{FF2B5EF4-FFF2-40B4-BE49-F238E27FC236}">
                  <a16:creationId xmlns:a16="http://schemas.microsoft.com/office/drawing/2014/main" id="{C6457465-A4E2-F6BD-A09D-1FFFB47D4261}"/>
                </a:ext>
              </a:extLst>
            </p:cNvPr>
            <p:cNvSpPr/>
            <p:nvPr/>
          </p:nvSpPr>
          <p:spPr>
            <a:xfrm>
              <a:off x="2598107" y="2015428"/>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1" name="Gruppo 115">
              <a:extLst>
                <a:ext uri="{FF2B5EF4-FFF2-40B4-BE49-F238E27FC236}">
                  <a16:creationId xmlns:a16="http://schemas.microsoft.com/office/drawing/2014/main" id="{DDDA7813-20B5-9E60-6029-6413541767EE}"/>
                </a:ext>
              </a:extLst>
            </p:cNvPr>
            <p:cNvGrpSpPr/>
            <p:nvPr/>
          </p:nvGrpSpPr>
          <p:grpSpPr>
            <a:xfrm>
              <a:off x="3274219" y="2014538"/>
              <a:ext cx="66675" cy="150018"/>
              <a:chOff x="2600326" y="1988039"/>
              <a:chExt cx="66675" cy="121749"/>
            </a:xfrm>
          </p:grpSpPr>
          <p:cxnSp>
            <p:nvCxnSpPr>
              <p:cNvPr id="78" name="Connettore diritto 116">
                <a:extLst>
                  <a:ext uri="{FF2B5EF4-FFF2-40B4-BE49-F238E27FC236}">
                    <a16:creationId xmlns:a16="http://schemas.microsoft.com/office/drawing/2014/main" id="{BEAB7499-EAE8-7B16-FC8D-EADE74B82C01}"/>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9" name="Connettore diritto 117">
                <a:extLst>
                  <a:ext uri="{FF2B5EF4-FFF2-40B4-BE49-F238E27FC236}">
                    <a16:creationId xmlns:a16="http://schemas.microsoft.com/office/drawing/2014/main" id="{D4606E93-9261-2FEF-4F4C-0DB1FBD3F6A7}"/>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80" name="Connettore diritto 118">
                <a:extLst>
                  <a:ext uri="{FF2B5EF4-FFF2-40B4-BE49-F238E27FC236}">
                    <a16:creationId xmlns:a16="http://schemas.microsoft.com/office/drawing/2014/main" id="{D0BA60E5-675D-4A72-377A-1B34B339BCA3}"/>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2" name="Rettangolo 119">
              <a:extLst>
                <a:ext uri="{FF2B5EF4-FFF2-40B4-BE49-F238E27FC236}">
                  <a16:creationId xmlns:a16="http://schemas.microsoft.com/office/drawing/2014/main" id="{36A4ABE9-87F1-C514-8CB1-FE4E56303F31}"/>
                </a:ext>
              </a:extLst>
            </p:cNvPr>
            <p:cNvSpPr/>
            <p:nvPr/>
          </p:nvSpPr>
          <p:spPr>
            <a:xfrm>
              <a:off x="3272000" y="2055909"/>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3" name="Gruppo 120">
              <a:extLst>
                <a:ext uri="{FF2B5EF4-FFF2-40B4-BE49-F238E27FC236}">
                  <a16:creationId xmlns:a16="http://schemas.microsoft.com/office/drawing/2014/main" id="{7B89DF08-2D55-6A05-901F-0946D6DDDAA5}"/>
                </a:ext>
              </a:extLst>
            </p:cNvPr>
            <p:cNvGrpSpPr/>
            <p:nvPr/>
          </p:nvGrpSpPr>
          <p:grpSpPr>
            <a:xfrm>
              <a:off x="3945732" y="1950244"/>
              <a:ext cx="66675" cy="176212"/>
              <a:chOff x="2600326" y="1988039"/>
              <a:chExt cx="66675" cy="121749"/>
            </a:xfrm>
          </p:grpSpPr>
          <p:cxnSp>
            <p:nvCxnSpPr>
              <p:cNvPr id="75" name="Connettore diritto 121">
                <a:extLst>
                  <a:ext uri="{FF2B5EF4-FFF2-40B4-BE49-F238E27FC236}">
                    <a16:creationId xmlns:a16="http://schemas.microsoft.com/office/drawing/2014/main" id="{5F63D8D1-3DEC-B8BD-EC43-A02919A015EA}"/>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6" name="Connettore diritto 122">
                <a:extLst>
                  <a:ext uri="{FF2B5EF4-FFF2-40B4-BE49-F238E27FC236}">
                    <a16:creationId xmlns:a16="http://schemas.microsoft.com/office/drawing/2014/main" id="{AA5658B3-5D5F-30EB-F6B9-E8F1AB49C0D2}"/>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7" name="Connettore diritto 123">
                <a:extLst>
                  <a:ext uri="{FF2B5EF4-FFF2-40B4-BE49-F238E27FC236}">
                    <a16:creationId xmlns:a16="http://schemas.microsoft.com/office/drawing/2014/main" id="{18904BCA-034A-C0DC-B77B-D62C87D29EE3}"/>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4" name="Rettangolo 124">
              <a:extLst>
                <a:ext uri="{FF2B5EF4-FFF2-40B4-BE49-F238E27FC236}">
                  <a16:creationId xmlns:a16="http://schemas.microsoft.com/office/drawing/2014/main" id="{66901CBB-EE67-FC9D-C4AF-6C2CA4ACD037}"/>
                </a:ext>
              </a:extLst>
            </p:cNvPr>
            <p:cNvSpPr/>
            <p:nvPr/>
          </p:nvSpPr>
          <p:spPr>
            <a:xfrm>
              <a:off x="3943513" y="2003522"/>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5" name="Gruppo 125">
              <a:extLst>
                <a:ext uri="{FF2B5EF4-FFF2-40B4-BE49-F238E27FC236}">
                  <a16:creationId xmlns:a16="http://schemas.microsoft.com/office/drawing/2014/main" id="{67621FBC-F1E2-D62C-EF9C-57F504952134}"/>
                </a:ext>
              </a:extLst>
            </p:cNvPr>
            <p:cNvGrpSpPr/>
            <p:nvPr/>
          </p:nvGrpSpPr>
          <p:grpSpPr>
            <a:xfrm>
              <a:off x="4614863" y="1940719"/>
              <a:ext cx="66675" cy="192881"/>
              <a:chOff x="2600326" y="1988039"/>
              <a:chExt cx="66675" cy="121749"/>
            </a:xfrm>
          </p:grpSpPr>
          <p:cxnSp>
            <p:nvCxnSpPr>
              <p:cNvPr id="72" name="Connettore diritto 126">
                <a:extLst>
                  <a:ext uri="{FF2B5EF4-FFF2-40B4-BE49-F238E27FC236}">
                    <a16:creationId xmlns:a16="http://schemas.microsoft.com/office/drawing/2014/main" id="{918C61CC-B912-C78D-5801-D76EA1A4E91F}"/>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3" name="Connettore diritto 127">
                <a:extLst>
                  <a:ext uri="{FF2B5EF4-FFF2-40B4-BE49-F238E27FC236}">
                    <a16:creationId xmlns:a16="http://schemas.microsoft.com/office/drawing/2014/main" id="{4F53B95F-BE5A-A745-88C8-281411EF5570}"/>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4" name="Connettore diritto 128">
                <a:extLst>
                  <a:ext uri="{FF2B5EF4-FFF2-40B4-BE49-F238E27FC236}">
                    <a16:creationId xmlns:a16="http://schemas.microsoft.com/office/drawing/2014/main" id="{01D732C5-B341-1696-E627-07130F0A7107}"/>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6" name="Rettangolo 129">
              <a:extLst>
                <a:ext uri="{FF2B5EF4-FFF2-40B4-BE49-F238E27FC236}">
                  <a16:creationId xmlns:a16="http://schemas.microsoft.com/office/drawing/2014/main" id="{54AE43BC-CD0A-DD4D-66AC-803C57459EF6}"/>
                </a:ext>
              </a:extLst>
            </p:cNvPr>
            <p:cNvSpPr/>
            <p:nvPr/>
          </p:nvSpPr>
          <p:spPr>
            <a:xfrm>
              <a:off x="4612644" y="2003522"/>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7" name="Gruppo 130">
              <a:extLst>
                <a:ext uri="{FF2B5EF4-FFF2-40B4-BE49-F238E27FC236}">
                  <a16:creationId xmlns:a16="http://schemas.microsoft.com/office/drawing/2014/main" id="{8E49274A-3146-00E0-3519-9CF56F2A3640}"/>
                </a:ext>
              </a:extLst>
            </p:cNvPr>
            <p:cNvGrpSpPr/>
            <p:nvPr/>
          </p:nvGrpSpPr>
          <p:grpSpPr>
            <a:xfrm>
              <a:off x="5283994" y="1909764"/>
              <a:ext cx="66675" cy="204786"/>
              <a:chOff x="2600326" y="1988039"/>
              <a:chExt cx="66675" cy="121749"/>
            </a:xfrm>
          </p:grpSpPr>
          <p:cxnSp>
            <p:nvCxnSpPr>
              <p:cNvPr id="69" name="Connettore diritto 131">
                <a:extLst>
                  <a:ext uri="{FF2B5EF4-FFF2-40B4-BE49-F238E27FC236}">
                    <a16:creationId xmlns:a16="http://schemas.microsoft.com/office/drawing/2014/main" id="{55EAB96C-263F-FB79-B31B-6E4785C1676B}"/>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0" name="Connettore diritto 132">
                <a:extLst>
                  <a:ext uri="{FF2B5EF4-FFF2-40B4-BE49-F238E27FC236}">
                    <a16:creationId xmlns:a16="http://schemas.microsoft.com/office/drawing/2014/main" id="{0A68FBAC-3EBB-F299-9CE6-FB2858C81D8F}"/>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71" name="Connettore diritto 133">
                <a:extLst>
                  <a:ext uri="{FF2B5EF4-FFF2-40B4-BE49-F238E27FC236}">
                    <a16:creationId xmlns:a16="http://schemas.microsoft.com/office/drawing/2014/main" id="{A1438570-7FF7-0033-AAB9-D68591870C39}"/>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58" name="Rettangolo 134">
              <a:extLst>
                <a:ext uri="{FF2B5EF4-FFF2-40B4-BE49-F238E27FC236}">
                  <a16:creationId xmlns:a16="http://schemas.microsoft.com/office/drawing/2014/main" id="{7036928F-6A52-B354-12AF-F96FEAAC8DD3}"/>
                </a:ext>
              </a:extLst>
            </p:cNvPr>
            <p:cNvSpPr/>
            <p:nvPr/>
          </p:nvSpPr>
          <p:spPr>
            <a:xfrm>
              <a:off x="5281775" y="1974947"/>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59" name="Gruppo 139">
              <a:extLst>
                <a:ext uri="{FF2B5EF4-FFF2-40B4-BE49-F238E27FC236}">
                  <a16:creationId xmlns:a16="http://schemas.microsoft.com/office/drawing/2014/main" id="{6F1353EA-C1C7-C34C-17CF-2CA3789B3E3A}"/>
                </a:ext>
              </a:extLst>
            </p:cNvPr>
            <p:cNvGrpSpPr/>
            <p:nvPr/>
          </p:nvGrpSpPr>
          <p:grpSpPr>
            <a:xfrm>
              <a:off x="2378869" y="1947863"/>
              <a:ext cx="66675" cy="119062"/>
              <a:chOff x="2600326" y="1988039"/>
              <a:chExt cx="66675" cy="121749"/>
            </a:xfrm>
          </p:grpSpPr>
          <p:cxnSp>
            <p:nvCxnSpPr>
              <p:cNvPr id="66" name="Connettore diritto 140">
                <a:extLst>
                  <a:ext uri="{FF2B5EF4-FFF2-40B4-BE49-F238E27FC236}">
                    <a16:creationId xmlns:a16="http://schemas.microsoft.com/office/drawing/2014/main" id="{3AB9FB44-E5AC-318E-C0E3-74F47CBF0394}"/>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67" name="Connettore diritto 141">
                <a:extLst>
                  <a:ext uri="{FF2B5EF4-FFF2-40B4-BE49-F238E27FC236}">
                    <a16:creationId xmlns:a16="http://schemas.microsoft.com/office/drawing/2014/main" id="{6DDC4E06-3508-D0DC-50A4-FA0F16161E5F}"/>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68" name="Connettore diritto 142">
                <a:extLst>
                  <a:ext uri="{FF2B5EF4-FFF2-40B4-BE49-F238E27FC236}">
                    <a16:creationId xmlns:a16="http://schemas.microsoft.com/office/drawing/2014/main" id="{1FA71B7F-90D6-CC98-C84F-EE5A8D2682BD}"/>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60" name="Rettangolo 143">
              <a:extLst>
                <a:ext uri="{FF2B5EF4-FFF2-40B4-BE49-F238E27FC236}">
                  <a16:creationId xmlns:a16="http://schemas.microsoft.com/office/drawing/2014/main" id="{C657516F-A592-7082-F65D-8F55329C161A}"/>
                </a:ext>
              </a:extLst>
            </p:cNvPr>
            <p:cNvSpPr/>
            <p:nvPr/>
          </p:nvSpPr>
          <p:spPr>
            <a:xfrm>
              <a:off x="2376650" y="1972565"/>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61" name="Gruppo 144">
              <a:extLst>
                <a:ext uri="{FF2B5EF4-FFF2-40B4-BE49-F238E27FC236}">
                  <a16:creationId xmlns:a16="http://schemas.microsoft.com/office/drawing/2014/main" id="{655E3195-5286-8ECE-F381-806C6852AE7D}"/>
                </a:ext>
              </a:extLst>
            </p:cNvPr>
            <p:cNvGrpSpPr/>
            <p:nvPr/>
          </p:nvGrpSpPr>
          <p:grpSpPr>
            <a:xfrm>
              <a:off x="2150269" y="1950244"/>
              <a:ext cx="66675" cy="104776"/>
              <a:chOff x="2600326" y="1988039"/>
              <a:chExt cx="66675" cy="121749"/>
            </a:xfrm>
          </p:grpSpPr>
          <p:cxnSp>
            <p:nvCxnSpPr>
              <p:cNvPr id="63" name="Connettore diritto 145">
                <a:extLst>
                  <a:ext uri="{FF2B5EF4-FFF2-40B4-BE49-F238E27FC236}">
                    <a16:creationId xmlns:a16="http://schemas.microsoft.com/office/drawing/2014/main" id="{BBF8A336-D6D0-88E8-1A5E-050D37C61A08}"/>
                  </a:ext>
                </a:extLst>
              </p:cNvPr>
              <p:cNvCxnSpPr>
                <a:cxnSpLocks/>
              </p:cNvCxnSpPr>
              <p:nvPr/>
            </p:nvCxnSpPr>
            <p:spPr>
              <a:xfrm>
                <a:off x="2633663" y="1988039"/>
                <a:ext cx="0" cy="121749"/>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64" name="Connettore diritto 146">
                <a:extLst>
                  <a:ext uri="{FF2B5EF4-FFF2-40B4-BE49-F238E27FC236}">
                    <a16:creationId xmlns:a16="http://schemas.microsoft.com/office/drawing/2014/main" id="{EF08A13C-5159-4951-728F-9A1E4209C24B}"/>
                  </a:ext>
                </a:extLst>
              </p:cNvPr>
              <p:cNvCxnSpPr>
                <a:cxnSpLocks/>
              </p:cNvCxnSpPr>
              <p:nvPr/>
            </p:nvCxnSpPr>
            <p:spPr>
              <a:xfrm>
                <a:off x="2600326" y="1991453"/>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cxnSp>
            <p:nvCxnSpPr>
              <p:cNvPr id="65" name="Connettore diritto 147">
                <a:extLst>
                  <a:ext uri="{FF2B5EF4-FFF2-40B4-BE49-F238E27FC236}">
                    <a16:creationId xmlns:a16="http://schemas.microsoft.com/office/drawing/2014/main" id="{310464C6-C448-16C2-E150-3AE8376CF59A}"/>
                  </a:ext>
                </a:extLst>
              </p:cNvPr>
              <p:cNvCxnSpPr>
                <a:cxnSpLocks/>
              </p:cNvCxnSpPr>
              <p:nvPr/>
            </p:nvCxnSpPr>
            <p:spPr>
              <a:xfrm>
                <a:off x="2600326" y="2108134"/>
                <a:ext cx="66675" cy="0"/>
              </a:xfrm>
              <a:prstGeom prst="line">
                <a:avLst/>
              </a:prstGeom>
              <a:ln w="12700">
                <a:solidFill>
                  <a:srgbClr val="8A969E"/>
                </a:solidFill>
              </a:ln>
            </p:spPr>
            <p:style>
              <a:lnRef idx="2">
                <a:schemeClr val="accent1"/>
              </a:lnRef>
              <a:fillRef idx="0">
                <a:schemeClr val="accent1"/>
              </a:fillRef>
              <a:effectRef idx="1">
                <a:schemeClr val="accent1"/>
              </a:effectRef>
              <a:fontRef idx="minor">
                <a:schemeClr val="tx1"/>
              </a:fontRef>
            </p:style>
          </p:cxnSp>
        </p:grpSp>
        <p:sp>
          <p:nvSpPr>
            <p:cNvPr id="62" name="Rettangolo 148">
              <a:extLst>
                <a:ext uri="{FF2B5EF4-FFF2-40B4-BE49-F238E27FC236}">
                  <a16:creationId xmlns:a16="http://schemas.microsoft.com/office/drawing/2014/main" id="{C191ABDC-5905-9F2E-2C8B-3CB25BED83AE}"/>
                </a:ext>
              </a:extLst>
            </p:cNvPr>
            <p:cNvSpPr/>
            <p:nvPr/>
          </p:nvSpPr>
          <p:spPr>
            <a:xfrm>
              <a:off x="2148050" y="1965421"/>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84" name="Gruppo 197">
            <a:extLst>
              <a:ext uri="{FF2B5EF4-FFF2-40B4-BE49-F238E27FC236}">
                <a16:creationId xmlns:a16="http://schemas.microsoft.com/office/drawing/2014/main" id="{23153109-9168-6532-4D0F-5B4464239F99}"/>
              </a:ext>
            </a:extLst>
          </p:cNvPr>
          <p:cNvGrpSpPr/>
          <p:nvPr/>
        </p:nvGrpSpPr>
        <p:grpSpPr>
          <a:xfrm>
            <a:off x="1214495" y="2449422"/>
            <a:ext cx="4097644" cy="2182716"/>
            <a:chOff x="1255244" y="1667765"/>
            <a:chExt cx="4097644" cy="2182716"/>
          </a:xfrm>
        </p:grpSpPr>
        <p:sp>
          <p:nvSpPr>
            <p:cNvPr id="85" name="Figura a mano libera: forma 196">
              <a:extLst>
                <a:ext uri="{FF2B5EF4-FFF2-40B4-BE49-F238E27FC236}">
                  <a16:creationId xmlns:a16="http://schemas.microsoft.com/office/drawing/2014/main" id="{7B1DFE41-C3CF-F1D1-C902-B65DB501565B}"/>
                </a:ext>
              </a:extLst>
            </p:cNvPr>
            <p:cNvSpPr/>
            <p:nvPr/>
          </p:nvSpPr>
          <p:spPr>
            <a:xfrm>
              <a:off x="1293019" y="1700213"/>
              <a:ext cx="4029075" cy="2050256"/>
            </a:xfrm>
            <a:custGeom>
              <a:avLst/>
              <a:gdLst>
                <a:gd name="connsiteX0" fmla="*/ 0 w 4029075"/>
                <a:gd name="connsiteY0" fmla="*/ 0 h 2050256"/>
                <a:gd name="connsiteX1" fmla="*/ 219075 w 4029075"/>
                <a:gd name="connsiteY1" fmla="*/ 421481 h 2050256"/>
                <a:gd name="connsiteX2" fmla="*/ 452437 w 4029075"/>
                <a:gd name="connsiteY2" fmla="*/ 790575 h 2050256"/>
                <a:gd name="connsiteX3" fmla="*/ 676275 w 4029075"/>
                <a:gd name="connsiteY3" fmla="*/ 1023937 h 2050256"/>
                <a:gd name="connsiteX4" fmla="*/ 895350 w 4029075"/>
                <a:gd name="connsiteY4" fmla="*/ 1190625 h 2050256"/>
                <a:gd name="connsiteX5" fmla="*/ 1123950 w 4029075"/>
                <a:gd name="connsiteY5" fmla="*/ 1357312 h 2050256"/>
                <a:gd name="connsiteX6" fmla="*/ 1340644 w 4029075"/>
                <a:gd name="connsiteY6" fmla="*/ 1504950 h 2050256"/>
                <a:gd name="connsiteX7" fmla="*/ 2014537 w 4029075"/>
                <a:gd name="connsiteY7" fmla="*/ 1754981 h 2050256"/>
                <a:gd name="connsiteX8" fmla="*/ 2686050 w 4029075"/>
                <a:gd name="connsiteY8" fmla="*/ 1914525 h 2050256"/>
                <a:gd name="connsiteX9" fmla="*/ 3355181 w 4029075"/>
                <a:gd name="connsiteY9" fmla="*/ 2038350 h 2050256"/>
                <a:gd name="connsiteX10" fmla="*/ 4029075 w 4029075"/>
                <a:gd name="connsiteY10" fmla="*/ 2050256 h 205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29075" h="2050256">
                  <a:moveTo>
                    <a:pt x="0" y="0"/>
                  </a:moveTo>
                  <a:lnTo>
                    <a:pt x="219075" y="421481"/>
                  </a:lnTo>
                  <a:lnTo>
                    <a:pt x="452437" y="790575"/>
                  </a:lnTo>
                  <a:lnTo>
                    <a:pt x="676275" y="1023937"/>
                  </a:lnTo>
                  <a:lnTo>
                    <a:pt x="895350" y="1190625"/>
                  </a:lnTo>
                  <a:lnTo>
                    <a:pt x="1123950" y="1357312"/>
                  </a:lnTo>
                  <a:lnTo>
                    <a:pt x="1340644" y="1504950"/>
                  </a:lnTo>
                  <a:lnTo>
                    <a:pt x="2014537" y="1754981"/>
                  </a:lnTo>
                  <a:lnTo>
                    <a:pt x="2686050" y="1914525"/>
                  </a:lnTo>
                  <a:lnTo>
                    <a:pt x="3355181" y="2038350"/>
                  </a:lnTo>
                  <a:lnTo>
                    <a:pt x="4029075" y="2050256"/>
                  </a:lnTo>
                </a:path>
              </a:pathLst>
            </a:custGeom>
            <a:noFill/>
            <a:ln>
              <a:solidFill>
                <a:srgbClr val="99BFE5"/>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6" name="Ovale 157">
              <a:extLst>
                <a:ext uri="{FF2B5EF4-FFF2-40B4-BE49-F238E27FC236}">
                  <a16:creationId xmlns:a16="http://schemas.microsoft.com/office/drawing/2014/main" id="{5C757B50-4186-ADA1-C3F9-6EEC75A8EBED}"/>
                </a:ext>
              </a:extLst>
            </p:cNvPr>
            <p:cNvSpPr/>
            <p:nvPr/>
          </p:nvSpPr>
          <p:spPr>
            <a:xfrm>
              <a:off x="1702919" y="2435771"/>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7" name="Ovale 158">
              <a:extLst>
                <a:ext uri="{FF2B5EF4-FFF2-40B4-BE49-F238E27FC236}">
                  <a16:creationId xmlns:a16="http://schemas.microsoft.com/office/drawing/2014/main" id="{0FE42DFF-A368-0FF5-35CA-3909E0B5E9D7}"/>
                </a:ext>
              </a:extLst>
            </p:cNvPr>
            <p:cNvSpPr/>
            <p:nvPr/>
          </p:nvSpPr>
          <p:spPr>
            <a:xfrm>
              <a:off x="1476700" y="2083346"/>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8" name="Ovale 159">
              <a:extLst>
                <a:ext uri="{FF2B5EF4-FFF2-40B4-BE49-F238E27FC236}">
                  <a16:creationId xmlns:a16="http://schemas.microsoft.com/office/drawing/2014/main" id="{F12379DF-EF10-6295-8527-9EDCBBC2954D}"/>
                </a:ext>
              </a:extLst>
            </p:cNvPr>
            <p:cNvSpPr/>
            <p:nvPr/>
          </p:nvSpPr>
          <p:spPr>
            <a:xfrm>
              <a:off x="1255244" y="1667765"/>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89" name="Ovale 160">
              <a:extLst>
                <a:ext uri="{FF2B5EF4-FFF2-40B4-BE49-F238E27FC236}">
                  <a16:creationId xmlns:a16="http://schemas.microsoft.com/office/drawing/2014/main" id="{64644591-DA23-62A1-9154-D8DD84653210}"/>
                </a:ext>
              </a:extLst>
            </p:cNvPr>
            <p:cNvSpPr/>
            <p:nvPr/>
          </p:nvSpPr>
          <p:spPr>
            <a:xfrm>
              <a:off x="1924376" y="2681040"/>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0" name="Gruppo 161">
              <a:extLst>
                <a:ext uri="{FF2B5EF4-FFF2-40B4-BE49-F238E27FC236}">
                  <a16:creationId xmlns:a16="http://schemas.microsoft.com/office/drawing/2014/main" id="{B1D36B92-BFE7-D2E6-7EE1-1707678CA457}"/>
                </a:ext>
              </a:extLst>
            </p:cNvPr>
            <p:cNvGrpSpPr/>
            <p:nvPr/>
          </p:nvGrpSpPr>
          <p:grpSpPr>
            <a:xfrm>
              <a:off x="1924051" y="2670320"/>
              <a:ext cx="66675" cy="94311"/>
              <a:chOff x="2600326" y="1988039"/>
              <a:chExt cx="66675" cy="121749"/>
            </a:xfrm>
          </p:grpSpPr>
          <p:cxnSp>
            <p:nvCxnSpPr>
              <p:cNvPr id="125" name="Connettore diritto 193">
                <a:extLst>
                  <a:ext uri="{FF2B5EF4-FFF2-40B4-BE49-F238E27FC236}">
                    <a16:creationId xmlns:a16="http://schemas.microsoft.com/office/drawing/2014/main" id="{7E95FBE6-9611-411E-6BC4-6190CE3F3D57}"/>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6" name="Connettore diritto 194">
                <a:extLst>
                  <a:ext uri="{FF2B5EF4-FFF2-40B4-BE49-F238E27FC236}">
                    <a16:creationId xmlns:a16="http://schemas.microsoft.com/office/drawing/2014/main" id="{AC79047E-76D0-53B6-3D1D-0FBE7386C974}"/>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7" name="Connettore diritto 195">
                <a:extLst>
                  <a:ext uri="{FF2B5EF4-FFF2-40B4-BE49-F238E27FC236}">
                    <a16:creationId xmlns:a16="http://schemas.microsoft.com/office/drawing/2014/main" id="{F0164933-E334-C069-CA33-E1B0ADF53E1F}"/>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1" name="Ovale 162">
              <a:extLst>
                <a:ext uri="{FF2B5EF4-FFF2-40B4-BE49-F238E27FC236}">
                  <a16:creationId xmlns:a16="http://schemas.microsoft.com/office/drawing/2014/main" id="{C8034541-CF55-3D4D-5D32-CA3D48E620C9}"/>
                </a:ext>
              </a:extLst>
            </p:cNvPr>
            <p:cNvSpPr/>
            <p:nvPr/>
          </p:nvSpPr>
          <p:spPr>
            <a:xfrm>
              <a:off x="2598107" y="3166815"/>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2" name="Gruppo 163">
              <a:extLst>
                <a:ext uri="{FF2B5EF4-FFF2-40B4-BE49-F238E27FC236}">
                  <a16:creationId xmlns:a16="http://schemas.microsoft.com/office/drawing/2014/main" id="{812CB750-81FA-6887-F59D-4CEEF91E91DF}"/>
                </a:ext>
              </a:extLst>
            </p:cNvPr>
            <p:cNvGrpSpPr/>
            <p:nvPr/>
          </p:nvGrpSpPr>
          <p:grpSpPr>
            <a:xfrm>
              <a:off x="2597943" y="3137349"/>
              <a:ext cx="742951" cy="392906"/>
              <a:chOff x="1924050" y="1790920"/>
              <a:chExt cx="742951" cy="318868"/>
            </a:xfrm>
          </p:grpSpPr>
          <p:cxnSp>
            <p:nvCxnSpPr>
              <p:cNvPr id="119" name="Connettore diritto 190">
                <a:extLst>
                  <a:ext uri="{FF2B5EF4-FFF2-40B4-BE49-F238E27FC236}">
                    <a16:creationId xmlns:a16="http://schemas.microsoft.com/office/drawing/2014/main" id="{8BCF6140-EA99-AC8D-415A-6A5B6287D00B}"/>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0" name="Connettore diritto 191">
                <a:extLst>
                  <a:ext uri="{FF2B5EF4-FFF2-40B4-BE49-F238E27FC236}">
                    <a16:creationId xmlns:a16="http://schemas.microsoft.com/office/drawing/2014/main" id="{4C90EE83-3D46-7F77-F634-EA86AD39CA44}"/>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1" name="Connettore diritto 192">
                <a:extLst>
                  <a:ext uri="{FF2B5EF4-FFF2-40B4-BE49-F238E27FC236}">
                    <a16:creationId xmlns:a16="http://schemas.microsoft.com/office/drawing/2014/main" id="{1DEE28B2-5570-4057-EA99-8FEAB64998CA}"/>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2" name="Connettore diritto 239">
                <a:extLst>
                  <a:ext uri="{FF2B5EF4-FFF2-40B4-BE49-F238E27FC236}">
                    <a16:creationId xmlns:a16="http://schemas.microsoft.com/office/drawing/2014/main" id="{18DB20FB-F2F6-595B-34EC-C22C9B1F2FDF}"/>
                  </a:ext>
                </a:extLst>
              </p:cNvPr>
              <p:cNvCxnSpPr>
                <a:cxnSpLocks/>
              </p:cNvCxnSpPr>
              <p:nvPr/>
            </p:nvCxnSpPr>
            <p:spPr>
              <a:xfrm>
                <a:off x="1957387" y="1790920"/>
                <a:ext cx="0" cy="99483"/>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3" name="Connettore diritto 240">
                <a:extLst>
                  <a:ext uri="{FF2B5EF4-FFF2-40B4-BE49-F238E27FC236}">
                    <a16:creationId xmlns:a16="http://schemas.microsoft.com/office/drawing/2014/main" id="{F7ADDEB0-B9EF-3594-3EDD-134D3639B6DF}"/>
                  </a:ext>
                </a:extLst>
              </p:cNvPr>
              <p:cNvCxnSpPr>
                <a:cxnSpLocks/>
              </p:cNvCxnSpPr>
              <p:nvPr/>
            </p:nvCxnSpPr>
            <p:spPr>
              <a:xfrm>
                <a:off x="1924050" y="17943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24" name="Connettore diritto 241">
                <a:extLst>
                  <a:ext uri="{FF2B5EF4-FFF2-40B4-BE49-F238E27FC236}">
                    <a16:creationId xmlns:a16="http://schemas.microsoft.com/office/drawing/2014/main" id="{D4B0CEB5-C5C4-1296-6729-DA00798C9E0C}"/>
                  </a:ext>
                </a:extLst>
              </p:cNvPr>
              <p:cNvCxnSpPr>
                <a:cxnSpLocks/>
              </p:cNvCxnSpPr>
              <p:nvPr/>
            </p:nvCxnSpPr>
            <p:spPr>
              <a:xfrm>
                <a:off x="1924050" y="1889757"/>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3" name="Ovale 164">
              <a:extLst>
                <a:ext uri="{FF2B5EF4-FFF2-40B4-BE49-F238E27FC236}">
                  <a16:creationId xmlns:a16="http://schemas.microsoft.com/office/drawing/2014/main" id="{EA629894-4A92-047E-2867-79F88FB5179C}"/>
                </a:ext>
              </a:extLst>
            </p:cNvPr>
            <p:cNvSpPr/>
            <p:nvPr/>
          </p:nvSpPr>
          <p:spPr>
            <a:xfrm>
              <a:off x="3272000" y="3421609"/>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4" name="Gruppo 165">
              <a:extLst>
                <a:ext uri="{FF2B5EF4-FFF2-40B4-BE49-F238E27FC236}">
                  <a16:creationId xmlns:a16="http://schemas.microsoft.com/office/drawing/2014/main" id="{6395EDD1-F221-BD4C-66F2-EC74936A4496}"/>
                </a:ext>
              </a:extLst>
            </p:cNvPr>
            <p:cNvGrpSpPr/>
            <p:nvPr/>
          </p:nvGrpSpPr>
          <p:grpSpPr>
            <a:xfrm>
              <a:off x="3945732" y="3527875"/>
              <a:ext cx="66675" cy="167825"/>
              <a:chOff x="2600326" y="1988039"/>
              <a:chExt cx="66675" cy="121749"/>
            </a:xfrm>
          </p:grpSpPr>
          <p:cxnSp>
            <p:nvCxnSpPr>
              <p:cNvPr id="116" name="Connettore diritto 187">
                <a:extLst>
                  <a:ext uri="{FF2B5EF4-FFF2-40B4-BE49-F238E27FC236}">
                    <a16:creationId xmlns:a16="http://schemas.microsoft.com/office/drawing/2014/main" id="{195456E9-458D-EAFA-2568-12BEAD31DB03}"/>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7" name="Connettore diritto 188">
                <a:extLst>
                  <a:ext uri="{FF2B5EF4-FFF2-40B4-BE49-F238E27FC236}">
                    <a16:creationId xmlns:a16="http://schemas.microsoft.com/office/drawing/2014/main" id="{372F9A95-3064-9CE4-E9A9-DC295A510E14}"/>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8" name="Connettore diritto 189">
                <a:extLst>
                  <a:ext uri="{FF2B5EF4-FFF2-40B4-BE49-F238E27FC236}">
                    <a16:creationId xmlns:a16="http://schemas.microsoft.com/office/drawing/2014/main" id="{3597B184-5CC2-2B20-3B00-392290465FDB}"/>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5" name="Ovale 166">
              <a:extLst>
                <a:ext uri="{FF2B5EF4-FFF2-40B4-BE49-F238E27FC236}">
                  <a16:creationId xmlns:a16="http://schemas.microsoft.com/office/drawing/2014/main" id="{88D70F3A-6F3D-9754-D266-02CF8F0F19DF}"/>
                </a:ext>
              </a:extLst>
            </p:cNvPr>
            <p:cNvSpPr/>
            <p:nvPr/>
          </p:nvSpPr>
          <p:spPr>
            <a:xfrm>
              <a:off x="3943513" y="3576390"/>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6" name="Gruppo 167">
              <a:extLst>
                <a:ext uri="{FF2B5EF4-FFF2-40B4-BE49-F238E27FC236}">
                  <a16:creationId xmlns:a16="http://schemas.microsoft.com/office/drawing/2014/main" id="{6CEA7239-16C7-5566-0F2B-3CA0E2F8CF72}"/>
                </a:ext>
              </a:extLst>
            </p:cNvPr>
            <p:cNvGrpSpPr/>
            <p:nvPr/>
          </p:nvGrpSpPr>
          <p:grpSpPr>
            <a:xfrm>
              <a:off x="4614863" y="3642174"/>
              <a:ext cx="66675" cy="192881"/>
              <a:chOff x="2600326" y="1988039"/>
              <a:chExt cx="66675" cy="121749"/>
            </a:xfrm>
          </p:grpSpPr>
          <p:cxnSp>
            <p:nvCxnSpPr>
              <p:cNvPr id="113" name="Connettore diritto 184">
                <a:extLst>
                  <a:ext uri="{FF2B5EF4-FFF2-40B4-BE49-F238E27FC236}">
                    <a16:creationId xmlns:a16="http://schemas.microsoft.com/office/drawing/2014/main" id="{0494F790-D8E7-99B4-070E-8E0F7C086560}"/>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4" name="Connettore diritto 185">
                <a:extLst>
                  <a:ext uri="{FF2B5EF4-FFF2-40B4-BE49-F238E27FC236}">
                    <a16:creationId xmlns:a16="http://schemas.microsoft.com/office/drawing/2014/main" id="{CEB15825-8A5C-35E2-64EE-769D24F1572E}"/>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5" name="Connettore diritto 186">
                <a:extLst>
                  <a:ext uri="{FF2B5EF4-FFF2-40B4-BE49-F238E27FC236}">
                    <a16:creationId xmlns:a16="http://schemas.microsoft.com/office/drawing/2014/main" id="{D7A2F5F8-1844-8C74-2012-B934A4DB3A94}"/>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7" name="Ovale 168">
              <a:extLst>
                <a:ext uri="{FF2B5EF4-FFF2-40B4-BE49-F238E27FC236}">
                  <a16:creationId xmlns:a16="http://schemas.microsoft.com/office/drawing/2014/main" id="{2DADA3F1-160C-AFA2-8908-0BFF5A34DFA3}"/>
                </a:ext>
              </a:extLst>
            </p:cNvPr>
            <p:cNvSpPr/>
            <p:nvPr/>
          </p:nvSpPr>
          <p:spPr>
            <a:xfrm>
              <a:off x="4612644" y="3700215"/>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98" name="Gruppo 169">
              <a:extLst>
                <a:ext uri="{FF2B5EF4-FFF2-40B4-BE49-F238E27FC236}">
                  <a16:creationId xmlns:a16="http://schemas.microsoft.com/office/drawing/2014/main" id="{EFADCE56-A536-298A-1215-05482E01CB7A}"/>
                </a:ext>
              </a:extLst>
            </p:cNvPr>
            <p:cNvGrpSpPr/>
            <p:nvPr/>
          </p:nvGrpSpPr>
          <p:grpSpPr>
            <a:xfrm>
              <a:off x="5283994" y="3651701"/>
              <a:ext cx="66675" cy="198780"/>
              <a:chOff x="2600326" y="1988039"/>
              <a:chExt cx="66675" cy="121749"/>
            </a:xfrm>
          </p:grpSpPr>
          <p:cxnSp>
            <p:nvCxnSpPr>
              <p:cNvPr id="110" name="Connettore diritto 181">
                <a:extLst>
                  <a:ext uri="{FF2B5EF4-FFF2-40B4-BE49-F238E27FC236}">
                    <a16:creationId xmlns:a16="http://schemas.microsoft.com/office/drawing/2014/main" id="{16748D13-32A9-46A9-4BFC-1D65FA7BAF21}"/>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1" name="Connettore diritto 182">
                <a:extLst>
                  <a:ext uri="{FF2B5EF4-FFF2-40B4-BE49-F238E27FC236}">
                    <a16:creationId xmlns:a16="http://schemas.microsoft.com/office/drawing/2014/main" id="{DBB27297-4B32-20C4-281E-5409998027FA}"/>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12" name="Connettore diritto 183">
                <a:extLst>
                  <a:ext uri="{FF2B5EF4-FFF2-40B4-BE49-F238E27FC236}">
                    <a16:creationId xmlns:a16="http://schemas.microsoft.com/office/drawing/2014/main" id="{263342D8-9858-017E-B68B-F52EB4A1683B}"/>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99" name="Ovale 170">
              <a:extLst>
                <a:ext uri="{FF2B5EF4-FFF2-40B4-BE49-F238E27FC236}">
                  <a16:creationId xmlns:a16="http://schemas.microsoft.com/office/drawing/2014/main" id="{63A1957E-6F99-C7C9-D48D-605EEFA161A8}"/>
                </a:ext>
              </a:extLst>
            </p:cNvPr>
            <p:cNvSpPr/>
            <p:nvPr/>
          </p:nvSpPr>
          <p:spPr>
            <a:xfrm>
              <a:off x="5281775" y="3709741"/>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00" name="Gruppo 171">
              <a:extLst>
                <a:ext uri="{FF2B5EF4-FFF2-40B4-BE49-F238E27FC236}">
                  <a16:creationId xmlns:a16="http://schemas.microsoft.com/office/drawing/2014/main" id="{1051A819-5DAA-0544-4621-BCFFC6873219}"/>
                </a:ext>
              </a:extLst>
            </p:cNvPr>
            <p:cNvGrpSpPr/>
            <p:nvPr/>
          </p:nvGrpSpPr>
          <p:grpSpPr>
            <a:xfrm>
              <a:off x="2378869" y="2992094"/>
              <a:ext cx="66675" cy="113056"/>
              <a:chOff x="2600326" y="1988039"/>
              <a:chExt cx="66675" cy="121749"/>
            </a:xfrm>
          </p:grpSpPr>
          <p:cxnSp>
            <p:nvCxnSpPr>
              <p:cNvPr id="107" name="Connettore diritto 178">
                <a:extLst>
                  <a:ext uri="{FF2B5EF4-FFF2-40B4-BE49-F238E27FC236}">
                    <a16:creationId xmlns:a16="http://schemas.microsoft.com/office/drawing/2014/main" id="{8AFEE9C1-0C58-7D1C-2146-993ECA80BFDA}"/>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08" name="Connettore diritto 179">
                <a:extLst>
                  <a:ext uri="{FF2B5EF4-FFF2-40B4-BE49-F238E27FC236}">
                    <a16:creationId xmlns:a16="http://schemas.microsoft.com/office/drawing/2014/main" id="{D8175F0E-B9B1-C366-55D5-4955B03C9DA5}"/>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09" name="Connettore diritto 180">
                <a:extLst>
                  <a:ext uri="{FF2B5EF4-FFF2-40B4-BE49-F238E27FC236}">
                    <a16:creationId xmlns:a16="http://schemas.microsoft.com/office/drawing/2014/main" id="{730A5D47-5DA1-3426-A09E-5F1BB9DD3BDB}"/>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101" name="Ovale 172">
              <a:extLst>
                <a:ext uri="{FF2B5EF4-FFF2-40B4-BE49-F238E27FC236}">
                  <a16:creationId xmlns:a16="http://schemas.microsoft.com/office/drawing/2014/main" id="{BC908F7E-957A-5929-CC6B-F91DA521546F}"/>
                </a:ext>
              </a:extLst>
            </p:cNvPr>
            <p:cNvSpPr/>
            <p:nvPr/>
          </p:nvSpPr>
          <p:spPr>
            <a:xfrm>
              <a:off x="2376650" y="3016796"/>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02" name="Gruppo 173">
              <a:extLst>
                <a:ext uri="{FF2B5EF4-FFF2-40B4-BE49-F238E27FC236}">
                  <a16:creationId xmlns:a16="http://schemas.microsoft.com/office/drawing/2014/main" id="{CFC28BD9-3E14-8698-5823-FD1462FEA138}"/>
                </a:ext>
              </a:extLst>
            </p:cNvPr>
            <p:cNvGrpSpPr/>
            <p:nvPr/>
          </p:nvGrpSpPr>
          <p:grpSpPr>
            <a:xfrm>
              <a:off x="2150269" y="2834931"/>
              <a:ext cx="66675" cy="101150"/>
              <a:chOff x="2600326" y="1988039"/>
              <a:chExt cx="66675" cy="121749"/>
            </a:xfrm>
          </p:grpSpPr>
          <p:cxnSp>
            <p:nvCxnSpPr>
              <p:cNvPr id="104" name="Connettore diritto 175">
                <a:extLst>
                  <a:ext uri="{FF2B5EF4-FFF2-40B4-BE49-F238E27FC236}">
                    <a16:creationId xmlns:a16="http://schemas.microsoft.com/office/drawing/2014/main" id="{FDC82947-88AE-BCF7-92F7-B0916955630F}"/>
                  </a:ext>
                </a:extLst>
              </p:cNvPr>
              <p:cNvCxnSpPr>
                <a:cxnSpLocks/>
              </p:cNvCxnSpPr>
              <p:nvPr/>
            </p:nvCxnSpPr>
            <p:spPr>
              <a:xfrm>
                <a:off x="2633663" y="1988039"/>
                <a:ext cx="0" cy="121749"/>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05" name="Connettore diritto 176">
                <a:extLst>
                  <a:ext uri="{FF2B5EF4-FFF2-40B4-BE49-F238E27FC236}">
                    <a16:creationId xmlns:a16="http://schemas.microsoft.com/office/drawing/2014/main" id="{A0BE6781-A8FD-66D9-45BD-60576DDD71B5}"/>
                  </a:ext>
                </a:extLst>
              </p:cNvPr>
              <p:cNvCxnSpPr>
                <a:cxnSpLocks/>
              </p:cNvCxnSpPr>
              <p:nvPr/>
            </p:nvCxnSpPr>
            <p:spPr>
              <a:xfrm>
                <a:off x="2600326" y="1991453"/>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cxnSp>
            <p:nvCxnSpPr>
              <p:cNvPr id="106" name="Connettore diritto 177">
                <a:extLst>
                  <a:ext uri="{FF2B5EF4-FFF2-40B4-BE49-F238E27FC236}">
                    <a16:creationId xmlns:a16="http://schemas.microsoft.com/office/drawing/2014/main" id="{A5D7FAE6-CC82-A905-D5DF-F90814E0B80B}"/>
                  </a:ext>
                </a:extLst>
              </p:cNvPr>
              <p:cNvCxnSpPr>
                <a:cxnSpLocks/>
              </p:cNvCxnSpPr>
              <p:nvPr/>
            </p:nvCxnSpPr>
            <p:spPr>
              <a:xfrm>
                <a:off x="2600326" y="2108134"/>
                <a:ext cx="66675" cy="0"/>
              </a:xfrm>
              <a:prstGeom prst="line">
                <a:avLst/>
              </a:prstGeom>
              <a:ln w="12700">
                <a:solidFill>
                  <a:srgbClr val="99BFE5"/>
                </a:solidFill>
              </a:ln>
            </p:spPr>
            <p:style>
              <a:lnRef idx="2">
                <a:schemeClr val="accent1"/>
              </a:lnRef>
              <a:fillRef idx="0">
                <a:schemeClr val="accent1"/>
              </a:fillRef>
              <a:effectRef idx="1">
                <a:schemeClr val="accent1"/>
              </a:effectRef>
              <a:fontRef idx="minor">
                <a:schemeClr val="tx1"/>
              </a:fontRef>
            </p:style>
          </p:cxnSp>
        </p:grpSp>
        <p:sp>
          <p:nvSpPr>
            <p:cNvPr id="103" name="Ovale 174">
              <a:extLst>
                <a:ext uri="{FF2B5EF4-FFF2-40B4-BE49-F238E27FC236}">
                  <a16:creationId xmlns:a16="http://schemas.microsoft.com/office/drawing/2014/main" id="{C7C9F55A-1B94-1347-0B4F-3EF0B2B9F0D0}"/>
                </a:ext>
              </a:extLst>
            </p:cNvPr>
            <p:cNvSpPr/>
            <p:nvPr/>
          </p:nvSpPr>
          <p:spPr>
            <a:xfrm>
              <a:off x="2148050" y="2850108"/>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128" name="Gruppo 248">
            <a:extLst>
              <a:ext uri="{FF2B5EF4-FFF2-40B4-BE49-F238E27FC236}">
                <a16:creationId xmlns:a16="http://schemas.microsoft.com/office/drawing/2014/main" id="{9E78BAAB-8B68-37E1-4520-02E212A6AFE0}"/>
              </a:ext>
            </a:extLst>
          </p:cNvPr>
          <p:cNvGrpSpPr/>
          <p:nvPr/>
        </p:nvGrpSpPr>
        <p:grpSpPr>
          <a:xfrm>
            <a:off x="1214495" y="2449422"/>
            <a:ext cx="4097644" cy="2870375"/>
            <a:chOff x="1255244" y="1667765"/>
            <a:chExt cx="4097644" cy="2870374"/>
          </a:xfrm>
        </p:grpSpPr>
        <p:sp>
          <p:nvSpPr>
            <p:cNvPr id="129" name="Figura a mano libera: forma 247">
              <a:extLst>
                <a:ext uri="{FF2B5EF4-FFF2-40B4-BE49-F238E27FC236}">
                  <a16:creationId xmlns:a16="http://schemas.microsoft.com/office/drawing/2014/main" id="{CD674DDF-F7BF-D276-7D24-5C8B99BC196C}"/>
                </a:ext>
              </a:extLst>
            </p:cNvPr>
            <p:cNvSpPr/>
            <p:nvPr/>
          </p:nvSpPr>
          <p:spPr>
            <a:xfrm>
              <a:off x="1278731" y="1695450"/>
              <a:ext cx="4043363" cy="2745581"/>
            </a:xfrm>
            <a:custGeom>
              <a:avLst/>
              <a:gdLst>
                <a:gd name="connsiteX0" fmla="*/ 4043363 w 4043363"/>
                <a:gd name="connsiteY0" fmla="*/ 2745581 h 2745581"/>
                <a:gd name="connsiteX1" fmla="*/ 3371850 w 4043363"/>
                <a:gd name="connsiteY1" fmla="*/ 2688431 h 2745581"/>
                <a:gd name="connsiteX2" fmla="*/ 2705100 w 4043363"/>
                <a:gd name="connsiteY2" fmla="*/ 2497931 h 2745581"/>
                <a:gd name="connsiteX3" fmla="*/ 2031207 w 4043363"/>
                <a:gd name="connsiteY3" fmla="*/ 2252663 h 2745581"/>
                <a:gd name="connsiteX4" fmla="*/ 1357313 w 4043363"/>
                <a:gd name="connsiteY4" fmla="*/ 1835944 h 2745581"/>
                <a:gd name="connsiteX5" fmla="*/ 1140619 w 4043363"/>
                <a:gd name="connsiteY5" fmla="*/ 1657350 h 2745581"/>
                <a:gd name="connsiteX6" fmla="*/ 902494 w 4043363"/>
                <a:gd name="connsiteY6" fmla="*/ 1419225 h 2745581"/>
                <a:gd name="connsiteX7" fmla="*/ 683419 w 4043363"/>
                <a:gd name="connsiteY7" fmla="*/ 1138238 h 2745581"/>
                <a:gd name="connsiteX8" fmla="*/ 454819 w 4043363"/>
                <a:gd name="connsiteY8" fmla="*/ 785813 h 2745581"/>
                <a:gd name="connsiteX9" fmla="*/ 233363 w 4043363"/>
                <a:gd name="connsiteY9" fmla="*/ 431006 h 2745581"/>
                <a:gd name="connsiteX10" fmla="*/ 0 w 4043363"/>
                <a:gd name="connsiteY10" fmla="*/ 0 h 2745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43363" h="2745581">
                  <a:moveTo>
                    <a:pt x="4043363" y="2745581"/>
                  </a:moveTo>
                  <a:lnTo>
                    <a:pt x="3371850" y="2688431"/>
                  </a:lnTo>
                  <a:lnTo>
                    <a:pt x="2705100" y="2497931"/>
                  </a:lnTo>
                  <a:lnTo>
                    <a:pt x="2031207" y="2252663"/>
                  </a:lnTo>
                  <a:lnTo>
                    <a:pt x="1357313" y="1835944"/>
                  </a:lnTo>
                  <a:lnTo>
                    <a:pt x="1140619" y="1657350"/>
                  </a:lnTo>
                  <a:lnTo>
                    <a:pt x="902494" y="1419225"/>
                  </a:lnTo>
                  <a:lnTo>
                    <a:pt x="683419" y="1138238"/>
                  </a:lnTo>
                  <a:lnTo>
                    <a:pt x="454819" y="785813"/>
                  </a:lnTo>
                  <a:lnTo>
                    <a:pt x="233363" y="431006"/>
                  </a:lnTo>
                  <a:lnTo>
                    <a:pt x="0" y="0"/>
                  </a:lnTo>
                </a:path>
              </a:pathLst>
            </a:custGeom>
            <a:noFill/>
            <a:ln>
              <a:solidFill>
                <a:srgbClr val="00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30" name="Triangolo isoscele 200">
              <a:extLst>
                <a:ext uri="{FF2B5EF4-FFF2-40B4-BE49-F238E27FC236}">
                  <a16:creationId xmlns:a16="http://schemas.microsoft.com/office/drawing/2014/main" id="{0DB6FF91-DDDA-7294-26D4-34A753514E75}"/>
                </a:ext>
              </a:extLst>
            </p:cNvPr>
            <p:cNvSpPr/>
            <p:nvPr/>
          </p:nvSpPr>
          <p:spPr>
            <a:xfrm rot="10800000">
              <a:off x="1702919" y="2442392"/>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31" name="Triangolo isoscele 201">
              <a:extLst>
                <a:ext uri="{FF2B5EF4-FFF2-40B4-BE49-F238E27FC236}">
                  <a16:creationId xmlns:a16="http://schemas.microsoft.com/office/drawing/2014/main" id="{6BFF7944-A4BC-4D73-6667-DF174DCE49A3}"/>
                </a:ext>
              </a:extLst>
            </p:cNvPr>
            <p:cNvSpPr/>
            <p:nvPr/>
          </p:nvSpPr>
          <p:spPr>
            <a:xfrm rot="10800000">
              <a:off x="1476700" y="2094728"/>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32" name="Triangolo isoscele 202">
              <a:extLst>
                <a:ext uri="{FF2B5EF4-FFF2-40B4-BE49-F238E27FC236}">
                  <a16:creationId xmlns:a16="http://schemas.microsoft.com/office/drawing/2014/main" id="{0FBC69DD-2C8E-493C-9754-FC16C729AEE2}"/>
                </a:ext>
              </a:extLst>
            </p:cNvPr>
            <p:cNvSpPr/>
            <p:nvPr/>
          </p:nvSpPr>
          <p:spPr>
            <a:xfrm rot="10800000">
              <a:off x="1255244" y="1667765"/>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33" name="Triangolo isoscele 203">
              <a:extLst>
                <a:ext uri="{FF2B5EF4-FFF2-40B4-BE49-F238E27FC236}">
                  <a16:creationId xmlns:a16="http://schemas.microsoft.com/office/drawing/2014/main" id="{44F911B7-718C-D67C-767A-D5D9C5F71B36}"/>
                </a:ext>
              </a:extLst>
            </p:cNvPr>
            <p:cNvSpPr/>
            <p:nvPr/>
          </p:nvSpPr>
          <p:spPr>
            <a:xfrm rot="10800000">
              <a:off x="1924376" y="2787673"/>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34" name="Gruppo 204">
              <a:extLst>
                <a:ext uri="{FF2B5EF4-FFF2-40B4-BE49-F238E27FC236}">
                  <a16:creationId xmlns:a16="http://schemas.microsoft.com/office/drawing/2014/main" id="{ED535DB4-9CE3-EFB4-745B-52BDD8EAFC5A}"/>
                </a:ext>
              </a:extLst>
            </p:cNvPr>
            <p:cNvGrpSpPr/>
            <p:nvPr/>
          </p:nvGrpSpPr>
          <p:grpSpPr>
            <a:xfrm>
              <a:off x="1924051" y="2776953"/>
              <a:ext cx="66675" cy="94311"/>
              <a:chOff x="2600326" y="1988039"/>
              <a:chExt cx="66675" cy="121749"/>
            </a:xfrm>
          </p:grpSpPr>
          <p:cxnSp>
            <p:nvCxnSpPr>
              <p:cNvPr id="170" name="Connettore diritto 236">
                <a:extLst>
                  <a:ext uri="{FF2B5EF4-FFF2-40B4-BE49-F238E27FC236}">
                    <a16:creationId xmlns:a16="http://schemas.microsoft.com/office/drawing/2014/main" id="{16290823-79E1-EEDB-8393-DEB3239179D4}"/>
                  </a:ext>
                </a:extLst>
              </p:cNvPr>
              <p:cNvCxnSpPr>
                <a:cxnSpLocks/>
              </p:cNvCxnSpPr>
              <p:nvPr/>
            </p:nvCxnSpPr>
            <p:spPr>
              <a:xfrm>
                <a:off x="2633663" y="1988039"/>
                <a:ext cx="0" cy="121749"/>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71" name="Connettore diritto 237">
                <a:extLst>
                  <a:ext uri="{FF2B5EF4-FFF2-40B4-BE49-F238E27FC236}">
                    <a16:creationId xmlns:a16="http://schemas.microsoft.com/office/drawing/2014/main" id="{5ADB88B3-E588-3C61-5735-C3D1F289FEDF}"/>
                  </a:ext>
                </a:extLst>
              </p:cNvPr>
              <p:cNvCxnSpPr>
                <a:cxnSpLocks/>
              </p:cNvCxnSpPr>
              <p:nvPr/>
            </p:nvCxnSpPr>
            <p:spPr>
              <a:xfrm>
                <a:off x="2600326" y="1991453"/>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72" name="Connettore diritto 238">
                <a:extLst>
                  <a:ext uri="{FF2B5EF4-FFF2-40B4-BE49-F238E27FC236}">
                    <a16:creationId xmlns:a16="http://schemas.microsoft.com/office/drawing/2014/main" id="{80DF5F65-2A05-66C7-DE17-4EA76E624C5C}"/>
                  </a:ext>
                </a:extLst>
              </p:cNvPr>
              <p:cNvCxnSpPr>
                <a:cxnSpLocks/>
              </p:cNvCxnSpPr>
              <p:nvPr/>
            </p:nvCxnSpPr>
            <p:spPr>
              <a:xfrm>
                <a:off x="2600326" y="2108134"/>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grpSp>
        <p:sp>
          <p:nvSpPr>
            <p:cNvPr id="135" name="Triangolo isoscele 205">
              <a:extLst>
                <a:ext uri="{FF2B5EF4-FFF2-40B4-BE49-F238E27FC236}">
                  <a16:creationId xmlns:a16="http://schemas.microsoft.com/office/drawing/2014/main" id="{35E621A6-1217-9909-6AD6-B31FD0EE9439}"/>
                </a:ext>
              </a:extLst>
            </p:cNvPr>
            <p:cNvSpPr/>
            <p:nvPr/>
          </p:nvSpPr>
          <p:spPr>
            <a:xfrm rot="10800000">
              <a:off x="2598107" y="3504429"/>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36" name="Gruppo 206">
              <a:extLst>
                <a:ext uri="{FF2B5EF4-FFF2-40B4-BE49-F238E27FC236}">
                  <a16:creationId xmlns:a16="http://schemas.microsoft.com/office/drawing/2014/main" id="{071CE3CE-CB65-19E6-49E3-A32359CB9D46}"/>
                </a:ext>
              </a:extLst>
            </p:cNvPr>
            <p:cNvGrpSpPr/>
            <p:nvPr/>
          </p:nvGrpSpPr>
          <p:grpSpPr>
            <a:xfrm>
              <a:off x="3274219" y="3870252"/>
              <a:ext cx="66675" cy="150018"/>
              <a:chOff x="2600326" y="1988039"/>
              <a:chExt cx="66675" cy="121749"/>
            </a:xfrm>
          </p:grpSpPr>
          <p:cxnSp>
            <p:nvCxnSpPr>
              <p:cNvPr id="167" name="Connettore diritto 233">
                <a:extLst>
                  <a:ext uri="{FF2B5EF4-FFF2-40B4-BE49-F238E27FC236}">
                    <a16:creationId xmlns:a16="http://schemas.microsoft.com/office/drawing/2014/main" id="{DCE46214-3538-D000-7EFB-DFBECCDE1BB1}"/>
                  </a:ext>
                </a:extLst>
              </p:cNvPr>
              <p:cNvCxnSpPr>
                <a:cxnSpLocks/>
              </p:cNvCxnSpPr>
              <p:nvPr/>
            </p:nvCxnSpPr>
            <p:spPr>
              <a:xfrm>
                <a:off x="2633663" y="1988039"/>
                <a:ext cx="0" cy="121749"/>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68" name="Connettore diritto 234">
                <a:extLst>
                  <a:ext uri="{FF2B5EF4-FFF2-40B4-BE49-F238E27FC236}">
                    <a16:creationId xmlns:a16="http://schemas.microsoft.com/office/drawing/2014/main" id="{197B1C8B-5872-6FCB-967E-D111CB15844D}"/>
                  </a:ext>
                </a:extLst>
              </p:cNvPr>
              <p:cNvCxnSpPr>
                <a:cxnSpLocks/>
              </p:cNvCxnSpPr>
              <p:nvPr/>
            </p:nvCxnSpPr>
            <p:spPr>
              <a:xfrm>
                <a:off x="2600326" y="1991453"/>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69" name="Connettore diritto 235">
                <a:extLst>
                  <a:ext uri="{FF2B5EF4-FFF2-40B4-BE49-F238E27FC236}">
                    <a16:creationId xmlns:a16="http://schemas.microsoft.com/office/drawing/2014/main" id="{1708C1BA-5BDB-7165-1020-67F2CF92F0AB}"/>
                  </a:ext>
                </a:extLst>
              </p:cNvPr>
              <p:cNvCxnSpPr>
                <a:cxnSpLocks/>
              </p:cNvCxnSpPr>
              <p:nvPr/>
            </p:nvCxnSpPr>
            <p:spPr>
              <a:xfrm>
                <a:off x="2600326" y="2108134"/>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grpSp>
        <p:sp>
          <p:nvSpPr>
            <p:cNvPr id="137" name="Triangolo isoscele 207">
              <a:extLst>
                <a:ext uri="{FF2B5EF4-FFF2-40B4-BE49-F238E27FC236}">
                  <a16:creationId xmlns:a16="http://schemas.microsoft.com/office/drawing/2014/main" id="{F9E2C687-ACDA-2059-7E26-100FD5AEBDC4}"/>
                </a:ext>
              </a:extLst>
            </p:cNvPr>
            <p:cNvSpPr/>
            <p:nvPr/>
          </p:nvSpPr>
          <p:spPr>
            <a:xfrm rot="10800000">
              <a:off x="3272000" y="3906860"/>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38" name="Gruppo 208">
              <a:extLst>
                <a:ext uri="{FF2B5EF4-FFF2-40B4-BE49-F238E27FC236}">
                  <a16:creationId xmlns:a16="http://schemas.microsoft.com/office/drawing/2014/main" id="{66B8ABFB-4858-9B62-3911-9F397DD6CD32}"/>
                </a:ext>
              </a:extLst>
            </p:cNvPr>
            <p:cNvGrpSpPr/>
            <p:nvPr/>
          </p:nvGrpSpPr>
          <p:grpSpPr>
            <a:xfrm>
              <a:off x="3945732" y="4105996"/>
              <a:ext cx="66675" cy="163586"/>
              <a:chOff x="2600326" y="1988039"/>
              <a:chExt cx="66675" cy="121749"/>
            </a:xfrm>
          </p:grpSpPr>
          <p:cxnSp>
            <p:nvCxnSpPr>
              <p:cNvPr id="164" name="Connettore diritto 230">
                <a:extLst>
                  <a:ext uri="{FF2B5EF4-FFF2-40B4-BE49-F238E27FC236}">
                    <a16:creationId xmlns:a16="http://schemas.microsoft.com/office/drawing/2014/main" id="{8C2798B0-6FB3-86F3-DBDC-BE6AB6381ADE}"/>
                  </a:ext>
                </a:extLst>
              </p:cNvPr>
              <p:cNvCxnSpPr>
                <a:cxnSpLocks/>
              </p:cNvCxnSpPr>
              <p:nvPr/>
            </p:nvCxnSpPr>
            <p:spPr>
              <a:xfrm>
                <a:off x="2633663" y="1988039"/>
                <a:ext cx="0" cy="121749"/>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65" name="Connettore diritto 231">
                <a:extLst>
                  <a:ext uri="{FF2B5EF4-FFF2-40B4-BE49-F238E27FC236}">
                    <a16:creationId xmlns:a16="http://schemas.microsoft.com/office/drawing/2014/main" id="{894F3E24-BA90-F583-F4BE-EC1FC8C89679}"/>
                  </a:ext>
                </a:extLst>
              </p:cNvPr>
              <p:cNvCxnSpPr>
                <a:cxnSpLocks/>
              </p:cNvCxnSpPr>
              <p:nvPr/>
            </p:nvCxnSpPr>
            <p:spPr>
              <a:xfrm>
                <a:off x="2600326" y="1991453"/>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66" name="Connettore diritto 232">
                <a:extLst>
                  <a:ext uri="{FF2B5EF4-FFF2-40B4-BE49-F238E27FC236}">
                    <a16:creationId xmlns:a16="http://schemas.microsoft.com/office/drawing/2014/main" id="{E5EE8E80-6FBC-0EA1-B6CC-55D39A8D9F7C}"/>
                  </a:ext>
                </a:extLst>
              </p:cNvPr>
              <p:cNvCxnSpPr>
                <a:cxnSpLocks/>
              </p:cNvCxnSpPr>
              <p:nvPr/>
            </p:nvCxnSpPr>
            <p:spPr>
              <a:xfrm>
                <a:off x="2600326" y="2108134"/>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grpSp>
        <p:sp>
          <p:nvSpPr>
            <p:cNvPr id="139" name="Triangolo isoscele 209">
              <a:extLst>
                <a:ext uri="{FF2B5EF4-FFF2-40B4-BE49-F238E27FC236}">
                  <a16:creationId xmlns:a16="http://schemas.microsoft.com/office/drawing/2014/main" id="{1C193A2F-149F-D50B-F7C1-707759CE61CE}"/>
                </a:ext>
              </a:extLst>
            </p:cNvPr>
            <p:cNvSpPr/>
            <p:nvPr/>
          </p:nvSpPr>
          <p:spPr>
            <a:xfrm rot="10800000">
              <a:off x="3943513" y="4154510"/>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40" name="Gruppo 210">
              <a:extLst>
                <a:ext uri="{FF2B5EF4-FFF2-40B4-BE49-F238E27FC236}">
                  <a16:creationId xmlns:a16="http://schemas.microsoft.com/office/drawing/2014/main" id="{ACB24E2A-33A1-767B-A53A-4580A893B369}"/>
                </a:ext>
              </a:extLst>
            </p:cNvPr>
            <p:cNvGrpSpPr/>
            <p:nvPr/>
          </p:nvGrpSpPr>
          <p:grpSpPr>
            <a:xfrm>
              <a:off x="4614863" y="4284593"/>
              <a:ext cx="66675" cy="189779"/>
              <a:chOff x="2600326" y="1988039"/>
              <a:chExt cx="66675" cy="154758"/>
            </a:xfrm>
          </p:grpSpPr>
          <p:cxnSp>
            <p:nvCxnSpPr>
              <p:cNvPr id="161" name="Connettore diritto 227">
                <a:extLst>
                  <a:ext uri="{FF2B5EF4-FFF2-40B4-BE49-F238E27FC236}">
                    <a16:creationId xmlns:a16="http://schemas.microsoft.com/office/drawing/2014/main" id="{AA16C0DD-F94A-DC7C-1E47-10FEF85C60A2}"/>
                  </a:ext>
                </a:extLst>
              </p:cNvPr>
              <p:cNvCxnSpPr>
                <a:cxnSpLocks/>
              </p:cNvCxnSpPr>
              <p:nvPr/>
            </p:nvCxnSpPr>
            <p:spPr>
              <a:xfrm>
                <a:off x="2633663" y="1988039"/>
                <a:ext cx="0" cy="154758"/>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62" name="Connettore diritto 228">
                <a:extLst>
                  <a:ext uri="{FF2B5EF4-FFF2-40B4-BE49-F238E27FC236}">
                    <a16:creationId xmlns:a16="http://schemas.microsoft.com/office/drawing/2014/main" id="{E96005FF-1064-1AFF-0DE7-899B3BC8F6EA}"/>
                  </a:ext>
                </a:extLst>
              </p:cNvPr>
              <p:cNvCxnSpPr>
                <a:cxnSpLocks/>
              </p:cNvCxnSpPr>
              <p:nvPr/>
            </p:nvCxnSpPr>
            <p:spPr>
              <a:xfrm>
                <a:off x="2600326" y="1991453"/>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63" name="Connettore diritto 229">
                <a:extLst>
                  <a:ext uri="{FF2B5EF4-FFF2-40B4-BE49-F238E27FC236}">
                    <a16:creationId xmlns:a16="http://schemas.microsoft.com/office/drawing/2014/main" id="{B2640105-4E79-4DCB-155A-C5779D6B6BBB}"/>
                  </a:ext>
                </a:extLst>
              </p:cNvPr>
              <p:cNvCxnSpPr>
                <a:cxnSpLocks/>
              </p:cNvCxnSpPr>
              <p:nvPr/>
            </p:nvCxnSpPr>
            <p:spPr>
              <a:xfrm>
                <a:off x="2600326" y="2137259"/>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grpSp>
        <p:sp>
          <p:nvSpPr>
            <p:cNvPr id="141" name="Triangolo isoscele 211">
              <a:extLst>
                <a:ext uri="{FF2B5EF4-FFF2-40B4-BE49-F238E27FC236}">
                  <a16:creationId xmlns:a16="http://schemas.microsoft.com/office/drawing/2014/main" id="{D203BB50-BADB-860A-9F33-88427B4D6BB7}"/>
                </a:ext>
              </a:extLst>
            </p:cNvPr>
            <p:cNvSpPr/>
            <p:nvPr/>
          </p:nvSpPr>
          <p:spPr>
            <a:xfrm rot="10800000">
              <a:off x="4612644" y="4337866"/>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42" name="Gruppo 212">
              <a:extLst>
                <a:ext uri="{FF2B5EF4-FFF2-40B4-BE49-F238E27FC236}">
                  <a16:creationId xmlns:a16="http://schemas.microsoft.com/office/drawing/2014/main" id="{07410406-C1D6-1148-3B85-3E20C1FE2A58}"/>
                </a:ext>
              </a:extLst>
            </p:cNvPr>
            <p:cNvGrpSpPr/>
            <p:nvPr/>
          </p:nvGrpSpPr>
          <p:grpSpPr>
            <a:xfrm>
              <a:off x="5283994" y="4339359"/>
              <a:ext cx="66675" cy="198780"/>
              <a:chOff x="2600326" y="1988039"/>
              <a:chExt cx="66675" cy="121749"/>
            </a:xfrm>
          </p:grpSpPr>
          <p:cxnSp>
            <p:nvCxnSpPr>
              <p:cNvPr id="158" name="Connettore diritto 224">
                <a:extLst>
                  <a:ext uri="{FF2B5EF4-FFF2-40B4-BE49-F238E27FC236}">
                    <a16:creationId xmlns:a16="http://schemas.microsoft.com/office/drawing/2014/main" id="{BBEA6AA1-C539-A18D-1010-720CF1F9B27B}"/>
                  </a:ext>
                </a:extLst>
              </p:cNvPr>
              <p:cNvCxnSpPr>
                <a:cxnSpLocks/>
              </p:cNvCxnSpPr>
              <p:nvPr/>
            </p:nvCxnSpPr>
            <p:spPr>
              <a:xfrm>
                <a:off x="2633663" y="1988039"/>
                <a:ext cx="0" cy="121749"/>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59" name="Connettore diritto 225">
                <a:extLst>
                  <a:ext uri="{FF2B5EF4-FFF2-40B4-BE49-F238E27FC236}">
                    <a16:creationId xmlns:a16="http://schemas.microsoft.com/office/drawing/2014/main" id="{13E32F7A-454F-40A5-08C7-342A8139882E}"/>
                  </a:ext>
                </a:extLst>
              </p:cNvPr>
              <p:cNvCxnSpPr>
                <a:cxnSpLocks/>
              </p:cNvCxnSpPr>
              <p:nvPr/>
            </p:nvCxnSpPr>
            <p:spPr>
              <a:xfrm>
                <a:off x="2600326" y="1991453"/>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60" name="Connettore diritto 226">
                <a:extLst>
                  <a:ext uri="{FF2B5EF4-FFF2-40B4-BE49-F238E27FC236}">
                    <a16:creationId xmlns:a16="http://schemas.microsoft.com/office/drawing/2014/main" id="{1EEF5CF5-1527-CB23-48C7-116608910A72}"/>
                  </a:ext>
                </a:extLst>
              </p:cNvPr>
              <p:cNvCxnSpPr>
                <a:cxnSpLocks/>
              </p:cNvCxnSpPr>
              <p:nvPr/>
            </p:nvCxnSpPr>
            <p:spPr>
              <a:xfrm>
                <a:off x="2600326" y="2108134"/>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grpSp>
        <p:sp>
          <p:nvSpPr>
            <p:cNvPr id="143" name="Triangolo isoscele 213">
              <a:extLst>
                <a:ext uri="{FF2B5EF4-FFF2-40B4-BE49-F238E27FC236}">
                  <a16:creationId xmlns:a16="http://schemas.microsoft.com/office/drawing/2014/main" id="{1A93E0DD-46A6-0870-398E-F8174AD1AE3B}"/>
                </a:ext>
              </a:extLst>
            </p:cNvPr>
            <p:cNvSpPr/>
            <p:nvPr/>
          </p:nvSpPr>
          <p:spPr>
            <a:xfrm rot="10800000">
              <a:off x="5281775" y="4409304"/>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44" name="Gruppo 214">
              <a:extLst>
                <a:ext uri="{FF2B5EF4-FFF2-40B4-BE49-F238E27FC236}">
                  <a16:creationId xmlns:a16="http://schemas.microsoft.com/office/drawing/2014/main" id="{A8A80AE7-C0C3-CB8A-249A-70A41C55308E}"/>
                </a:ext>
              </a:extLst>
            </p:cNvPr>
            <p:cNvGrpSpPr/>
            <p:nvPr/>
          </p:nvGrpSpPr>
          <p:grpSpPr>
            <a:xfrm>
              <a:off x="2378869" y="3286846"/>
              <a:ext cx="66675" cy="113056"/>
              <a:chOff x="2600326" y="1988039"/>
              <a:chExt cx="66675" cy="121749"/>
            </a:xfrm>
          </p:grpSpPr>
          <p:cxnSp>
            <p:nvCxnSpPr>
              <p:cNvPr id="155" name="Connettore diritto 221">
                <a:extLst>
                  <a:ext uri="{FF2B5EF4-FFF2-40B4-BE49-F238E27FC236}">
                    <a16:creationId xmlns:a16="http://schemas.microsoft.com/office/drawing/2014/main" id="{5DE45FF0-39CE-54AE-7A15-DB4A10A51281}"/>
                  </a:ext>
                </a:extLst>
              </p:cNvPr>
              <p:cNvCxnSpPr>
                <a:cxnSpLocks/>
              </p:cNvCxnSpPr>
              <p:nvPr/>
            </p:nvCxnSpPr>
            <p:spPr>
              <a:xfrm>
                <a:off x="2633663" y="1988039"/>
                <a:ext cx="0" cy="121749"/>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56" name="Connettore diritto 222">
                <a:extLst>
                  <a:ext uri="{FF2B5EF4-FFF2-40B4-BE49-F238E27FC236}">
                    <a16:creationId xmlns:a16="http://schemas.microsoft.com/office/drawing/2014/main" id="{BDAEEB52-3C4A-182F-EF73-BCF54658B78A}"/>
                  </a:ext>
                </a:extLst>
              </p:cNvPr>
              <p:cNvCxnSpPr>
                <a:cxnSpLocks/>
              </p:cNvCxnSpPr>
              <p:nvPr/>
            </p:nvCxnSpPr>
            <p:spPr>
              <a:xfrm>
                <a:off x="2600326" y="1991453"/>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57" name="Connettore diritto 223">
                <a:extLst>
                  <a:ext uri="{FF2B5EF4-FFF2-40B4-BE49-F238E27FC236}">
                    <a16:creationId xmlns:a16="http://schemas.microsoft.com/office/drawing/2014/main" id="{E16B8CEC-E17B-1687-3275-040E6D0C668C}"/>
                  </a:ext>
                </a:extLst>
              </p:cNvPr>
              <p:cNvCxnSpPr>
                <a:cxnSpLocks/>
              </p:cNvCxnSpPr>
              <p:nvPr/>
            </p:nvCxnSpPr>
            <p:spPr>
              <a:xfrm>
                <a:off x="2600326" y="2108134"/>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grpSp>
        <p:sp>
          <p:nvSpPr>
            <p:cNvPr id="145" name="Triangolo isoscele 215">
              <a:extLst>
                <a:ext uri="{FF2B5EF4-FFF2-40B4-BE49-F238E27FC236}">
                  <a16:creationId xmlns:a16="http://schemas.microsoft.com/office/drawing/2014/main" id="{784D2C35-BFDD-3A28-96B9-D3EC6CE8F35A}"/>
                </a:ext>
              </a:extLst>
            </p:cNvPr>
            <p:cNvSpPr/>
            <p:nvPr/>
          </p:nvSpPr>
          <p:spPr>
            <a:xfrm rot="10800000">
              <a:off x="2376650" y="3306785"/>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46" name="Gruppo 216">
              <a:extLst>
                <a:ext uri="{FF2B5EF4-FFF2-40B4-BE49-F238E27FC236}">
                  <a16:creationId xmlns:a16="http://schemas.microsoft.com/office/drawing/2014/main" id="{38B087C4-3B26-875C-E31D-F210EA0CB297}"/>
                </a:ext>
              </a:extLst>
            </p:cNvPr>
            <p:cNvGrpSpPr/>
            <p:nvPr/>
          </p:nvGrpSpPr>
          <p:grpSpPr>
            <a:xfrm>
              <a:off x="2150269" y="3040856"/>
              <a:ext cx="66675" cy="130445"/>
              <a:chOff x="2600326" y="1988039"/>
              <a:chExt cx="66675" cy="121749"/>
            </a:xfrm>
          </p:grpSpPr>
          <p:cxnSp>
            <p:nvCxnSpPr>
              <p:cNvPr id="152" name="Connettore diritto 218">
                <a:extLst>
                  <a:ext uri="{FF2B5EF4-FFF2-40B4-BE49-F238E27FC236}">
                    <a16:creationId xmlns:a16="http://schemas.microsoft.com/office/drawing/2014/main" id="{959AEB1E-BF97-C04A-DC10-5CB674436E08}"/>
                  </a:ext>
                </a:extLst>
              </p:cNvPr>
              <p:cNvCxnSpPr>
                <a:cxnSpLocks/>
              </p:cNvCxnSpPr>
              <p:nvPr/>
            </p:nvCxnSpPr>
            <p:spPr>
              <a:xfrm>
                <a:off x="2633663" y="1988039"/>
                <a:ext cx="0" cy="121749"/>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53" name="Connettore diritto 219">
                <a:extLst>
                  <a:ext uri="{FF2B5EF4-FFF2-40B4-BE49-F238E27FC236}">
                    <a16:creationId xmlns:a16="http://schemas.microsoft.com/office/drawing/2014/main" id="{9284E5FF-EA1F-97F7-B87E-E2C93F961CAC}"/>
                  </a:ext>
                </a:extLst>
              </p:cNvPr>
              <p:cNvCxnSpPr>
                <a:cxnSpLocks/>
              </p:cNvCxnSpPr>
              <p:nvPr/>
            </p:nvCxnSpPr>
            <p:spPr>
              <a:xfrm>
                <a:off x="2600326" y="1991453"/>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54" name="Connettore diritto 220">
                <a:extLst>
                  <a:ext uri="{FF2B5EF4-FFF2-40B4-BE49-F238E27FC236}">
                    <a16:creationId xmlns:a16="http://schemas.microsoft.com/office/drawing/2014/main" id="{E6631E07-F089-3096-9789-F5E38543510F}"/>
                  </a:ext>
                </a:extLst>
              </p:cNvPr>
              <p:cNvCxnSpPr>
                <a:cxnSpLocks/>
              </p:cNvCxnSpPr>
              <p:nvPr/>
            </p:nvCxnSpPr>
            <p:spPr>
              <a:xfrm>
                <a:off x="2600326" y="2108134"/>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grpSp>
        <p:sp>
          <p:nvSpPr>
            <p:cNvPr id="147" name="Triangolo isoscele 217">
              <a:extLst>
                <a:ext uri="{FF2B5EF4-FFF2-40B4-BE49-F238E27FC236}">
                  <a16:creationId xmlns:a16="http://schemas.microsoft.com/office/drawing/2014/main" id="{506C6CC4-BA23-212D-B6A3-44CE23EB536A}"/>
                </a:ext>
              </a:extLst>
            </p:cNvPr>
            <p:cNvSpPr/>
            <p:nvPr/>
          </p:nvSpPr>
          <p:spPr>
            <a:xfrm rot="10800000">
              <a:off x="2148050" y="3068659"/>
              <a:ext cx="71113" cy="71113"/>
            </a:xfrm>
            <a:prstGeom prst="triangle">
              <a:avLst/>
            </a:prstGeom>
            <a:solidFill>
              <a:schemeClr val="accent4"/>
            </a:solidFill>
            <a:ln w="127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48" name="Gruppo 243">
              <a:extLst>
                <a:ext uri="{FF2B5EF4-FFF2-40B4-BE49-F238E27FC236}">
                  <a16:creationId xmlns:a16="http://schemas.microsoft.com/office/drawing/2014/main" id="{B4623BDA-2883-660B-C784-72E3447F0698}"/>
                </a:ext>
              </a:extLst>
            </p:cNvPr>
            <p:cNvGrpSpPr/>
            <p:nvPr/>
          </p:nvGrpSpPr>
          <p:grpSpPr>
            <a:xfrm>
              <a:off x="2597944" y="3474964"/>
              <a:ext cx="66675" cy="125486"/>
              <a:chOff x="2600326" y="1988039"/>
              <a:chExt cx="66675" cy="121749"/>
            </a:xfrm>
          </p:grpSpPr>
          <p:cxnSp>
            <p:nvCxnSpPr>
              <p:cNvPr id="149" name="Connettore diritto 244">
                <a:extLst>
                  <a:ext uri="{FF2B5EF4-FFF2-40B4-BE49-F238E27FC236}">
                    <a16:creationId xmlns:a16="http://schemas.microsoft.com/office/drawing/2014/main" id="{C3939107-C553-02BB-6B77-9049E49D3AAE}"/>
                  </a:ext>
                </a:extLst>
              </p:cNvPr>
              <p:cNvCxnSpPr>
                <a:cxnSpLocks/>
              </p:cNvCxnSpPr>
              <p:nvPr/>
            </p:nvCxnSpPr>
            <p:spPr>
              <a:xfrm>
                <a:off x="2633663" y="1988039"/>
                <a:ext cx="0" cy="121749"/>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50" name="Connettore diritto 245">
                <a:extLst>
                  <a:ext uri="{FF2B5EF4-FFF2-40B4-BE49-F238E27FC236}">
                    <a16:creationId xmlns:a16="http://schemas.microsoft.com/office/drawing/2014/main" id="{C50828E2-84B0-9E9C-9B4A-E2F5BAE47CF8}"/>
                  </a:ext>
                </a:extLst>
              </p:cNvPr>
              <p:cNvCxnSpPr>
                <a:cxnSpLocks/>
              </p:cNvCxnSpPr>
              <p:nvPr/>
            </p:nvCxnSpPr>
            <p:spPr>
              <a:xfrm>
                <a:off x="2600326" y="1991453"/>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cxnSp>
            <p:nvCxnSpPr>
              <p:cNvPr id="151" name="Connettore diritto 246">
                <a:extLst>
                  <a:ext uri="{FF2B5EF4-FFF2-40B4-BE49-F238E27FC236}">
                    <a16:creationId xmlns:a16="http://schemas.microsoft.com/office/drawing/2014/main" id="{54E456E4-8E21-FCE1-90DF-BCCB950DA488}"/>
                  </a:ext>
                </a:extLst>
              </p:cNvPr>
              <p:cNvCxnSpPr>
                <a:cxnSpLocks/>
              </p:cNvCxnSpPr>
              <p:nvPr/>
            </p:nvCxnSpPr>
            <p:spPr>
              <a:xfrm>
                <a:off x="2600326" y="2108134"/>
                <a:ext cx="66675" cy="0"/>
              </a:xfrm>
              <a:prstGeom prst="line">
                <a:avLst/>
              </a:prstGeom>
              <a:ln w="12700">
                <a:solidFill>
                  <a:srgbClr val="0070C0"/>
                </a:solidFill>
              </a:ln>
            </p:spPr>
            <p:style>
              <a:lnRef idx="2">
                <a:schemeClr val="accent1"/>
              </a:lnRef>
              <a:fillRef idx="0">
                <a:schemeClr val="accent1"/>
              </a:fillRef>
              <a:effectRef idx="1">
                <a:schemeClr val="accent1"/>
              </a:effectRef>
              <a:fontRef idx="minor">
                <a:schemeClr val="tx1"/>
              </a:fontRef>
            </p:style>
          </p:cxnSp>
        </p:grpSp>
      </p:grpSp>
      <p:cxnSp>
        <p:nvCxnSpPr>
          <p:cNvPr id="173" name="Connettore diritto 89">
            <a:extLst>
              <a:ext uri="{FF2B5EF4-FFF2-40B4-BE49-F238E27FC236}">
                <a16:creationId xmlns:a16="http://schemas.microsoft.com/office/drawing/2014/main" id="{EEC9ABAA-7A6B-E9BF-3A24-FCDBC703DBC0}"/>
              </a:ext>
            </a:extLst>
          </p:cNvPr>
          <p:cNvCxnSpPr>
            <a:cxnSpLocks/>
          </p:cNvCxnSpPr>
          <p:nvPr/>
        </p:nvCxnSpPr>
        <p:spPr>
          <a:xfrm rot="5400000">
            <a:off x="2561869" y="5714619"/>
            <a:ext cx="54000" cy="0"/>
          </a:xfrm>
          <a:prstGeom prst="line">
            <a:avLst/>
          </a:prstGeom>
          <a:ln w="12700">
            <a:solidFill>
              <a:schemeClr val="accent1"/>
            </a:solidFill>
          </a:ln>
        </p:spPr>
        <p:style>
          <a:lnRef idx="2">
            <a:schemeClr val="accent1"/>
          </a:lnRef>
          <a:fillRef idx="0">
            <a:schemeClr val="accent1"/>
          </a:fillRef>
          <a:effectRef idx="1">
            <a:schemeClr val="accent1"/>
          </a:effectRef>
          <a:fontRef idx="minor">
            <a:schemeClr val="tx1"/>
          </a:fontRef>
        </p:style>
      </p:cxnSp>
      <p:sp>
        <p:nvSpPr>
          <p:cNvPr id="174" name="CasellaDiTesto 298">
            <a:extLst>
              <a:ext uri="{FF2B5EF4-FFF2-40B4-BE49-F238E27FC236}">
                <a16:creationId xmlns:a16="http://schemas.microsoft.com/office/drawing/2014/main" id="{7A5D056F-CF25-2D1B-0CC9-C238147584C9}"/>
              </a:ext>
            </a:extLst>
          </p:cNvPr>
          <p:cNvSpPr txBox="1"/>
          <p:nvPr/>
        </p:nvSpPr>
        <p:spPr>
          <a:xfrm>
            <a:off x="5353194" y="2676618"/>
            <a:ext cx="702056" cy="183911"/>
          </a:xfrm>
          <a:prstGeom prst="rect">
            <a:avLst/>
          </a:prstGeom>
          <a:noFill/>
        </p:spPr>
        <p:txBody>
          <a:bodyPr wrap="none" lIns="36000" tIns="36000" rIns="36000" bIns="36000" rtlCol="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351" b="1" i="0" u="none" strike="noStrike" kern="1200" cap="none" spc="0" normalizeH="0" baseline="0" noProof="0">
                <a:ln>
                  <a:noFill/>
                </a:ln>
                <a:solidFill>
                  <a:srgbClr val="8A969E"/>
                </a:solidFill>
                <a:effectLst/>
                <a:uLnTx/>
                <a:uFillTx/>
                <a:latin typeface="Arial" panose="020B0604020202020204" pitchFamily="34" charset="0"/>
                <a:ea typeface="+mn-ea"/>
                <a:cs typeface="Arial" panose="020B0604020202020204" pitchFamily="34" charset="0"/>
              </a:rPr>
              <a:t>-2.4%</a:t>
            </a:r>
          </a:p>
        </p:txBody>
      </p:sp>
      <p:sp>
        <p:nvSpPr>
          <p:cNvPr id="175" name="CasellaDiTesto 299">
            <a:extLst>
              <a:ext uri="{FF2B5EF4-FFF2-40B4-BE49-F238E27FC236}">
                <a16:creationId xmlns:a16="http://schemas.microsoft.com/office/drawing/2014/main" id="{EBEE5A23-FD15-FB61-5C8D-0B9512AF6D1F}"/>
              </a:ext>
            </a:extLst>
          </p:cNvPr>
          <p:cNvSpPr txBox="1"/>
          <p:nvPr/>
        </p:nvSpPr>
        <p:spPr>
          <a:xfrm>
            <a:off x="5353194" y="4403865"/>
            <a:ext cx="702056" cy="183911"/>
          </a:xfrm>
          <a:prstGeom prst="rect">
            <a:avLst/>
          </a:prstGeom>
          <a:noFill/>
        </p:spPr>
        <p:txBody>
          <a:bodyPr wrap="none" lIns="36000" tIns="36000" rIns="36000" bIns="36000" rtlCol="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347" b="1" i="0" u="none" strike="noStrike" kern="1200" cap="none" spc="0" normalizeH="0" baseline="0" noProof="0">
                <a:ln>
                  <a:noFill/>
                </a:ln>
                <a:solidFill>
                  <a:srgbClr val="99BFE5"/>
                </a:solidFill>
                <a:effectLst/>
                <a:uLnTx/>
                <a:uFillTx/>
                <a:latin typeface="Arial" panose="020B0604020202020204" pitchFamily="34" charset="0"/>
                <a:ea typeface="+mn-ea"/>
                <a:cs typeface="Arial" panose="020B0604020202020204" pitchFamily="34" charset="0"/>
              </a:rPr>
              <a:t>-16.0%</a:t>
            </a:r>
          </a:p>
        </p:txBody>
      </p:sp>
      <p:sp>
        <p:nvSpPr>
          <p:cNvPr id="176" name="CasellaDiTesto 300">
            <a:extLst>
              <a:ext uri="{FF2B5EF4-FFF2-40B4-BE49-F238E27FC236}">
                <a16:creationId xmlns:a16="http://schemas.microsoft.com/office/drawing/2014/main" id="{38596877-0C76-B194-B9CA-C5CF975C3DD7}"/>
              </a:ext>
            </a:extLst>
          </p:cNvPr>
          <p:cNvSpPr txBox="1"/>
          <p:nvPr/>
        </p:nvSpPr>
        <p:spPr>
          <a:xfrm>
            <a:off x="5353194" y="5072899"/>
            <a:ext cx="702056" cy="183911"/>
          </a:xfrm>
          <a:prstGeom prst="rect">
            <a:avLst/>
          </a:prstGeom>
          <a:noFill/>
          <a:ln>
            <a:noFill/>
          </a:ln>
        </p:spPr>
        <p:txBody>
          <a:bodyPr wrap="none" lIns="36000" tIns="36000" rIns="36000" bIns="36000" rtlCol="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351" b="1" i="0"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-21.4%</a:t>
            </a:r>
          </a:p>
        </p:txBody>
      </p:sp>
      <p:sp>
        <p:nvSpPr>
          <p:cNvPr id="177" name="CasellaDiTesto 301">
            <a:extLst>
              <a:ext uri="{FF2B5EF4-FFF2-40B4-BE49-F238E27FC236}">
                <a16:creationId xmlns:a16="http://schemas.microsoft.com/office/drawing/2014/main" id="{D978BCA6-8722-43E0-2EF4-7F5520BF051C}"/>
              </a:ext>
            </a:extLst>
          </p:cNvPr>
          <p:cNvSpPr txBox="1"/>
          <p:nvPr/>
        </p:nvSpPr>
        <p:spPr>
          <a:xfrm>
            <a:off x="5353194" y="5295791"/>
            <a:ext cx="702056" cy="183911"/>
          </a:xfrm>
          <a:prstGeom prst="rect">
            <a:avLst/>
          </a:prstGeom>
          <a:noFill/>
        </p:spPr>
        <p:txBody>
          <a:bodyPr wrap="none" lIns="36000" tIns="36000" rIns="36000" bIns="36000" rtlCol="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351" b="1" i="0" u="none" strike="noStrike" kern="1200" cap="none" spc="0" normalizeH="0" baseline="0" noProof="0">
                <a:ln>
                  <a:noFill/>
                </a:ln>
                <a:solidFill>
                  <a:srgbClr val="002060"/>
                </a:solidFill>
                <a:effectLst/>
                <a:uLnTx/>
                <a:uFillTx/>
                <a:latin typeface="Arial" panose="020B0604020202020204" pitchFamily="34" charset="0"/>
                <a:ea typeface="+mn-ea"/>
                <a:cs typeface="Arial" panose="020B0604020202020204" pitchFamily="34" charset="0"/>
              </a:rPr>
              <a:t>-22.5%</a:t>
            </a:r>
          </a:p>
        </p:txBody>
      </p:sp>
      <p:grpSp>
        <p:nvGrpSpPr>
          <p:cNvPr id="178" name="Gruppo 307">
            <a:extLst>
              <a:ext uri="{FF2B5EF4-FFF2-40B4-BE49-F238E27FC236}">
                <a16:creationId xmlns:a16="http://schemas.microsoft.com/office/drawing/2014/main" id="{382333CF-C8DF-FBDA-1C01-2AD4CE5534FD}"/>
              </a:ext>
            </a:extLst>
          </p:cNvPr>
          <p:cNvGrpSpPr/>
          <p:nvPr/>
        </p:nvGrpSpPr>
        <p:grpSpPr>
          <a:xfrm>
            <a:off x="1214495" y="2449422"/>
            <a:ext cx="4097644" cy="3014349"/>
            <a:chOff x="1255244" y="1667765"/>
            <a:chExt cx="4097644" cy="3014349"/>
          </a:xfrm>
        </p:grpSpPr>
        <p:sp>
          <p:nvSpPr>
            <p:cNvPr id="179" name="Rombo 251">
              <a:extLst>
                <a:ext uri="{FF2B5EF4-FFF2-40B4-BE49-F238E27FC236}">
                  <a16:creationId xmlns:a16="http://schemas.microsoft.com/office/drawing/2014/main" id="{66EA3821-D190-0623-DA59-78697F4CE957}"/>
                </a:ext>
              </a:extLst>
            </p:cNvPr>
            <p:cNvSpPr/>
            <p:nvPr/>
          </p:nvSpPr>
          <p:spPr>
            <a:xfrm>
              <a:off x="1702919" y="2414916"/>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80" name="Rombo 252">
              <a:extLst>
                <a:ext uri="{FF2B5EF4-FFF2-40B4-BE49-F238E27FC236}">
                  <a16:creationId xmlns:a16="http://schemas.microsoft.com/office/drawing/2014/main" id="{836408C5-54D4-400B-C3CD-4CE4A9450FA7}"/>
                </a:ext>
              </a:extLst>
            </p:cNvPr>
            <p:cNvSpPr/>
            <p:nvPr/>
          </p:nvSpPr>
          <p:spPr>
            <a:xfrm>
              <a:off x="1476700" y="2088684"/>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81" name="Rombo 253">
              <a:extLst>
                <a:ext uri="{FF2B5EF4-FFF2-40B4-BE49-F238E27FC236}">
                  <a16:creationId xmlns:a16="http://schemas.microsoft.com/office/drawing/2014/main" id="{21D25233-1618-D6CB-FC6A-A8FDF7F6AE97}"/>
                </a:ext>
              </a:extLst>
            </p:cNvPr>
            <p:cNvSpPr/>
            <p:nvPr/>
          </p:nvSpPr>
          <p:spPr>
            <a:xfrm>
              <a:off x="1255244" y="1667765"/>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82" name="Rombo 254">
              <a:extLst>
                <a:ext uri="{FF2B5EF4-FFF2-40B4-BE49-F238E27FC236}">
                  <a16:creationId xmlns:a16="http://schemas.microsoft.com/office/drawing/2014/main" id="{AE801989-19D9-B38E-B6ED-357B54C04A44}"/>
                </a:ext>
              </a:extLst>
            </p:cNvPr>
            <p:cNvSpPr/>
            <p:nvPr/>
          </p:nvSpPr>
          <p:spPr>
            <a:xfrm>
              <a:off x="1924376" y="2779247"/>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83" name="Gruppo 255">
              <a:extLst>
                <a:ext uri="{FF2B5EF4-FFF2-40B4-BE49-F238E27FC236}">
                  <a16:creationId xmlns:a16="http://schemas.microsoft.com/office/drawing/2014/main" id="{5761AE59-9BA0-CD9B-4642-9CB7501D12CE}"/>
                </a:ext>
              </a:extLst>
            </p:cNvPr>
            <p:cNvGrpSpPr/>
            <p:nvPr/>
          </p:nvGrpSpPr>
          <p:grpSpPr>
            <a:xfrm>
              <a:off x="1924051" y="2766146"/>
              <a:ext cx="66675" cy="94311"/>
              <a:chOff x="2600326" y="1988039"/>
              <a:chExt cx="66675" cy="121749"/>
            </a:xfrm>
          </p:grpSpPr>
          <p:cxnSp>
            <p:nvCxnSpPr>
              <p:cNvPr id="220" name="Connettore diritto 290">
                <a:extLst>
                  <a:ext uri="{FF2B5EF4-FFF2-40B4-BE49-F238E27FC236}">
                    <a16:creationId xmlns:a16="http://schemas.microsoft.com/office/drawing/2014/main" id="{FE59E801-4F70-04CA-7E91-6EDF327A9C01}"/>
                  </a:ext>
                </a:extLst>
              </p:cNvPr>
              <p:cNvCxnSpPr>
                <a:cxnSpLocks/>
              </p:cNvCxnSpPr>
              <p:nvPr/>
            </p:nvCxnSpPr>
            <p:spPr>
              <a:xfrm>
                <a:off x="2633663" y="1988039"/>
                <a:ext cx="0" cy="121749"/>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21" name="Connettore diritto 291">
                <a:extLst>
                  <a:ext uri="{FF2B5EF4-FFF2-40B4-BE49-F238E27FC236}">
                    <a16:creationId xmlns:a16="http://schemas.microsoft.com/office/drawing/2014/main" id="{EE9429EF-7E0F-1033-B516-903E91DFE310}"/>
                  </a:ext>
                </a:extLst>
              </p:cNvPr>
              <p:cNvCxnSpPr>
                <a:cxnSpLocks/>
              </p:cNvCxnSpPr>
              <p:nvPr/>
            </p:nvCxnSpPr>
            <p:spPr>
              <a:xfrm>
                <a:off x="2600326" y="1991453"/>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22" name="Connettore diritto 292">
                <a:extLst>
                  <a:ext uri="{FF2B5EF4-FFF2-40B4-BE49-F238E27FC236}">
                    <a16:creationId xmlns:a16="http://schemas.microsoft.com/office/drawing/2014/main" id="{627D4423-862A-52E8-4281-3B134208F99A}"/>
                  </a:ext>
                </a:extLst>
              </p:cNvPr>
              <p:cNvCxnSpPr>
                <a:cxnSpLocks/>
              </p:cNvCxnSpPr>
              <p:nvPr/>
            </p:nvCxnSpPr>
            <p:spPr>
              <a:xfrm>
                <a:off x="2600326" y="2108134"/>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grpSp>
        <p:sp>
          <p:nvSpPr>
            <p:cNvPr id="184" name="Rombo 256">
              <a:extLst>
                <a:ext uri="{FF2B5EF4-FFF2-40B4-BE49-F238E27FC236}">
                  <a16:creationId xmlns:a16="http://schemas.microsoft.com/office/drawing/2014/main" id="{4D682E04-3259-A7EC-E134-EF1D8A568037}"/>
                </a:ext>
              </a:extLst>
            </p:cNvPr>
            <p:cNvSpPr/>
            <p:nvPr/>
          </p:nvSpPr>
          <p:spPr>
            <a:xfrm>
              <a:off x="2598107" y="3558150"/>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85" name="Gruppo 293">
              <a:extLst>
                <a:ext uri="{FF2B5EF4-FFF2-40B4-BE49-F238E27FC236}">
                  <a16:creationId xmlns:a16="http://schemas.microsoft.com/office/drawing/2014/main" id="{363A3E10-BB48-3862-734C-65274481B16B}"/>
                </a:ext>
              </a:extLst>
            </p:cNvPr>
            <p:cNvGrpSpPr/>
            <p:nvPr/>
          </p:nvGrpSpPr>
          <p:grpSpPr>
            <a:xfrm>
              <a:off x="3274219" y="3983269"/>
              <a:ext cx="66675" cy="155344"/>
              <a:chOff x="3274219" y="5038163"/>
              <a:chExt cx="66675" cy="150018"/>
            </a:xfrm>
          </p:grpSpPr>
          <p:cxnSp>
            <p:nvCxnSpPr>
              <p:cNvPr id="217" name="Connettore diritto 284">
                <a:extLst>
                  <a:ext uri="{FF2B5EF4-FFF2-40B4-BE49-F238E27FC236}">
                    <a16:creationId xmlns:a16="http://schemas.microsoft.com/office/drawing/2014/main" id="{E893BF66-8CCA-DAF5-D3BF-D1209C6800A6}"/>
                  </a:ext>
                </a:extLst>
              </p:cNvPr>
              <p:cNvCxnSpPr>
                <a:cxnSpLocks/>
              </p:cNvCxnSpPr>
              <p:nvPr/>
            </p:nvCxnSpPr>
            <p:spPr>
              <a:xfrm>
                <a:off x="3307556" y="5038163"/>
                <a:ext cx="0" cy="150018"/>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18" name="Connettore diritto 285">
                <a:extLst>
                  <a:ext uri="{FF2B5EF4-FFF2-40B4-BE49-F238E27FC236}">
                    <a16:creationId xmlns:a16="http://schemas.microsoft.com/office/drawing/2014/main" id="{AB8342BE-C53E-93E6-071F-1002205DBFA1}"/>
                  </a:ext>
                </a:extLst>
              </p:cNvPr>
              <p:cNvCxnSpPr>
                <a:cxnSpLocks/>
              </p:cNvCxnSpPr>
              <p:nvPr/>
            </p:nvCxnSpPr>
            <p:spPr>
              <a:xfrm>
                <a:off x="3274219" y="5042370"/>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19" name="Connettore diritto 286">
                <a:extLst>
                  <a:ext uri="{FF2B5EF4-FFF2-40B4-BE49-F238E27FC236}">
                    <a16:creationId xmlns:a16="http://schemas.microsoft.com/office/drawing/2014/main" id="{6A1FE72C-A175-D9FD-7394-D2CE404A1758}"/>
                  </a:ext>
                </a:extLst>
              </p:cNvPr>
              <p:cNvCxnSpPr>
                <a:cxnSpLocks/>
              </p:cNvCxnSpPr>
              <p:nvPr/>
            </p:nvCxnSpPr>
            <p:spPr>
              <a:xfrm>
                <a:off x="3274219" y="5186143"/>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grpSp>
        <p:grpSp>
          <p:nvGrpSpPr>
            <p:cNvPr id="186" name="Gruppo 297">
              <a:extLst>
                <a:ext uri="{FF2B5EF4-FFF2-40B4-BE49-F238E27FC236}">
                  <a16:creationId xmlns:a16="http://schemas.microsoft.com/office/drawing/2014/main" id="{8E804C5E-F643-3265-CD46-8B3332B35E5C}"/>
                </a:ext>
              </a:extLst>
            </p:cNvPr>
            <p:cNvGrpSpPr/>
            <p:nvPr/>
          </p:nvGrpSpPr>
          <p:grpSpPr>
            <a:xfrm>
              <a:off x="2597943" y="3521540"/>
              <a:ext cx="66675" cy="122582"/>
              <a:chOff x="2597943" y="4419271"/>
              <a:chExt cx="66675" cy="122582"/>
            </a:xfrm>
          </p:grpSpPr>
          <p:cxnSp>
            <p:nvCxnSpPr>
              <p:cNvPr id="214" name="Connettore diritto 287">
                <a:extLst>
                  <a:ext uri="{FF2B5EF4-FFF2-40B4-BE49-F238E27FC236}">
                    <a16:creationId xmlns:a16="http://schemas.microsoft.com/office/drawing/2014/main" id="{CA27D578-486E-E920-3CAE-48007D3B8830}"/>
                  </a:ext>
                </a:extLst>
              </p:cNvPr>
              <p:cNvCxnSpPr>
                <a:cxnSpLocks/>
              </p:cNvCxnSpPr>
              <p:nvPr/>
            </p:nvCxnSpPr>
            <p:spPr>
              <a:xfrm>
                <a:off x="2631280" y="4419271"/>
                <a:ext cx="0" cy="122582"/>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15" name="Connettore diritto 288">
                <a:extLst>
                  <a:ext uri="{FF2B5EF4-FFF2-40B4-BE49-F238E27FC236}">
                    <a16:creationId xmlns:a16="http://schemas.microsoft.com/office/drawing/2014/main" id="{9060CAA0-5621-E9DF-A66C-76CEA26C797A}"/>
                  </a:ext>
                </a:extLst>
              </p:cNvPr>
              <p:cNvCxnSpPr>
                <a:cxnSpLocks/>
              </p:cNvCxnSpPr>
              <p:nvPr/>
            </p:nvCxnSpPr>
            <p:spPr>
              <a:xfrm>
                <a:off x="2597943" y="4423478"/>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16" name="Connettore diritto 289">
                <a:extLst>
                  <a:ext uri="{FF2B5EF4-FFF2-40B4-BE49-F238E27FC236}">
                    <a16:creationId xmlns:a16="http://schemas.microsoft.com/office/drawing/2014/main" id="{A2C3EACC-1442-90E1-B16F-F2BBCB60F892}"/>
                  </a:ext>
                </a:extLst>
              </p:cNvPr>
              <p:cNvCxnSpPr>
                <a:cxnSpLocks/>
              </p:cNvCxnSpPr>
              <p:nvPr/>
            </p:nvCxnSpPr>
            <p:spPr>
              <a:xfrm>
                <a:off x="2597943" y="4541057"/>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grpSp>
        <p:sp>
          <p:nvSpPr>
            <p:cNvPr id="187" name="Rombo 258">
              <a:extLst>
                <a:ext uri="{FF2B5EF4-FFF2-40B4-BE49-F238E27FC236}">
                  <a16:creationId xmlns:a16="http://schemas.microsoft.com/office/drawing/2014/main" id="{7F7937CB-76C3-EAB9-2391-F3A8B80A7B0F}"/>
                </a:ext>
              </a:extLst>
            </p:cNvPr>
            <p:cNvSpPr/>
            <p:nvPr/>
          </p:nvSpPr>
          <p:spPr>
            <a:xfrm>
              <a:off x="3272000" y="4027022"/>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88" name="Gruppo 259">
              <a:extLst>
                <a:ext uri="{FF2B5EF4-FFF2-40B4-BE49-F238E27FC236}">
                  <a16:creationId xmlns:a16="http://schemas.microsoft.com/office/drawing/2014/main" id="{E2C2D7FF-0FAC-5B48-AD48-DBE8B168BDAA}"/>
                </a:ext>
              </a:extLst>
            </p:cNvPr>
            <p:cNvGrpSpPr/>
            <p:nvPr/>
          </p:nvGrpSpPr>
          <p:grpSpPr>
            <a:xfrm>
              <a:off x="3945732" y="4252351"/>
              <a:ext cx="66675" cy="176774"/>
              <a:chOff x="2600326" y="1988039"/>
              <a:chExt cx="66675" cy="121749"/>
            </a:xfrm>
          </p:grpSpPr>
          <p:cxnSp>
            <p:nvCxnSpPr>
              <p:cNvPr id="211" name="Connettore diritto 281">
                <a:extLst>
                  <a:ext uri="{FF2B5EF4-FFF2-40B4-BE49-F238E27FC236}">
                    <a16:creationId xmlns:a16="http://schemas.microsoft.com/office/drawing/2014/main" id="{BD840B8C-61CE-51EF-6703-01EBAF779FB6}"/>
                  </a:ext>
                </a:extLst>
              </p:cNvPr>
              <p:cNvCxnSpPr>
                <a:cxnSpLocks/>
              </p:cNvCxnSpPr>
              <p:nvPr/>
            </p:nvCxnSpPr>
            <p:spPr>
              <a:xfrm>
                <a:off x="2633663" y="1988039"/>
                <a:ext cx="0" cy="121749"/>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12" name="Connettore diritto 282">
                <a:extLst>
                  <a:ext uri="{FF2B5EF4-FFF2-40B4-BE49-F238E27FC236}">
                    <a16:creationId xmlns:a16="http://schemas.microsoft.com/office/drawing/2014/main" id="{6AE242DB-63F9-0F68-F773-D3383ECD3F54}"/>
                  </a:ext>
                </a:extLst>
              </p:cNvPr>
              <p:cNvCxnSpPr>
                <a:cxnSpLocks/>
              </p:cNvCxnSpPr>
              <p:nvPr/>
            </p:nvCxnSpPr>
            <p:spPr>
              <a:xfrm>
                <a:off x="2600326" y="1991453"/>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13" name="Connettore diritto 283">
                <a:extLst>
                  <a:ext uri="{FF2B5EF4-FFF2-40B4-BE49-F238E27FC236}">
                    <a16:creationId xmlns:a16="http://schemas.microsoft.com/office/drawing/2014/main" id="{094EAE39-AF4A-C1F3-D034-FB31B0110120}"/>
                  </a:ext>
                </a:extLst>
              </p:cNvPr>
              <p:cNvCxnSpPr>
                <a:cxnSpLocks/>
              </p:cNvCxnSpPr>
              <p:nvPr/>
            </p:nvCxnSpPr>
            <p:spPr>
              <a:xfrm>
                <a:off x="2600326" y="2108134"/>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grpSp>
        <p:sp>
          <p:nvSpPr>
            <p:cNvPr id="189" name="Rombo 260">
              <a:extLst>
                <a:ext uri="{FF2B5EF4-FFF2-40B4-BE49-F238E27FC236}">
                  <a16:creationId xmlns:a16="http://schemas.microsoft.com/office/drawing/2014/main" id="{C76CCD5F-8102-BED6-AE74-AB5BC420FF20}"/>
                </a:ext>
              </a:extLst>
            </p:cNvPr>
            <p:cNvSpPr/>
            <p:nvPr/>
          </p:nvSpPr>
          <p:spPr>
            <a:xfrm>
              <a:off x="3943513" y="4312772"/>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90" name="Gruppo 261">
              <a:extLst>
                <a:ext uri="{FF2B5EF4-FFF2-40B4-BE49-F238E27FC236}">
                  <a16:creationId xmlns:a16="http://schemas.microsoft.com/office/drawing/2014/main" id="{36474392-2E37-B385-4581-D16E9C3B33D3}"/>
                </a:ext>
              </a:extLst>
            </p:cNvPr>
            <p:cNvGrpSpPr/>
            <p:nvPr/>
          </p:nvGrpSpPr>
          <p:grpSpPr>
            <a:xfrm>
              <a:off x="4614863" y="4426744"/>
              <a:ext cx="66675" cy="185174"/>
              <a:chOff x="2600326" y="1988039"/>
              <a:chExt cx="66675" cy="121749"/>
            </a:xfrm>
          </p:grpSpPr>
          <p:cxnSp>
            <p:nvCxnSpPr>
              <p:cNvPr id="208" name="Connettore diritto 278">
                <a:extLst>
                  <a:ext uri="{FF2B5EF4-FFF2-40B4-BE49-F238E27FC236}">
                    <a16:creationId xmlns:a16="http://schemas.microsoft.com/office/drawing/2014/main" id="{6BE8A8D0-2AFC-32C6-C4E3-4CFC3E8E60C9}"/>
                  </a:ext>
                </a:extLst>
              </p:cNvPr>
              <p:cNvCxnSpPr>
                <a:cxnSpLocks/>
              </p:cNvCxnSpPr>
              <p:nvPr/>
            </p:nvCxnSpPr>
            <p:spPr>
              <a:xfrm>
                <a:off x="2633663" y="1988039"/>
                <a:ext cx="0" cy="121749"/>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09" name="Connettore diritto 279">
                <a:extLst>
                  <a:ext uri="{FF2B5EF4-FFF2-40B4-BE49-F238E27FC236}">
                    <a16:creationId xmlns:a16="http://schemas.microsoft.com/office/drawing/2014/main" id="{71FACFE6-ABFA-A5E7-115E-BD2F1C6530B8}"/>
                  </a:ext>
                </a:extLst>
              </p:cNvPr>
              <p:cNvCxnSpPr>
                <a:cxnSpLocks/>
              </p:cNvCxnSpPr>
              <p:nvPr/>
            </p:nvCxnSpPr>
            <p:spPr>
              <a:xfrm>
                <a:off x="2600326" y="1991453"/>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10" name="Connettore diritto 280">
                <a:extLst>
                  <a:ext uri="{FF2B5EF4-FFF2-40B4-BE49-F238E27FC236}">
                    <a16:creationId xmlns:a16="http://schemas.microsoft.com/office/drawing/2014/main" id="{2AA5EFEF-8105-0CF4-FFC4-07DA83840D1A}"/>
                  </a:ext>
                </a:extLst>
              </p:cNvPr>
              <p:cNvCxnSpPr>
                <a:cxnSpLocks/>
              </p:cNvCxnSpPr>
              <p:nvPr/>
            </p:nvCxnSpPr>
            <p:spPr>
              <a:xfrm>
                <a:off x="2600326" y="2108134"/>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grpSp>
        <p:sp>
          <p:nvSpPr>
            <p:cNvPr id="191" name="Rombo 262">
              <a:extLst>
                <a:ext uri="{FF2B5EF4-FFF2-40B4-BE49-F238E27FC236}">
                  <a16:creationId xmlns:a16="http://schemas.microsoft.com/office/drawing/2014/main" id="{01CD9A00-52E4-7428-7CBA-96F6471D9988}"/>
                </a:ext>
              </a:extLst>
            </p:cNvPr>
            <p:cNvSpPr/>
            <p:nvPr/>
          </p:nvSpPr>
          <p:spPr>
            <a:xfrm>
              <a:off x="4612644" y="4488985"/>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92" name="Gruppo 263">
              <a:extLst>
                <a:ext uri="{FF2B5EF4-FFF2-40B4-BE49-F238E27FC236}">
                  <a16:creationId xmlns:a16="http://schemas.microsoft.com/office/drawing/2014/main" id="{3A5C0232-2C15-A534-1114-4C4C4B6AE4F9}"/>
                </a:ext>
              </a:extLst>
            </p:cNvPr>
            <p:cNvGrpSpPr/>
            <p:nvPr/>
          </p:nvGrpSpPr>
          <p:grpSpPr>
            <a:xfrm>
              <a:off x="5283994" y="4483334"/>
              <a:ext cx="66675" cy="198780"/>
              <a:chOff x="2600326" y="1988039"/>
              <a:chExt cx="66675" cy="121749"/>
            </a:xfrm>
          </p:grpSpPr>
          <p:cxnSp>
            <p:nvCxnSpPr>
              <p:cNvPr id="205" name="Connettore diritto 275">
                <a:extLst>
                  <a:ext uri="{FF2B5EF4-FFF2-40B4-BE49-F238E27FC236}">
                    <a16:creationId xmlns:a16="http://schemas.microsoft.com/office/drawing/2014/main" id="{8788A84D-4F74-360F-E0AC-9EB88685F31F}"/>
                  </a:ext>
                </a:extLst>
              </p:cNvPr>
              <p:cNvCxnSpPr>
                <a:cxnSpLocks/>
              </p:cNvCxnSpPr>
              <p:nvPr/>
            </p:nvCxnSpPr>
            <p:spPr>
              <a:xfrm>
                <a:off x="2633663" y="1988039"/>
                <a:ext cx="0" cy="121749"/>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06" name="Connettore diritto 276">
                <a:extLst>
                  <a:ext uri="{FF2B5EF4-FFF2-40B4-BE49-F238E27FC236}">
                    <a16:creationId xmlns:a16="http://schemas.microsoft.com/office/drawing/2014/main" id="{C23D5490-5578-C724-86E3-4583ADD25702}"/>
                  </a:ext>
                </a:extLst>
              </p:cNvPr>
              <p:cNvCxnSpPr>
                <a:cxnSpLocks/>
              </p:cNvCxnSpPr>
              <p:nvPr/>
            </p:nvCxnSpPr>
            <p:spPr>
              <a:xfrm>
                <a:off x="2600326" y="1991453"/>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07" name="Connettore diritto 277">
                <a:extLst>
                  <a:ext uri="{FF2B5EF4-FFF2-40B4-BE49-F238E27FC236}">
                    <a16:creationId xmlns:a16="http://schemas.microsoft.com/office/drawing/2014/main" id="{7C530DEC-156B-43FD-0664-EB989022F6A2}"/>
                  </a:ext>
                </a:extLst>
              </p:cNvPr>
              <p:cNvCxnSpPr>
                <a:cxnSpLocks/>
              </p:cNvCxnSpPr>
              <p:nvPr/>
            </p:nvCxnSpPr>
            <p:spPr>
              <a:xfrm>
                <a:off x="2600326" y="2108134"/>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grpSp>
        <p:sp>
          <p:nvSpPr>
            <p:cNvPr id="193" name="Rombo 264">
              <a:extLst>
                <a:ext uri="{FF2B5EF4-FFF2-40B4-BE49-F238E27FC236}">
                  <a16:creationId xmlns:a16="http://schemas.microsoft.com/office/drawing/2014/main" id="{B2801282-0CF6-BF33-40AA-0633C8854D65}"/>
                </a:ext>
              </a:extLst>
            </p:cNvPr>
            <p:cNvSpPr/>
            <p:nvPr/>
          </p:nvSpPr>
          <p:spPr>
            <a:xfrm>
              <a:off x="5281775" y="4548517"/>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94" name="Gruppo 265">
              <a:extLst>
                <a:ext uri="{FF2B5EF4-FFF2-40B4-BE49-F238E27FC236}">
                  <a16:creationId xmlns:a16="http://schemas.microsoft.com/office/drawing/2014/main" id="{564D97EB-3DD1-3354-B1CB-9B322062FC5C}"/>
                </a:ext>
              </a:extLst>
            </p:cNvPr>
            <p:cNvGrpSpPr/>
            <p:nvPr/>
          </p:nvGrpSpPr>
          <p:grpSpPr>
            <a:xfrm>
              <a:off x="2378869" y="3261751"/>
              <a:ext cx="66675" cy="110099"/>
              <a:chOff x="2600326" y="1988039"/>
              <a:chExt cx="66675" cy="121749"/>
            </a:xfrm>
          </p:grpSpPr>
          <p:cxnSp>
            <p:nvCxnSpPr>
              <p:cNvPr id="202" name="Connettore diritto 272">
                <a:extLst>
                  <a:ext uri="{FF2B5EF4-FFF2-40B4-BE49-F238E27FC236}">
                    <a16:creationId xmlns:a16="http://schemas.microsoft.com/office/drawing/2014/main" id="{103F5241-D2B0-FD26-2F5A-E2BF99ECC3E8}"/>
                  </a:ext>
                </a:extLst>
              </p:cNvPr>
              <p:cNvCxnSpPr>
                <a:cxnSpLocks/>
              </p:cNvCxnSpPr>
              <p:nvPr/>
            </p:nvCxnSpPr>
            <p:spPr>
              <a:xfrm>
                <a:off x="2633663" y="1988039"/>
                <a:ext cx="0" cy="121749"/>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03" name="Connettore diritto 273">
                <a:extLst>
                  <a:ext uri="{FF2B5EF4-FFF2-40B4-BE49-F238E27FC236}">
                    <a16:creationId xmlns:a16="http://schemas.microsoft.com/office/drawing/2014/main" id="{D5979940-B54E-C1F6-4FC3-8BC6066B5B0D}"/>
                  </a:ext>
                </a:extLst>
              </p:cNvPr>
              <p:cNvCxnSpPr>
                <a:cxnSpLocks/>
              </p:cNvCxnSpPr>
              <p:nvPr/>
            </p:nvCxnSpPr>
            <p:spPr>
              <a:xfrm>
                <a:off x="2600326" y="1991453"/>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04" name="Connettore diritto 274">
                <a:extLst>
                  <a:ext uri="{FF2B5EF4-FFF2-40B4-BE49-F238E27FC236}">
                    <a16:creationId xmlns:a16="http://schemas.microsoft.com/office/drawing/2014/main" id="{593866E1-CDBC-D125-0721-12CA85248725}"/>
                  </a:ext>
                </a:extLst>
              </p:cNvPr>
              <p:cNvCxnSpPr>
                <a:cxnSpLocks/>
              </p:cNvCxnSpPr>
              <p:nvPr/>
            </p:nvCxnSpPr>
            <p:spPr>
              <a:xfrm>
                <a:off x="2600326" y="2108134"/>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grpSp>
        <p:sp>
          <p:nvSpPr>
            <p:cNvPr id="195" name="Rombo 266">
              <a:extLst>
                <a:ext uri="{FF2B5EF4-FFF2-40B4-BE49-F238E27FC236}">
                  <a16:creationId xmlns:a16="http://schemas.microsoft.com/office/drawing/2014/main" id="{521AABB6-33EB-6F8A-011A-4ED7914DEBB8}"/>
                </a:ext>
              </a:extLst>
            </p:cNvPr>
            <p:cNvSpPr/>
            <p:nvPr/>
          </p:nvSpPr>
          <p:spPr>
            <a:xfrm>
              <a:off x="2376650" y="3291216"/>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96" name="Gruppo 267">
              <a:extLst>
                <a:ext uri="{FF2B5EF4-FFF2-40B4-BE49-F238E27FC236}">
                  <a16:creationId xmlns:a16="http://schemas.microsoft.com/office/drawing/2014/main" id="{C81810BB-3744-D5C4-C698-BDABEE184B6D}"/>
                </a:ext>
              </a:extLst>
            </p:cNvPr>
            <p:cNvGrpSpPr/>
            <p:nvPr/>
          </p:nvGrpSpPr>
          <p:grpSpPr>
            <a:xfrm>
              <a:off x="2150269" y="3011719"/>
              <a:ext cx="66675" cy="101150"/>
              <a:chOff x="2600326" y="1988039"/>
              <a:chExt cx="66675" cy="121749"/>
            </a:xfrm>
          </p:grpSpPr>
          <p:cxnSp>
            <p:nvCxnSpPr>
              <p:cNvPr id="199" name="Connettore diritto 269">
                <a:extLst>
                  <a:ext uri="{FF2B5EF4-FFF2-40B4-BE49-F238E27FC236}">
                    <a16:creationId xmlns:a16="http://schemas.microsoft.com/office/drawing/2014/main" id="{60D208E7-F16D-98A7-3D99-A41E1674564C}"/>
                  </a:ext>
                </a:extLst>
              </p:cNvPr>
              <p:cNvCxnSpPr>
                <a:cxnSpLocks/>
              </p:cNvCxnSpPr>
              <p:nvPr/>
            </p:nvCxnSpPr>
            <p:spPr>
              <a:xfrm>
                <a:off x="2633663" y="1988039"/>
                <a:ext cx="0" cy="121749"/>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00" name="Connettore diritto 270">
                <a:extLst>
                  <a:ext uri="{FF2B5EF4-FFF2-40B4-BE49-F238E27FC236}">
                    <a16:creationId xmlns:a16="http://schemas.microsoft.com/office/drawing/2014/main" id="{E9A26797-C85F-3025-8D1A-4CB5F9DB4CD0}"/>
                  </a:ext>
                </a:extLst>
              </p:cNvPr>
              <p:cNvCxnSpPr>
                <a:cxnSpLocks/>
              </p:cNvCxnSpPr>
              <p:nvPr/>
            </p:nvCxnSpPr>
            <p:spPr>
              <a:xfrm>
                <a:off x="2600326" y="1991453"/>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cxnSp>
            <p:nvCxnSpPr>
              <p:cNvPr id="201" name="Connettore diritto 271">
                <a:extLst>
                  <a:ext uri="{FF2B5EF4-FFF2-40B4-BE49-F238E27FC236}">
                    <a16:creationId xmlns:a16="http://schemas.microsoft.com/office/drawing/2014/main" id="{B4DE27CF-AF34-CBAA-67AC-DFA0EF3E915D}"/>
                  </a:ext>
                </a:extLst>
              </p:cNvPr>
              <p:cNvCxnSpPr>
                <a:cxnSpLocks/>
              </p:cNvCxnSpPr>
              <p:nvPr/>
            </p:nvCxnSpPr>
            <p:spPr>
              <a:xfrm>
                <a:off x="2600326" y="2108134"/>
                <a:ext cx="66675" cy="0"/>
              </a:xfrm>
              <a:prstGeom prst="line">
                <a:avLst/>
              </a:prstGeom>
              <a:ln w="12700">
                <a:solidFill>
                  <a:srgbClr val="080098"/>
                </a:solidFill>
              </a:ln>
            </p:spPr>
            <p:style>
              <a:lnRef idx="2">
                <a:schemeClr val="accent1"/>
              </a:lnRef>
              <a:fillRef idx="0">
                <a:schemeClr val="accent1"/>
              </a:fillRef>
              <a:effectRef idx="1">
                <a:schemeClr val="accent1"/>
              </a:effectRef>
              <a:fontRef idx="minor">
                <a:schemeClr val="tx1"/>
              </a:fontRef>
            </p:style>
          </p:cxnSp>
        </p:grpSp>
        <p:sp>
          <p:nvSpPr>
            <p:cNvPr id="197" name="Rombo 268">
              <a:extLst>
                <a:ext uri="{FF2B5EF4-FFF2-40B4-BE49-F238E27FC236}">
                  <a16:creationId xmlns:a16="http://schemas.microsoft.com/office/drawing/2014/main" id="{A69A572D-AEEB-7C58-2C28-2D351A9E72AA}"/>
                </a:ext>
              </a:extLst>
            </p:cNvPr>
            <p:cNvSpPr/>
            <p:nvPr/>
          </p:nvSpPr>
          <p:spPr>
            <a:xfrm>
              <a:off x="2148050" y="3029277"/>
              <a:ext cx="71113" cy="71113"/>
            </a:xfrm>
            <a:prstGeom prst="diamond">
              <a:avLst/>
            </a:prstGeom>
            <a:solidFill>
              <a:schemeClr val="accent1"/>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98" name="Figura a mano libera: forma 306">
              <a:extLst>
                <a:ext uri="{FF2B5EF4-FFF2-40B4-BE49-F238E27FC236}">
                  <a16:creationId xmlns:a16="http://schemas.microsoft.com/office/drawing/2014/main" id="{FBB7DDEC-BC0F-5C97-1583-1A62CCF23443}"/>
                </a:ext>
              </a:extLst>
            </p:cNvPr>
            <p:cNvSpPr/>
            <p:nvPr/>
          </p:nvSpPr>
          <p:spPr>
            <a:xfrm>
              <a:off x="1291213" y="1695659"/>
              <a:ext cx="4031901" cy="2886389"/>
            </a:xfrm>
            <a:custGeom>
              <a:avLst/>
              <a:gdLst>
                <a:gd name="connsiteX0" fmla="*/ 4031901 w 4031901"/>
                <a:gd name="connsiteY0" fmla="*/ 2886389 h 2886389"/>
                <a:gd name="connsiteX1" fmla="*/ 3361174 w 4031901"/>
                <a:gd name="connsiteY1" fmla="*/ 2826099 h 2886389"/>
                <a:gd name="connsiteX2" fmla="*/ 2690446 w 4031901"/>
                <a:gd name="connsiteY2" fmla="*/ 2652765 h 2886389"/>
                <a:gd name="connsiteX3" fmla="*/ 2014695 w 4031901"/>
                <a:gd name="connsiteY3" fmla="*/ 2361363 h 2886389"/>
                <a:gd name="connsiteX4" fmla="*/ 1354016 w 4031901"/>
                <a:gd name="connsiteY4" fmla="*/ 1899139 h 2886389"/>
                <a:gd name="connsiteX5" fmla="*/ 1117879 w 4031901"/>
                <a:gd name="connsiteY5" fmla="*/ 1627833 h 2886389"/>
                <a:gd name="connsiteX6" fmla="*/ 901840 w 4031901"/>
                <a:gd name="connsiteY6" fmla="*/ 1364064 h 2886389"/>
                <a:gd name="connsiteX7" fmla="*/ 675752 w 4031901"/>
                <a:gd name="connsiteY7" fmla="*/ 1110343 h 2886389"/>
                <a:gd name="connsiteX8" fmla="*/ 442128 w 4031901"/>
                <a:gd name="connsiteY8" fmla="*/ 748603 h 2886389"/>
                <a:gd name="connsiteX9" fmla="*/ 221064 w 4031901"/>
                <a:gd name="connsiteY9" fmla="*/ 424543 h 2886389"/>
                <a:gd name="connsiteX10" fmla="*/ 0 w 4031901"/>
                <a:gd name="connsiteY10" fmla="*/ 0 h 288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1901" h="2886389">
                  <a:moveTo>
                    <a:pt x="4031901" y="2886389"/>
                  </a:moveTo>
                  <a:lnTo>
                    <a:pt x="3361174" y="2826099"/>
                  </a:lnTo>
                  <a:lnTo>
                    <a:pt x="2690446" y="2652765"/>
                  </a:lnTo>
                  <a:lnTo>
                    <a:pt x="2014695" y="2361363"/>
                  </a:lnTo>
                  <a:lnTo>
                    <a:pt x="1354016" y="1899139"/>
                  </a:lnTo>
                  <a:lnTo>
                    <a:pt x="1117879" y="1627833"/>
                  </a:lnTo>
                  <a:lnTo>
                    <a:pt x="901840" y="1364064"/>
                  </a:lnTo>
                  <a:lnTo>
                    <a:pt x="675752" y="1110343"/>
                  </a:lnTo>
                  <a:lnTo>
                    <a:pt x="442128" y="748603"/>
                  </a:lnTo>
                  <a:lnTo>
                    <a:pt x="221064" y="424543"/>
                  </a:lnTo>
                  <a:lnTo>
                    <a:pt x="0" y="0"/>
                  </a:lnTo>
                </a:path>
              </a:pathLst>
            </a:custGeom>
            <a:noFill/>
            <a:ln>
              <a:solidFill>
                <a:srgbClr val="080098"/>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223" name="CasellaDiTesto 308">
            <a:extLst>
              <a:ext uri="{FF2B5EF4-FFF2-40B4-BE49-F238E27FC236}">
                <a16:creationId xmlns:a16="http://schemas.microsoft.com/office/drawing/2014/main" id="{AA0F0BC4-5BD1-DEC9-EF5E-0B2EF1EF2C96}"/>
              </a:ext>
            </a:extLst>
          </p:cNvPr>
          <p:cNvSpPr txBox="1"/>
          <p:nvPr/>
        </p:nvSpPr>
        <p:spPr>
          <a:xfrm>
            <a:off x="2647049" y="2216461"/>
            <a:ext cx="3272471" cy="183911"/>
          </a:xfrm>
          <a:prstGeom prst="rect">
            <a:avLst/>
          </a:prstGeom>
          <a:noFill/>
        </p:spPr>
        <p:txBody>
          <a:bodyPr wrap="none" lIns="36000" tIns="36000" rIns="36000" bIns="36000" rtlCol="0" anchor="ctr"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Overall </a:t>
            </a:r>
            <a:r>
              <a:rPr kumimoji="0" lang="it-IT" sz="12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mean</a:t>
            </a:r>
            <a:r>
              <a:rPr kumimoji="0" lang="it-IT"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baseline weight = 104.8 Kg</a:t>
            </a:r>
          </a:p>
        </p:txBody>
      </p:sp>
      <p:grpSp>
        <p:nvGrpSpPr>
          <p:cNvPr id="224" name="Gruppo 316">
            <a:extLst>
              <a:ext uri="{FF2B5EF4-FFF2-40B4-BE49-F238E27FC236}">
                <a16:creationId xmlns:a16="http://schemas.microsoft.com/office/drawing/2014/main" id="{8EB9065E-C1DF-3281-30D0-E3ADEBDC6C1A}"/>
              </a:ext>
            </a:extLst>
          </p:cNvPr>
          <p:cNvGrpSpPr/>
          <p:nvPr/>
        </p:nvGrpSpPr>
        <p:grpSpPr>
          <a:xfrm>
            <a:off x="6363363" y="4785925"/>
            <a:ext cx="1603799" cy="200631"/>
            <a:chOff x="6595663" y="4759333"/>
            <a:chExt cx="1603799" cy="200630"/>
          </a:xfrm>
        </p:grpSpPr>
        <p:sp>
          <p:nvSpPr>
            <p:cNvPr id="225" name="TextBox 224">
              <a:extLst>
                <a:ext uri="{FF2B5EF4-FFF2-40B4-BE49-F238E27FC236}">
                  <a16:creationId xmlns:a16="http://schemas.microsoft.com/office/drawing/2014/main" id="{ECEB0A42-225C-6F1F-58DA-38C365D1ECCF}"/>
                </a:ext>
              </a:extLst>
            </p:cNvPr>
            <p:cNvSpPr txBox="1">
              <a:spLocks noChangeArrowheads="1"/>
            </p:cNvSpPr>
            <p:nvPr/>
          </p:nvSpPr>
          <p:spPr bwMode="auto">
            <a:xfrm>
              <a:off x="6969220" y="4759333"/>
              <a:ext cx="1230242" cy="200630"/>
            </a:xfrm>
            <a:prstGeom prst="rect">
              <a:avLst/>
            </a:prstGeom>
            <a:noFill/>
          </p:spPr>
          <p:txBody>
            <a:bodyPr wrap="none" lIns="36000" tIns="36000" rIns="36000" bIns="36000" rtlCol="0" anchor="ctr" anchorCtr="0">
              <a:noAutofit/>
            </a:bodyPr>
            <a:lstStyle>
              <a:defPPr>
                <a:defRPr lang="en-US"/>
              </a:defPPr>
              <a:lvl1pPr algn="ctr">
                <a:defRPr sz="1200">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placebo</a:t>
              </a:r>
            </a:p>
          </p:txBody>
        </p:sp>
        <p:cxnSp>
          <p:nvCxnSpPr>
            <p:cNvPr id="226" name="Connettore diritto 314">
              <a:extLst>
                <a:ext uri="{FF2B5EF4-FFF2-40B4-BE49-F238E27FC236}">
                  <a16:creationId xmlns:a16="http://schemas.microsoft.com/office/drawing/2014/main" id="{FF2E1B73-4EDA-01C1-07C1-638E44861BEA}"/>
                </a:ext>
              </a:extLst>
            </p:cNvPr>
            <p:cNvCxnSpPr>
              <a:cxnSpLocks/>
            </p:cNvCxnSpPr>
            <p:nvPr/>
          </p:nvCxnSpPr>
          <p:spPr>
            <a:xfrm>
              <a:off x="6595663" y="4859648"/>
              <a:ext cx="369987" cy="0"/>
            </a:xfrm>
            <a:prstGeom prst="line">
              <a:avLst/>
            </a:prstGeom>
            <a:noFill/>
            <a:ln>
              <a:solidFill>
                <a:srgbClr val="8A969E"/>
              </a:solidFill>
              <a:prstDash val="sysDash"/>
            </a:ln>
          </p:spPr>
          <p:style>
            <a:lnRef idx="2">
              <a:schemeClr val="accent1">
                <a:shade val="15000"/>
              </a:schemeClr>
            </a:lnRef>
            <a:fillRef idx="1">
              <a:schemeClr val="accent1"/>
            </a:fillRef>
            <a:effectRef idx="0">
              <a:schemeClr val="accent1"/>
            </a:effectRef>
            <a:fontRef idx="minor">
              <a:schemeClr val="lt1"/>
            </a:fontRef>
          </p:style>
        </p:cxnSp>
        <p:sp>
          <p:nvSpPr>
            <p:cNvPr id="227" name="Rettangolo 312">
              <a:extLst>
                <a:ext uri="{FF2B5EF4-FFF2-40B4-BE49-F238E27FC236}">
                  <a16:creationId xmlns:a16="http://schemas.microsoft.com/office/drawing/2014/main" id="{4C2974E8-6922-23DF-45AE-1A936C34EC44}"/>
                </a:ext>
              </a:extLst>
            </p:cNvPr>
            <p:cNvSpPr/>
            <p:nvPr/>
          </p:nvSpPr>
          <p:spPr>
            <a:xfrm>
              <a:off x="6745100" y="4824092"/>
              <a:ext cx="71113" cy="71113"/>
            </a:xfrm>
            <a:prstGeom prst="rect">
              <a:avLst/>
            </a:prstGeom>
            <a:solidFill>
              <a:schemeClr val="bg1"/>
            </a:solidFill>
            <a:ln w="12700">
              <a:solidFill>
                <a:srgbClr val="8A969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228" name="Gruppo 317">
            <a:extLst>
              <a:ext uri="{FF2B5EF4-FFF2-40B4-BE49-F238E27FC236}">
                <a16:creationId xmlns:a16="http://schemas.microsoft.com/office/drawing/2014/main" id="{2CD7DCA3-CB83-75F7-E809-B254ECF7CD9F}"/>
              </a:ext>
            </a:extLst>
          </p:cNvPr>
          <p:cNvGrpSpPr/>
          <p:nvPr/>
        </p:nvGrpSpPr>
        <p:grpSpPr>
          <a:xfrm>
            <a:off x="6363361" y="5019265"/>
            <a:ext cx="1603800" cy="200631"/>
            <a:chOff x="6595663" y="4759333"/>
            <a:chExt cx="1603800" cy="200630"/>
          </a:xfrm>
        </p:grpSpPr>
        <p:sp>
          <p:nvSpPr>
            <p:cNvPr id="229" name="TextBox 67">
              <a:extLst>
                <a:ext uri="{FF2B5EF4-FFF2-40B4-BE49-F238E27FC236}">
                  <a16:creationId xmlns:a16="http://schemas.microsoft.com/office/drawing/2014/main" id="{044E96C2-136B-BD82-C3CD-CFE11C64462B}"/>
                </a:ext>
              </a:extLst>
            </p:cNvPr>
            <p:cNvSpPr txBox="1">
              <a:spLocks noChangeArrowheads="1"/>
            </p:cNvSpPr>
            <p:nvPr/>
          </p:nvSpPr>
          <p:spPr bwMode="auto">
            <a:xfrm>
              <a:off x="6969220" y="4759333"/>
              <a:ext cx="1230243" cy="200630"/>
            </a:xfrm>
            <a:prstGeom prst="rect">
              <a:avLst/>
            </a:prstGeom>
            <a:noFill/>
          </p:spPr>
          <p:txBody>
            <a:bodyPr wrap="none" lIns="36000" tIns="36000" rIns="36000" bIns="36000" rtlCol="0" anchor="ctr" anchorCtr="0">
              <a:noAutofit/>
            </a:bodyPr>
            <a:lstStyle>
              <a:defPPr>
                <a:defRPr lang="en-US"/>
              </a:defPPr>
              <a:lvl1pPr algn="ctr">
                <a:defRPr sz="1200">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tirzepatide</a:t>
              </a:r>
              <a:r>
                <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5 mg</a:t>
              </a:r>
            </a:p>
          </p:txBody>
        </p:sp>
        <p:cxnSp>
          <p:nvCxnSpPr>
            <p:cNvPr id="230" name="Connettore diritto 319">
              <a:extLst>
                <a:ext uri="{FF2B5EF4-FFF2-40B4-BE49-F238E27FC236}">
                  <a16:creationId xmlns:a16="http://schemas.microsoft.com/office/drawing/2014/main" id="{BFD56993-32BC-940B-D81E-598C15131FBA}"/>
                </a:ext>
              </a:extLst>
            </p:cNvPr>
            <p:cNvCxnSpPr>
              <a:cxnSpLocks/>
            </p:cNvCxnSpPr>
            <p:nvPr/>
          </p:nvCxnSpPr>
          <p:spPr>
            <a:xfrm>
              <a:off x="6595663" y="4859648"/>
              <a:ext cx="369987" cy="0"/>
            </a:xfrm>
            <a:prstGeom prst="line">
              <a:avLst/>
            </a:prstGeom>
            <a:noFill/>
            <a:ln>
              <a:solidFill>
                <a:srgbClr val="99BFE5"/>
              </a:solidFill>
              <a:prstDash val="solid"/>
            </a:ln>
          </p:spPr>
          <p:style>
            <a:lnRef idx="2">
              <a:schemeClr val="accent1">
                <a:shade val="15000"/>
              </a:schemeClr>
            </a:lnRef>
            <a:fillRef idx="1">
              <a:schemeClr val="accent1"/>
            </a:fillRef>
            <a:effectRef idx="0">
              <a:schemeClr val="accent1"/>
            </a:effectRef>
            <a:fontRef idx="minor">
              <a:schemeClr val="lt1"/>
            </a:fontRef>
          </p:style>
        </p:cxnSp>
        <p:sp>
          <p:nvSpPr>
            <p:cNvPr id="231" name="Ovale 320">
              <a:extLst>
                <a:ext uri="{FF2B5EF4-FFF2-40B4-BE49-F238E27FC236}">
                  <a16:creationId xmlns:a16="http://schemas.microsoft.com/office/drawing/2014/main" id="{FE491D61-4176-19A2-E1D1-9A7AEE1B5C8D}"/>
                </a:ext>
              </a:extLst>
            </p:cNvPr>
            <p:cNvSpPr/>
            <p:nvPr/>
          </p:nvSpPr>
          <p:spPr>
            <a:xfrm>
              <a:off x="6745100" y="4824092"/>
              <a:ext cx="71113" cy="71113"/>
            </a:xfrm>
            <a:prstGeom prst="ellipse">
              <a:avLst/>
            </a:prstGeom>
            <a:solidFill>
              <a:srgbClr val="99BFE5"/>
            </a:solidFill>
            <a:ln w="12700">
              <a:solidFill>
                <a:srgbClr val="99BF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232" name="Gruppo 321">
            <a:extLst>
              <a:ext uri="{FF2B5EF4-FFF2-40B4-BE49-F238E27FC236}">
                <a16:creationId xmlns:a16="http://schemas.microsoft.com/office/drawing/2014/main" id="{C99DD624-974C-2AA8-BAF2-C494AF4CF673}"/>
              </a:ext>
            </a:extLst>
          </p:cNvPr>
          <p:cNvGrpSpPr/>
          <p:nvPr/>
        </p:nvGrpSpPr>
        <p:grpSpPr>
          <a:xfrm>
            <a:off x="6363361" y="5252605"/>
            <a:ext cx="1603799" cy="200631"/>
            <a:chOff x="6595663" y="4759333"/>
            <a:chExt cx="1603798" cy="200630"/>
          </a:xfrm>
        </p:grpSpPr>
        <p:sp>
          <p:nvSpPr>
            <p:cNvPr id="233" name="TextBox 67">
              <a:extLst>
                <a:ext uri="{FF2B5EF4-FFF2-40B4-BE49-F238E27FC236}">
                  <a16:creationId xmlns:a16="http://schemas.microsoft.com/office/drawing/2014/main" id="{DE152C60-7945-C343-EF13-0BF2AF973B74}"/>
                </a:ext>
              </a:extLst>
            </p:cNvPr>
            <p:cNvSpPr txBox="1">
              <a:spLocks noChangeArrowheads="1"/>
            </p:cNvSpPr>
            <p:nvPr/>
          </p:nvSpPr>
          <p:spPr bwMode="auto">
            <a:xfrm>
              <a:off x="6969220" y="4759333"/>
              <a:ext cx="1230241" cy="200630"/>
            </a:xfrm>
            <a:prstGeom prst="rect">
              <a:avLst/>
            </a:prstGeom>
            <a:noFill/>
          </p:spPr>
          <p:txBody>
            <a:bodyPr wrap="none" lIns="36000" tIns="36000" rIns="36000" bIns="36000" rtlCol="0" anchor="ctr" anchorCtr="0">
              <a:noAutofit/>
            </a:bodyPr>
            <a:lstStyle>
              <a:defPPr>
                <a:defRPr lang="en-US"/>
              </a:defPPr>
              <a:lvl1pPr algn="ctr">
                <a:defRPr sz="1200">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tirzepatide</a:t>
              </a:r>
              <a:r>
                <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10 mg</a:t>
              </a:r>
            </a:p>
          </p:txBody>
        </p:sp>
        <p:cxnSp>
          <p:nvCxnSpPr>
            <p:cNvPr id="234" name="Connettore diritto 323">
              <a:extLst>
                <a:ext uri="{FF2B5EF4-FFF2-40B4-BE49-F238E27FC236}">
                  <a16:creationId xmlns:a16="http://schemas.microsoft.com/office/drawing/2014/main" id="{59C187FD-8479-6E47-A723-75BF36986A05}"/>
                </a:ext>
              </a:extLst>
            </p:cNvPr>
            <p:cNvCxnSpPr>
              <a:cxnSpLocks/>
            </p:cNvCxnSpPr>
            <p:nvPr/>
          </p:nvCxnSpPr>
          <p:spPr>
            <a:xfrm>
              <a:off x="6595663" y="4859648"/>
              <a:ext cx="369987" cy="0"/>
            </a:xfrm>
            <a:prstGeom prst="line">
              <a:avLst/>
            </a:prstGeom>
            <a:noFill/>
            <a:ln>
              <a:solidFill>
                <a:srgbClr val="0066FF"/>
              </a:solidFill>
            </a:ln>
          </p:spPr>
          <p:style>
            <a:lnRef idx="2">
              <a:schemeClr val="accent1">
                <a:shade val="15000"/>
              </a:schemeClr>
            </a:lnRef>
            <a:fillRef idx="1">
              <a:schemeClr val="accent1"/>
            </a:fillRef>
            <a:effectRef idx="0">
              <a:schemeClr val="accent1"/>
            </a:effectRef>
            <a:fontRef idx="minor">
              <a:schemeClr val="lt1"/>
            </a:fontRef>
          </p:style>
        </p:cxnSp>
        <p:sp>
          <p:nvSpPr>
            <p:cNvPr id="235" name="Triangolo isoscele 324">
              <a:extLst>
                <a:ext uri="{FF2B5EF4-FFF2-40B4-BE49-F238E27FC236}">
                  <a16:creationId xmlns:a16="http://schemas.microsoft.com/office/drawing/2014/main" id="{0DE86A75-2427-50E4-3903-6DC3377B009B}"/>
                </a:ext>
              </a:extLst>
            </p:cNvPr>
            <p:cNvSpPr/>
            <p:nvPr/>
          </p:nvSpPr>
          <p:spPr>
            <a:xfrm rot="10800000">
              <a:off x="6745100" y="4824092"/>
              <a:ext cx="71113" cy="71113"/>
            </a:xfrm>
            <a:prstGeom prst="triangle">
              <a:avLst/>
            </a:prstGeom>
            <a:solidFill>
              <a:srgbClr val="0066FF"/>
            </a:solidFill>
            <a:ln w="12700">
              <a:solidFill>
                <a:srgbClr val="00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236" name="Gruppo 325">
            <a:extLst>
              <a:ext uri="{FF2B5EF4-FFF2-40B4-BE49-F238E27FC236}">
                <a16:creationId xmlns:a16="http://schemas.microsoft.com/office/drawing/2014/main" id="{003F6422-2BEF-BAC7-5AD9-A90E70058968}"/>
              </a:ext>
            </a:extLst>
          </p:cNvPr>
          <p:cNvGrpSpPr/>
          <p:nvPr/>
        </p:nvGrpSpPr>
        <p:grpSpPr>
          <a:xfrm>
            <a:off x="6363363" y="5485945"/>
            <a:ext cx="1603799" cy="200631"/>
            <a:chOff x="6595663" y="4759333"/>
            <a:chExt cx="1603799" cy="200630"/>
          </a:xfrm>
        </p:grpSpPr>
        <p:sp>
          <p:nvSpPr>
            <p:cNvPr id="237" name="TextBox 67">
              <a:extLst>
                <a:ext uri="{FF2B5EF4-FFF2-40B4-BE49-F238E27FC236}">
                  <a16:creationId xmlns:a16="http://schemas.microsoft.com/office/drawing/2014/main" id="{61D541FC-5D22-B0A9-5C02-1D6003D14F99}"/>
                </a:ext>
              </a:extLst>
            </p:cNvPr>
            <p:cNvSpPr txBox="1">
              <a:spLocks noChangeArrowheads="1"/>
            </p:cNvSpPr>
            <p:nvPr/>
          </p:nvSpPr>
          <p:spPr bwMode="auto">
            <a:xfrm>
              <a:off x="6969220" y="4759333"/>
              <a:ext cx="1230242" cy="200630"/>
            </a:xfrm>
            <a:prstGeom prst="rect">
              <a:avLst/>
            </a:prstGeom>
            <a:noFill/>
          </p:spPr>
          <p:txBody>
            <a:bodyPr wrap="none" lIns="36000" tIns="36000" rIns="36000" bIns="36000" rtlCol="0" anchor="ctr" anchorCtr="0">
              <a:noAutofit/>
            </a:bodyPr>
            <a:lstStyle>
              <a:defPPr>
                <a:defRPr lang="en-US"/>
              </a:defPPr>
              <a:lvl1pPr algn="ctr">
                <a:defRPr sz="1200">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tirzepatide</a:t>
              </a:r>
              <a:r>
                <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15 mg</a:t>
              </a:r>
            </a:p>
          </p:txBody>
        </p:sp>
        <p:cxnSp>
          <p:nvCxnSpPr>
            <p:cNvPr id="238" name="Connettore diritto 327">
              <a:extLst>
                <a:ext uri="{FF2B5EF4-FFF2-40B4-BE49-F238E27FC236}">
                  <a16:creationId xmlns:a16="http://schemas.microsoft.com/office/drawing/2014/main" id="{EADC282D-3C9D-14D9-E871-31A107D511F4}"/>
                </a:ext>
              </a:extLst>
            </p:cNvPr>
            <p:cNvCxnSpPr>
              <a:cxnSpLocks/>
            </p:cNvCxnSpPr>
            <p:nvPr/>
          </p:nvCxnSpPr>
          <p:spPr>
            <a:xfrm>
              <a:off x="6595663" y="4859648"/>
              <a:ext cx="369987" cy="0"/>
            </a:xfrm>
            <a:prstGeom prst="line">
              <a:avLst/>
            </a:prstGeom>
            <a:noFill/>
            <a:ln>
              <a:solidFill>
                <a:srgbClr val="080098"/>
              </a:solidFill>
              <a:prstDash val="solid"/>
            </a:ln>
          </p:spPr>
          <p:style>
            <a:lnRef idx="2">
              <a:schemeClr val="accent1">
                <a:shade val="15000"/>
              </a:schemeClr>
            </a:lnRef>
            <a:fillRef idx="1">
              <a:schemeClr val="accent1"/>
            </a:fillRef>
            <a:effectRef idx="0">
              <a:schemeClr val="accent1"/>
            </a:effectRef>
            <a:fontRef idx="minor">
              <a:schemeClr val="lt1"/>
            </a:fontRef>
          </p:style>
        </p:cxnSp>
        <p:sp>
          <p:nvSpPr>
            <p:cNvPr id="239" name="Rombo 328">
              <a:extLst>
                <a:ext uri="{FF2B5EF4-FFF2-40B4-BE49-F238E27FC236}">
                  <a16:creationId xmlns:a16="http://schemas.microsoft.com/office/drawing/2014/main" id="{5092CC54-18AF-A5BF-46FA-5E81FE67E5C9}"/>
                </a:ext>
              </a:extLst>
            </p:cNvPr>
            <p:cNvSpPr/>
            <p:nvPr/>
          </p:nvSpPr>
          <p:spPr>
            <a:xfrm>
              <a:off x="6745100" y="4824092"/>
              <a:ext cx="71113" cy="71113"/>
            </a:xfrm>
            <a:prstGeom prst="diamond">
              <a:avLst/>
            </a:prstGeom>
            <a:solidFill>
              <a:srgbClr val="080098"/>
            </a:solidFill>
            <a:ln w="12700">
              <a:solidFill>
                <a:srgbClr val="0800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51"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nvGrpSpPr>
          <p:cNvPr id="240" name="Gruppo 344">
            <a:extLst>
              <a:ext uri="{FF2B5EF4-FFF2-40B4-BE49-F238E27FC236}">
                <a16:creationId xmlns:a16="http://schemas.microsoft.com/office/drawing/2014/main" id="{D9612B60-1A08-89B4-F221-5935C1654BB7}"/>
              </a:ext>
            </a:extLst>
          </p:cNvPr>
          <p:cNvGrpSpPr/>
          <p:nvPr/>
        </p:nvGrpSpPr>
        <p:grpSpPr>
          <a:xfrm>
            <a:off x="9163575" y="2848932"/>
            <a:ext cx="66675" cy="192881"/>
            <a:chOff x="9204324" y="2176134"/>
            <a:chExt cx="66675" cy="192881"/>
          </a:xfrm>
        </p:grpSpPr>
        <p:cxnSp>
          <p:nvCxnSpPr>
            <p:cNvPr id="241" name="Connettore diritto 332">
              <a:extLst>
                <a:ext uri="{FF2B5EF4-FFF2-40B4-BE49-F238E27FC236}">
                  <a16:creationId xmlns:a16="http://schemas.microsoft.com/office/drawing/2014/main" id="{AB775AF6-8464-88DA-DA7A-2A444D166033}"/>
                </a:ext>
              </a:extLst>
            </p:cNvPr>
            <p:cNvCxnSpPr>
              <a:cxnSpLocks/>
            </p:cNvCxnSpPr>
            <p:nvPr/>
          </p:nvCxnSpPr>
          <p:spPr>
            <a:xfrm>
              <a:off x="9237661" y="2176134"/>
              <a:ext cx="0" cy="1928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2" name="Connettore diritto 333">
              <a:extLst>
                <a:ext uri="{FF2B5EF4-FFF2-40B4-BE49-F238E27FC236}">
                  <a16:creationId xmlns:a16="http://schemas.microsoft.com/office/drawing/2014/main" id="{78BA2E9C-275C-B048-E174-7A2766C59320}"/>
                </a:ext>
              </a:extLst>
            </p:cNvPr>
            <p:cNvCxnSpPr>
              <a:cxnSpLocks/>
            </p:cNvCxnSpPr>
            <p:nvPr/>
          </p:nvCxnSpPr>
          <p:spPr>
            <a:xfrm>
              <a:off x="9204324" y="2181543"/>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3" name="Connettore diritto 334">
              <a:extLst>
                <a:ext uri="{FF2B5EF4-FFF2-40B4-BE49-F238E27FC236}">
                  <a16:creationId xmlns:a16="http://schemas.microsoft.com/office/drawing/2014/main" id="{36D30613-952A-B67F-BB86-EACA213DBB2A}"/>
                </a:ext>
              </a:extLst>
            </p:cNvPr>
            <p:cNvCxnSpPr>
              <a:cxnSpLocks/>
            </p:cNvCxnSpPr>
            <p:nvPr/>
          </p:nvCxnSpPr>
          <p:spPr>
            <a:xfrm>
              <a:off x="9204324" y="2366395"/>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grpSp>
        <p:nvGrpSpPr>
          <p:cNvPr id="244" name="Gruppo 345">
            <a:extLst>
              <a:ext uri="{FF2B5EF4-FFF2-40B4-BE49-F238E27FC236}">
                <a16:creationId xmlns:a16="http://schemas.microsoft.com/office/drawing/2014/main" id="{072C368F-6DD8-E71E-7DDB-B1DEFC0E15BE}"/>
              </a:ext>
            </a:extLst>
          </p:cNvPr>
          <p:cNvGrpSpPr/>
          <p:nvPr/>
        </p:nvGrpSpPr>
        <p:grpSpPr>
          <a:xfrm>
            <a:off x="9815562" y="4575337"/>
            <a:ext cx="66675" cy="192881"/>
            <a:chOff x="9856311" y="3902540"/>
            <a:chExt cx="66675" cy="192881"/>
          </a:xfrm>
        </p:grpSpPr>
        <p:cxnSp>
          <p:nvCxnSpPr>
            <p:cNvPr id="245" name="Connettore diritto 335">
              <a:extLst>
                <a:ext uri="{FF2B5EF4-FFF2-40B4-BE49-F238E27FC236}">
                  <a16:creationId xmlns:a16="http://schemas.microsoft.com/office/drawing/2014/main" id="{179FA658-0570-7357-4975-1795A10F9007}"/>
                </a:ext>
              </a:extLst>
            </p:cNvPr>
            <p:cNvCxnSpPr>
              <a:cxnSpLocks/>
            </p:cNvCxnSpPr>
            <p:nvPr/>
          </p:nvCxnSpPr>
          <p:spPr>
            <a:xfrm>
              <a:off x="9889648" y="3902540"/>
              <a:ext cx="0" cy="1928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6" name="Connettore diritto 336">
              <a:extLst>
                <a:ext uri="{FF2B5EF4-FFF2-40B4-BE49-F238E27FC236}">
                  <a16:creationId xmlns:a16="http://schemas.microsoft.com/office/drawing/2014/main" id="{4E13FE9C-2D30-E164-9A40-DACA58748DA1}"/>
                </a:ext>
              </a:extLst>
            </p:cNvPr>
            <p:cNvCxnSpPr>
              <a:cxnSpLocks/>
            </p:cNvCxnSpPr>
            <p:nvPr/>
          </p:nvCxnSpPr>
          <p:spPr>
            <a:xfrm>
              <a:off x="9856311" y="3907949"/>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7" name="Connettore diritto 337">
              <a:extLst>
                <a:ext uri="{FF2B5EF4-FFF2-40B4-BE49-F238E27FC236}">
                  <a16:creationId xmlns:a16="http://schemas.microsoft.com/office/drawing/2014/main" id="{611F9A07-F7E2-AC84-2C50-C6DCE01FD569}"/>
                </a:ext>
              </a:extLst>
            </p:cNvPr>
            <p:cNvCxnSpPr>
              <a:cxnSpLocks/>
            </p:cNvCxnSpPr>
            <p:nvPr/>
          </p:nvCxnSpPr>
          <p:spPr>
            <a:xfrm>
              <a:off x="9856311" y="4092801"/>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grpSp>
        <p:nvGrpSpPr>
          <p:cNvPr id="248" name="Gruppo 4">
            <a:extLst>
              <a:ext uri="{FF2B5EF4-FFF2-40B4-BE49-F238E27FC236}">
                <a16:creationId xmlns:a16="http://schemas.microsoft.com/office/drawing/2014/main" id="{A81F3A56-25D4-49FF-635D-D54FF4C6366A}"/>
              </a:ext>
            </a:extLst>
          </p:cNvPr>
          <p:cNvGrpSpPr/>
          <p:nvPr/>
        </p:nvGrpSpPr>
        <p:grpSpPr>
          <a:xfrm>
            <a:off x="10472787" y="5344481"/>
            <a:ext cx="66675" cy="192881"/>
            <a:chOff x="10513536" y="4671684"/>
            <a:chExt cx="66675" cy="192881"/>
          </a:xfrm>
        </p:grpSpPr>
        <p:cxnSp>
          <p:nvCxnSpPr>
            <p:cNvPr id="249" name="Connettore diritto 338">
              <a:extLst>
                <a:ext uri="{FF2B5EF4-FFF2-40B4-BE49-F238E27FC236}">
                  <a16:creationId xmlns:a16="http://schemas.microsoft.com/office/drawing/2014/main" id="{01CE84AA-CDCC-03DD-60C1-A967A69BCD6B}"/>
                </a:ext>
              </a:extLst>
            </p:cNvPr>
            <p:cNvCxnSpPr>
              <a:cxnSpLocks/>
            </p:cNvCxnSpPr>
            <p:nvPr/>
          </p:nvCxnSpPr>
          <p:spPr>
            <a:xfrm>
              <a:off x="10546873" y="4671684"/>
              <a:ext cx="0" cy="1928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0" name="Connettore diritto 339">
              <a:extLst>
                <a:ext uri="{FF2B5EF4-FFF2-40B4-BE49-F238E27FC236}">
                  <a16:creationId xmlns:a16="http://schemas.microsoft.com/office/drawing/2014/main" id="{036BF64C-4EBC-8F21-C12B-40C57C99376E}"/>
                </a:ext>
              </a:extLst>
            </p:cNvPr>
            <p:cNvCxnSpPr>
              <a:cxnSpLocks/>
            </p:cNvCxnSpPr>
            <p:nvPr/>
          </p:nvCxnSpPr>
          <p:spPr>
            <a:xfrm>
              <a:off x="10513536" y="4677093"/>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1" name="Connettore diritto 340">
              <a:extLst>
                <a:ext uri="{FF2B5EF4-FFF2-40B4-BE49-F238E27FC236}">
                  <a16:creationId xmlns:a16="http://schemas.microsoft.com/office/drawing/2014/main" id="{887B462E-0C0D-28C7-CC5C-4F752F5E9604}"/>
                </a:ext>
              </a:extLst>
            </p:cNvPr>
            <p:cNvCxnSpPr>
              <a:cxnSpLocks/>
            </p:cNvCxnSpPr>
            <p:nvPr/>
          </p:nvCxnSpPr>
          <p:spPr>
            <a:xfrm>
              <a:off x="10513536" y="4861945"/>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grpSp>
        <p:nvGrpSpPr>
          <p:cNvPr id="252" name="Gruppo 1">
            <a:extLst>
              <a:ext uri="{FF2B5EF4-FFF2-40B4-BE49-F238E27FC236}">
                <a16:creationId xmlns:a16="http://schemas.microsoft.com/office/drawing/2014/main" id="{4FD97561-F9F9-4CEF-AA96-673E69339AB5}"/>
              </a:ext>
            </a:extLst>
          </p:cNvPr>
          <p:cNvGrpSpPr/>
          <p:nvPr/>
        </p:nvGrpSpPr>
        <p:grpSpPr>
          <a:xfrm>
            <a:off x="11108579" y="5518313"/>
            <a:ext cx="66675" cy="192881"/>
            <a:chOff x="11149329" y="4845515"/>
            <a:chExt cx="66675" cy="192881"/>
          </a:xfrm>
        </p:grpSpPr>
        <p:cxnSp>
          <p:nvCxnSpPr>
            <p:cNvPr id="253" name="Connettore diritto 341">
              <a:extLst>
                <a:ext uri="{FF2B5EF4-FFF2-40B4-BE49-F238E27FC236}">
                  <a16:creationId xmlns:a16="http://schemas.microsoft.com/office/drawing/2014/main" id="{A9AF8800-DDA0-12CA-6E11-05068C3B3976}"/>
                </a:ext>
              </a:extLst>
            </p:cNvPr>
            <p:cNvCxnSpPr>
              <a:cxnSpLocks/>
            </p:cNvCxnSpPr>
            <p:nvPr/>
          </p:nvCxnSpPr>
          <p:spPr>
            <a:xfrm>
              <a:off x="11182666" y="4845515"/>
              <a:ext cx="0" cy="19288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4" name="Connettore diritto 342">
              <a:extLst>
                <a:ext uri="{FF2B5EF4-FFF2-40B4-BE49-F238E27FC236}">
                  <a16:creationId xmlns:a16="http://schemas.microsoft.com/office/drawing/2014/main" id="{1FDF1CAA-BC4C-976E-C07C-EAF818583228}"/>
                </a:ext>
              </a:extLst>
            </p:cNvPr>
            <p:cNvCxnSpPr>
              <a:cxnSpLocks/>
            </p:cNvCxnSpPr>
            <p:nvPr/>
          </p:nvCxnSpPr>
          <p:spPr>
            <a:xfrm>
              <a:off x="11149329" y="4850924"/>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5" name="Connettore diritto 343">
              <a:extLst>
                <a:ext uri="{FF2B5EF4-FFF2-40B4-BE49-F238E27FC236}">
                  <a16:creationId xmlns:a16="http://schemas.microsoft.com/office/drawing/2014/main" id="{EE28E7F6-5918-611D-6FC6-29402FC6F982}"/>
                </a:ext>
              </a:extLst>
            </p:cNvPr>
            <p:cNvCxnSpPr>
              <a:cxnSpLocks/>
            </p:cNvCxnSpPr>
            <p:nvPr/>
          </p:nvCxnSpPr>
          <p:spPr>
            <a:xfrm>
              <a:off x="11149329" y="5035776"/>
              <a:ext cx="66675" cy="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256" name="Grafico 331">
            <a:extLst>
              <a:ext uri="{FF2B5EF4-FFF2-40B4-BE49-F238E27FC236}">
                <a16:creationId xmlns:a16="http://schemas.microsoft.com/office/drawing/2014/main" id="{62B70A53-C08F-88C1-327A-47AE188C2C48}"/>
              </a:ext>
            </a:extLst>
          </p:cNvPr>
          <p:cNvGraphicFramePr/>
          <p:nvPr/>
        </p:nvGraphicFramePr>
        <p:xfrm>
          <a:off x="7862399" y="1523451"/>
          <a:ext cx="3989975" cy="4906329"/>
        </p:xfrm>
        <a:graphic>
          <a:graphicData uri="http://schemas.openxmlformats.org/drawingml/2006/chart">
            <c:chart xmlns:c="http://schemas.openxmlformats.org/drawingml/2006/chart" xmlns:r="http://schemas.openxmlformats.org/officeDocument/2006/relationships" r:id="rId2"/>
          </a:graphicData>
        </a:graphic>
      </p:graphicFrame>
      <p:sp>
        <p:nvSpPr>
          <p:cNvPr id="257" name="CasellaDiTesto 2">
            <a:extLst>
              <a:ext uri="{FF2B5EF4-FFF2-40B4-BE49-F238E27FC236}">
                <a16:creationId xmlns:a16="http://schemas.microsoft.com/office/drawing/2014/main" id="{F714212D-5AFE-7C2C-091A-66F645677C6A}"/>
              </a:ext>
            </a:extLst>
          </p:cNvPr>
          <p:cNvSpPr txBox="1"/>
          <p:nvPr/>
        </p:nvSpPr>
        <p:spPr>
          <a:xfrm>
            <a:off x="222462" y="219173"/>
            <a:ext cx="11881048"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2400"/>
            </a:pPr>
            <a:r>
              <a:rPr kumimoji="0" lang="en-US" sz="2400" b="1" i="0" u="none" strike="noStrike" kern="400" cap="none" spc="-100" normalizeH="0" baseline="0" noProof="0">
                <a:ln>
                  <a:noFill/>
                </a:ln>
                <a:solidFill>
                  <a:srgbClr val="D52B1E"/>
                </a:solidFill>
                <a:effectLst/>
                <a:uLnTx/>
                <a:uFillTx/>
                <a:latin typeface="Arial Black" panose="020B0A04020102020204" pitchFamily="34" charset="0"/>
                <a:ea typeface="+mn-ea"/>
                <a:cs typeface="Calibri" panose="020F0502020204030204" pitchFamily="34" charset="0"/>
              </a:rPr>
              <a:t>Tirzepatide 5, 10 e 15 mg </a:t>
            </a:r>
            <a:r>
              <a:rPr kumimoji="0" lang="en-US" sz="2400" b="1" i="0" u="none" strike="noStrike" kern="400" cap="none" spc="-100" normalizeH="0" baseline="0" noProof="0" err="1">
                <a:ln>
                  <a:noFill/>
                </a:ln>
                <a:solidFill>
                  <a:prstClr val="black"/>
                </a:solidFill>
                <a:effectLst/>
                <a:uLnTx/>
                <a:uFillTx/>
                <a:latin typeface="Arial Black" panose="020B0A04020102020204" pitchFamily="34" charset="0"/>
                <a:ea typeface="+mn-ea"/>
                <a:cs typeface="Calibri" panose="020F0502020204030204" pitchFamily="34" charset="0"/>
              </a:rPr>
              <a:t>comportano</a:t>
            </a:r>
            <a:r>
              <a:rPr kumimoji="0" lang="en-US" sz="2400" b="1" i="0" u="none" strike="noStrike" kern="400" cap="none" spc="-100" normalizeH="0" baseline="0" noProof="0">
                <a:ln>
                  <a:noFill/>
                </a:ln>
                <a:solidFill>
                  <a:prstClr val="black"/>
                </a:solidFill>
                <a:effectLst/>
                <a:uLnTx/>
                <a:uFillTx/>
                <a:latin typeface="Arial Black" panose="020B0A04020102020204" pitchFamily="34" charset="0"/>
                <a:ea typeface="+mn-ea"/>
                <a:cs typeface="Calibri" panose="020F0502020204030204" pitchFamily="34" charset="0"/>
              </a:rPr>
              <a:t> </a:t>
            </a:r>
            <a:r>
              <a:rPr kumimoji="0" lang="en-US" sz="2400" b="1" i="0" u="none" strike="noStrike" kern="400" cap="none" spc="-100" normalizeH="0" baseline="0" noProof="0" err="1">
                <a:ln>
                  <a:noFill/>
                </a:ln>
                <a:solidFill>
                  <a:prstClr val="black"/>
                </a:solidFill>
                <a:effectLst/>
                <a:uLnTx/>
                <a:uFillTx/>
                <a:latin typeface="Arial Black" panose="020B0A04020102020204" pitchFamily="34" charset="0"/>
                <a:ea typeface="+mn-ea"/>
                <a:cs typeface="Calibri" panose="020F0502020204030204" pitchFamily="34" charset="0"/>
              </a:rPr>
              <a:t>una</a:t>
            </a:r>
            <a:r>
              <a:rPr kumimoji="0" lang="en-US" sz="2400" b="1" i="0" u="none" strike="noStrike" kern="400" cap="none" spc="-100" normalizeH="0" baseline="0" noProof="0">
                <a:ln>
                  <a:noFill/>
                </a:ln>
                <a:solidFill>
                  <a:prstClr val="black"/>
                </a:solidFill>
                <a:effectLst/>
                <a:uLnTx/>
                <a:uFillTx/>
                <a:latin typeface="Arial Black" panose="020B0A04020102020204" pitchFamily="34" charset="0"/>
                <a:ea typeface="+mn-ea"/>
                <a:cs typeface="Calibri" panose="020F0502020204030204" pitchFamily="34" charset="0"/>
              </a:rPr>
              <a:t> </a:t>
            </a:r>
            <a:r>
              <a:rPr kumimoji="0" lang="en-US" sz="2400" b="1" i="0" u="none" strike="noStrike" kern="400" cap="none" spc="-100" normalizeH="0" baseline="0" noProof="0" err="1">
                <a:ln>
                  <a:noFill/>
                </a:ln>
                <a:solidFill>
                  <a:prstClr val="black"/>
                </a:solidFill>
                <a:effectLst/>
                <a:uLnTx/>
                <a:uFillTx/>
                <a:latin typeface="Arial Black" panose="020B0A04020102020204" pitchFamily="34" charset="0"/>
                <a:ea typeface="+mn-ea"/>
                <a:cs typeface="Calibri" panose="020F0502020204030204" pitchFamily="34" charset="0"/>
              </a:rPr>
              <a:t>riduzione</a:t>
            </a:r>
            <a:r>
              <a:rPr kumimoji="0" lang="en-US" sz="2400" b="1" i="0" u="none" strike="noStrike" kern="400" cap="none" spc="-100" normalizeH="0" baseline="0" noProof="0">
                <a:ln>
                  <a:noFill/>
                </a:ln>
                <a:solidFill>
                  <a:prstClr val="black"/>
                </a:solidFill>
                <a:effectLst/>
                <a:uLnTx/>
                <a:uFillTx/>
                <a:latin typeface="Arial Black" panose="020B0A04020102020204" pitchFamily="34" charset="0"/>
                <a:ea typeface="+mn-ea"/>
                <a:cs typeface="Calibri" panose="020F0502020204030204" pitchFamily="34" charset="0"/>
              </a:rPr>
              <a:t> di peso </a:t>
            </a:r>
            <a:r>
              <a:rPr kumimoji="0" lang="en-US" sz="2400" b="1" i="0" u="none" strike="noStrike" kern="400" cap="none" spc="-100" normalizeH="0" baseline="0" noProof="0" err="1">
                <a:ln>
                  <a:noFill/>
                </a:ln>
                <a:solidFill>
                  <a:prstClr val="black"/>
                </a:solidFill>
                <a:effectLst/>
                <a:uLnTx/>
                <a:uFillTx/>
                <a:latin typeface="Arial Black" panose="020B0A04020102020204" pitchFamily="34" charset="0"/>
                <a:ea typeface="+mn-ea"/>
                <a:cs typeface="Calibri" panose="020F0502020204030204" pitchFamily="34" charset="0"/>
              </a:rPr>
              <a:t>significativa</a:t>
            </a:r>
            <a:r>
              <a:rPr kumimoji="0" lang="en-US" sz="2400" b="1" i="0" u="none" strike="noStrike" kern="400" cap="none" spc="-100" normalizeH="0" baseline="0" noProof="0">
                <a:ln>
                  <a:noFill/>
                </a:ln>
                <a:solidFill>
                  <a:prstClr val="black"/>
                </a:solidFill>
                <a:effectLst/>
                <a:uLnTx/>
                <a:uFillTx/>
                <a:latin typeface="Arial Black" panose="020B0A04020102020204" pitchFamily="34" charset="0"/>
                <a:ea typeface="+mn-ea"/>
                <a:cs typeface="Calibri" panose="020F0502020204030204" pitchFamily="34" charset="0"/>
              </a:rPr>
              <a:t> a tutti </a:t>
            </a:r>
            <a:r>
              <a:rPr kumimoji="0" lang="en-US" sz="2400" b="1" i="0" u="none" strike="noStrike" kern="400" cap="none" spc="-100" normalizeH="0" baseline="0" noProof="0" err="1">
                <a:ln>
                  <a:noFill/>
                </a:ln>
                <a:solidFill>
                  <a:prstClr val="black"/>
                </a:solidFill>
                <a:effectLst/>
                <a:uLnTx/>
                <a:uFillTx/>
                <a:latin typeface="Arial Black" panose="020B0A04020102020204" pitchFamily="34" charset="0"/>
                <a:ea typeface="+mn-ea"/>
                <a:cs typeface="Calibri" panose="020F0502020204030204" pitchFamily="34" charset="0"/>
              </a:rPr>
              <a:t>i</a:t>
            </a:r>
            <a:r>
              <a:rPr kumimoji="0" lang="en-US" sz="2400" b="1" i="0" u="none" strike="noStrike" kern="400" cap="none" spc="-100" normalizeH="0" baseline="0" noProof="0">
                <a:ln>
                  <a:noFill/>
                </a:ln>
                <a:solidFill>
                  <a:prstClr val="black"/>
                </a:solidFill>
                <a:effectLst/>
                <a:uLnTx/>
                <a:uFillTx/>
                <a:latin typeface="Arial Black" panose="020B0A04020102020204" pitchFamily="34" charset="0"/>
                <a:ea typeface="+mn-ea"/>
                <a:cs typeface="Calibri" panose="020F0502020204030204" pitchFamily="34" charset="0"/>
              </a:rPr>
              <a:t> </a:t>
            </a:r>
            <a:r>
              <a:rPr kumimoji="0" lang="en-US" sz="2400" b="1" i="0" u="none" strike="noStrike" kern="400" cap="none" spc="-100" normalizeH="0" baseline="0" noProof="0" err="1">
                <a:ln>
                  <a:noFill/>
                </a:ln>
                <a:solidFill>
                  <a:prstClr val="black"/>
                </a:solidFill>
                <a:effectLst/>
                <a:uLnTx/>
                <a:uFillTx/>
                <a:latin typeface="Arial Black" panose="020B0A04020102020204" pitchFamily="34" charset="0"/>
                <a:ea typeface="+mn-ea"/>
                <a:cs typeface="Calibri" panose="020F0502020204030204" pitchFamily="34" charset="0"/>
              </a:rPr>
              <a:t>dosaggi</a:t>
            </a:r>
            <a:r>
              <a:rPr kumimoji="0" lang="en-US" sz="2400" b="1" i="0" u="none" strike="noStrike" kern="400" cap="none" spc="-100" normalizeH="0" baseline="0" noProof="0">
                <a:ln>
                  <a:noFill/>
                </a:ln>
                <a:solidFill>
                  <a:prstClr val="black"/>
                </a:solidFill>
                <a:effectLst/>
                <a:uLnTx/>
                <a:uFillTx/>
                <a:latin typeface="Arial Black" panose="020B0A04020102020204" pitchFamily="34" charset="0"/>
                <a:ea typeface="+mn-ea"/>
                <a:cs typeface="Calibri" panose="020F0502020204030204" pitchFamily="34" charset="0"/>
              </a:rPr>
              <a:t> </a:t>
            </a:r>
            <a:r>
              <a:rPr kumimoji="0" lang="en-US" sz="2400" b="1" i="0" u="none" strike="noStrike" kern="400" cap="none" spc="-100" normalizeH="0" baseline="0" noProof="0" err="1">
                <a:ln>
                  <a:noFill/>
                </a:ln>
                <a:solidFill>
                  <a:prstClr val="black"/>
                </a:solidFill>
                <a:effectLst/>
                <a:uLnTx/>
                <a:uFillTx/>
                <a:latin typeface="Arial Black" panose="020B0A04020102020204" pitchFamily="34" charset="0"/>
                <a:ea typeface="+mn-ea"/>
                <a:cs typeface="Calibri" panose="020F0502020204030204" pitchFamily="34" charset="0"/>
              </a:rPr>
              <a:t>terapeutici</a:t>
            </a:r>
            <a:endParaRPr kumimoji="0" lang="en-US" sz="2400" b="1" i="0" u="none" strike="noStrike" kern="400" cap="none" spc="-100" normalizeH="0" baseline="0" noProof="0">
              <a:ln>
                <a:noFill/>
              </a:ln>
              <a:solidFill>
                <a:prstClr val="black"/>
              </a:solidFill>
              <a:effectLst/>
              <a:uLnTx/>
              <a:uFillTx/>
              <a:latin typeface="Arial Black" panose="020B0A04020102020204" pitchFamily="34" charset="0"/>
              <a:ea typeface="+mn-ea"/>
              <a:cs typeface="Calibri" panose="020F0502020204030204" pitchFamily="34" charset="0"/>
            </a:endParaRPr>
          </a:p>
        </p:txBody>
      </p:sp>
      <p:sp>
        <p:nvSpPr>
          <p:cNvPr id="258" name="Rettangolo 3">
            <a:extLst>
              <a:ext uri="{FF2B5EF4-FFF2-40B4-BE49-F238E27FC236}">
                <a16:creationId xmlns:a16="http://schemas.microsoft.com/office/drawing/2014/main" id="{6E18736A-388D-8A45-157B-21631A98380E}"/>
              </a:ext>
            </a:extLst>
          </p:cNvPr>
          <p:cNvSpPr/>
          <p:nvPr/>
        </p:nvSpPr>
        <p:spPr>
          <a:xfrm>
            <a:off x="10149422" y="2231228"/>
            <a:ext cx="1562161" cy="3713981"/>
          </a:xfrm>
          <a:prstGeom prst="rect">
            <a:avLst/>
          </a:prstGeom>
          <a:solidFill>
            <a:srgbClr val="FA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9" name="CasellaDiTesto 8">
            <a:extLst>
              <a:ext uri="{FF2B5EF4-FFF2-40B4-BE49-F238E27FC236}">
                <a16:creationId xmlns:a16="http://schemas.microsoft.com/office/drawing/2014/main" id="{61A98057-EEAB-1ED8-0B85-87EE9BDA212B}"/>
              </a:ext>
            </a:extLst>
          </p:cNvPr>
          <p:cNvSpPr txBox="1"/>
          <p:nvPr/>
        </p:nvSpPr>
        <p:spPr>
          <a:xfrm>
            <a:off x="4961040" y="6392606"/>
            <a:ext cx="2188420"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a-DK" altLang="it-IT" sz="1000" b="0" i="1" u="none" strike="noStrike" kern="1200" cap="none" spc="0" normalizeH="0" baseline="0" noProof="0">
                <a:ln>
                  <a:noFill/>
                </a:ln>
                <a:solidFill>
                  <a:prstClr val="black"/>
                </a:solidFill>
                <a:effectLst/>
                <a:uLnTx/>
                <a:uFillTx/>
                <a:latin typeface="Calibri"/>
                <a:ea typeface="+mn-ea"/>
                <a:cs typeface="+mn-cs"/>
              </a:rPr>
              <a:t>Jastreboff AM et al. N Engl J Med 2022</a:t>
            </a:r>
          </a:p>
        </p:txBody>
      </p:sp>
      <p:grpSp>
        <p:nvGrpSpPr>
          <p:cNvPr id="260" name="Group 320">
            <a:extLst>
              <a:ext uri="{FF2B5EF4-FFF2-40B4-BE49-F238E27FC236}">
                <a16:creationId xmlns:a16="http://schemas.microsoft.com/office/drawing/2014/main" id="{7210CC1E-9427-D740-4AB7-A986303583F3}"/>
              </a:ext>
            </a:extLst>
          </p:cNvPr>
          <p:cNvGrpSpPr/>
          <p:nvPr/>
        </p:nvGrpSpPr>
        <p:grpSpPr>
          <a:xfrm rot="10800000">
            <a:off x="111242" y="1619607"/>
            <a:ext cx="1692800" cy="326053"/>
            <a:chOff x="366476" y="1545264"/>
            <a:chExt cx="3669155" cy="352005"/>
          </a:xfrm>
        </p:grpSpPr>
        <p:sp>
          <p:nvSpPr>
            <p:cNvPr id="261" name="Tab">
              <a:extLst>
                <a:ext uri="{FF2B5EF4-FFF2-40B4-BE49-F238E27FC236}">
                  <a16:creationId xmlns:a16="http://schemas.microsoft.com/office/drawing/2014/main" id="{86C0FCE3-309C-920D-DDFA-CB7036649483}"/>
                </a:ext>
              </a:extLst>
            </p:cNvPr>
            <p:cNvSpPr/>
            <p:nvPr/>
          </p:nvSpPr>
          <p:spPr>
            <a:xfrm rot="10800000">
              <a:off x="367239" y="1550886"/>
              <a:ext cx="3668392" cy="346383"/>
            </a:xfrm>
            <a:prstGeom prst="round1Rect">
              <a:avLst/>
            </a:prstGeom>
            <a:solidFill>
              <a:srgbClr val="E1241B"/>
            </a:solidFill>
            <a:ln w="12700" cap="flat" cmpd="sng" algn="ctr">
              <a:solidFill>
                <a:srgbClr val="8E4CB5"/>
              </a:solidFill>
              <a:prstDash val="solid"/>
              <a:miter lim="800000"/>
            </a:ln>
            <a:effectLst/>
          </p:spPr>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262" name="Title 4">
              <a:extLst>
                <a:ext uri="{FF2B5EF4-FFF2-40B4-BE49-F238E27FC236}">
                  <a16:creationId xmlns:a16="http://schemas.microsoft.com/office/drawing/2014/main" id="{2F1E818A-C031-8870-F091-6B0E509BD0EB}"/>
                </a:ext>
              </a:extLst>
            </p:cNvPr>
            <p:cNvSpPr txBox="1">
              <a:spLocks/>
            </p:cNvSpPr>
            <p:nvPr/>
          </p:nvSpPr>
          <p:spPr>
            <a:xfrm rot="10800000">
              <a:off x="366476" y="1545264"/>
              <a:ext cx="3668391" cy="263982"/>
            </a:xfrm>
            <a:prstGeom prst="round1Rect">
              <a:avLst/>
            </a:prstGeom>
          </p:spPr>
          <p:txBody>
            <a:bodyPr vert="horz" lIns="0" tIns="0" rIns="0" bIns="0" rtlCol="0" anchor="t">
              <a:noAutofit/>
            </a:bodyPr>
            <a:lstStyle>
              <a:lvl1pPr algn="l" defTabSz="914400" rtl="0" eaLnBrk="1" latinLnBrk="0" hangingPunct="1">
                <a:lnSpc>
                  <a:spcPct val="90000"/>
                </a:lnSpc>
                <a:spcBef>
                  <a:spcPct val="0"/>
                </a:spcBef>
                <a:buNone/>
                <a:defRPr sz="2500" b="1" kern="1200" spc="-60" baseline="0">
                  <a:solidFill>
                    <a:schemeClr val="accent3"/>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1400" b="1" i="0" u="none" strike="noStrike" kern="1200" cap="none" spc="-60" normalizeH="0" baseline="0" noProof="0">
                  <a:ln>
                    <a:noFill/>
                  </a:ln>
                  <a:solidFill>
                    <a:srgbClr val="FFFFFF"/>
                  </a:solidFill>
                  <a:effectLst/>
                  <a:uLnTx/>
                  <a:uFillTx/>
                  <a:latin typeface="Arial" panose="020B0604020202020204"/>
                  <a:ea typeface="+mj-ea"/>
                  <a:cs typeface="+mj-cs"/>
                </a:rPr>
                <a:t>SURMOUNT-1</a:t>
              </a:r>
            </a:p>
          </p:txBody>
        </p:sp>
      </p:grpSp>
    </p:spTree>
    <p:extLst>
      <p:ext uri="{BB962C8B-B14F-4D97-AF65-F5344CB8AC3E}">
        <p14:creationId xmlns:p14="http://schemas.microsoft.com/office/powerpoint/2010/main" val="221565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28"/>
                                        </p:tgtEl>
                                        <p:attrNameLst>
                                          <p:attrName>style.visibility</p:attrName>
                                        </p:attrNameLst>
                                      </p:cBhvr>
                                      <p:to>
                                        <p:strVal val="visible"/>
                                      </p:to>
                                    </p:set>
                                    <p:animEffect transition="in" filter="wipe(left)">
                                      <p:cBhvr>
                                        <p:cTn id="7" dur="500"/>
                                        <p:tgtEl>
                                          <p:spTgt spid="128"/>
                                        </p:tgtEl>
                                      </p:cBhvr>
                                    </p:animEffect>
                                  </p:childTnLst>
                                </p:cTn>
                              </p:par>
                              <p:par>
                                <p:cTn id="8" presetID="22" presetClass="entr" presetSubtype="8" fill="hold" nodeType="withEffect">
                                  <p:stCondLst>
                                    <p:cond delay="0"/>
                                  </p:stCondLst>
                                  <p:childTnLst>
                                    <p:set>
                                      <p:cBhvr>
                                        <p:cTn id="9" dur="1" fill="hold">
                                          <p:stCondLst>
                                            <p:cond delay="0"/>
                                          </p:stCondLst>
                                        </p:cTn>
                                        <p:tgtEl>
                                          <p:spTgt spid="232"/>
                                        </p:tgtEl>
                                        <p:attrNameLst>
                                          <p:attrName>style.visibility</p:attrName>
                                        </p:attrNameLst>
                                      </p:cBhvr>
                                      <p:to>
                                        <p:strVal val="visible"/>
                                      </p:to>
                                    </p:set>
                                    <p:animEffect transition="in" filter="wipe(left)">
                                      <p:cBhvr>
                                        <p:cTn id="10" dur="500"/>
                                        <p:tgtEl>
                                          <p:spTgt spid="232"/>
                                        </p:tgtEl>
                                      </p:cBhvr>
                                    </p:animEffect>
                                  </p:childTnLst>
                                </p:cTn>
                              </p:par>
                              <p:par>
                                <p:cTn id="11" presetID="22" presetClass="entr" presetSubtype="8" fill="hold" nodeType="withEffect">
                                  <p:stCondLst>
                                    <p:cond delay="0"/>
                                  </p:stCondLst>
                                  <p:childTnLst>
                                    <p:set>
                                      <p:cBhvr>
                                        <p:cTn id="12" dur="1" fill="hold">
                                          <p:stCondLst>
                                            <p:cond delay="0"/>
                                          </p:stCondLst>
                                        </p:cTn>
                                        <p:tgtEl>
                                          <p:spTgt spid="178"/>
                                        </p:tgtEl>
                                        <p:attrNameLst>
                                          <p:attrName>style.visibility</p:attrName>
                                        </p:attrNameLst>
                                      </p:cBhvr>
                                      <p:to>
                                        <p:strVal val="visible"/>
                                      </p:to>
                                    </p:set>
                                    <p:animEffect transition="in" filter="wipe(left)">
                                      <p:cBhvr>
                                        <p:cTn id="13" dur="500"/>
                                        <p:tgtEl>
                                          <p:spTgt spid="178"/>
                                        </p:tgtEl>
                                      </p:cBhvr>
                                    </p:animEffect>
                                  </p:childTnLst>
                                </p:cTn>
                              </p:par>
                              <p:par>
                                <p:cTn id="14" presetID="22" presetClass="entr" presetSubtype="8" fill="hold" nodeType="withEffect">
                                  <p:stCondLst>
                                    <p:cond delay="0"/>
                                  </p:stCondLst>
                                  <p:childTnLst>
                                    <p:set>
                                      <p:cBhvr>
                                        <p:cTn id="15" dur="1" fill="hold">
                                          <p:stCondLst>
                                            <p:cond delay="0"/>
                                          </p:stCondLst>
                                        </p:cTn>
                                        <p:tgtEl>
                                          <p:spTgt spid="236"/>
                                        </p:tgtEl>
                                        <p:attrNameLst>
                                          <p:attrName>style.visibility</p:attrName>
                                        </p:attrNameLst>
                                      </p:cBhvr>
                                      <p:to>
                                        <p:strVal val="visible"/>
                                      </p:to>
                                    </p:set>
                                    <p:animEffect transition="in" filter="wipe(left)">
                                      <p:cBhvr>
                                        <p:cTn id="16" dur="500"/>
                                        <p:tgtEl>
                                          <p:spTgt spid="236"/>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177"/>
                                        </p:tgtEl>
                                        <p:attrNameLst>
                                          <p:attrName>style.visibility</p:attrName>
                                        </p:attrNameLst>
                                      </p:cBhvr>
                                      <p:to>
                                        <p:strVal val="visible"/>
                                      </p:to>
                                    </p:set>
                                    <p:anim calcmode="lin" valueType="num">
                                      <p:cBhvr>
                                        <p:cTn id="19" dur="500" fill="hold"/>
                                        <p:tgtEl>
                                          <p:spTgt spid="177"/>
                                        </p:tgtEl>
                                        <p:attrNameLst>
                                          <p:attrName>ppt_w</p:attrName>
                                        </p:attrNameLst>
                                      </p:cBhvr>
                                      <p:tavLst>
                                        <p:tav tm="0">
                                          <p:val>
                                            <p:fltVal val="0"/>
                                          </p:val>
                                        </p:tav>
                                        <p:tav tm="100000">
                                          <p:val>
                                            <p:strVal val="#ppt_w"/>
                                          </p:val>
                                        </p:tav>
                                      </p:tavLst>
                                    </p:anim>
                                    <p:anim calcmode="lin" valueType="num">
                                      <p:cBhvr>
                                        <p:cTn id="20" dur="500" fill="hold"/>
                                        <p:tgtEl>
                                          <p:spTgt spid="177"/>
                                        </p:tgtEl>
                                        <p:attrNameLst>
                                          <p:attrName>ppt_h</p:attrName>
                                        </p:attrNameLst>
                                      </p:cBhvr>
                                      <p:tavLst>
                                        <p:tav tm="0">
                                          <p:val>
                                            <p:fltVal val="0"/>
                                          </p:val>
                                        </p:tav>
                                        <p:tav tm="100000">
                                          <p:val>
                                            <p:strVal val="#ppt_h"/>
                                          </p:val>
                                        </p:tav>
                                      </p:tavLst>
                                    </p:anim>
                                    <p:animEffect transition="in" filter="fade">
                                      <p:cBhvr>
                                        <p:cTn id="21" dur="500"/>
                                        <p:tgtEl>
                                          <p:spTgt spid="17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76"/>
                                        </p:tgtEl>
                                        <p:attrNameLst>
                                          <p:attrName>style.visibility</p:attrName>
                                        </p:attrNameLst>
                                      </p:cBhvr>
                                      <p:to>
                                        <p:strVal val="visible"/>
                                      </p:to>
                                    </p:set>
                                    <p:animEffect transition="in" filter="fade">
                                      <p:cBhvr>
                                        <p:cTn id="24" dur="500"/>
                                        <p:tgtEl>
                                          <p:spTgt spid="176"/>
                                        </p:tgtEl>
                                      </p:cBhvr>
                                    </p:animEffect>
                                  </p:childTnLst>
                                </p:cTn>
                              </p:par>
                              <p:par>
                                <p:cTn id="25" presetID="22" presetClass="exit" presetSubtype="1" fill="hold" grpId="0" nodeType="withEffect">
                                  <p:stCondLst>
                                    <p:cond delay="0"/>
                                  </p:stCondLst>
                                  <p:childTnLst>
                                    <p:animEffect transition="out" filter="wipe(up)">
                                      <p:cBhvr>
                                        <p:cTn id="26" dur="500"/>
                                        <p:tgtEl>
                                          <p:spTgt spid="258"/>
                                        </p:tgtEl>
                                      </p:cBhvr>
                                    </p:animEffect>
                                    <p:set>
                                      <p:cBhvr>
                                        <p:cTn id="27" dur="1" fill="hold">
                                          <p:stCondLst>
                                            <p:cond delay="499"/>
                                          </p:stCondLst>
                                        </p:cTn>
                                        <p:tgtEl>
                                          <p:spTgt spid="25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 grpId="0"/>
      <p:bldP spid="177" grpId="0"/>
      <p:bldP spid="25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45BA71-2093-B81E-A594-3EC197B9C411}"/>
              </a:ext>
            </a:extLst>
          </p:cNvPr>
          <p:cNvSpPr/>
          <p:nvPr/>
        </p:nvSpPr>
        <p:spPr>
          <a:xfrm>
            <a:off x="372608" y="1426546"/>
            <a:ext cx="11373493" cy="4633204"/>
          </a:xfrm>
          <a:prstGeom prst="rect">
            <a:avLst/>
          </a:prstGeom>
          <a:solidFill>
            <a:srgbClr val="FA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Rectangle 7">
            <a:extLst>
              <a:ext uri="{FF2B5EF4-FFF2-40B4-BE49-F238E27FC236}">
                <a16:creationId xmlns:a16="http://schemas.microsoft.com/office/drawing/2014/main" id="{E82FC271-C748-6CEF-26FE-419AB3A9FA96}"/>
              </a:ext>
            </a:extLst>
          </p:cNvPr>
          <p:cNvSpPr/>
          <p:nvPr/>
        </p:nvSpPr>
        <p:spPr>
          <a:xfrm>
            <a:off x="5205208" y="2626500"/>
            <a:ext cx="1317215" cy="277218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it-IT"/>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grpSp>
        <p:nvGrpSpPr>
          <p:cNvPr id="4" name="Group 9">
            <a:extLst>
              <a:ext uri="{FF2B5EF4-FFF2-40B4-BE49-F238E27FC236}">
                <a16:creationId xmlns:a16="http://schemas.microsoft.com/office/drawing/2014/main" id="{903A523D-E226-2D0F-636B-3599DB241A19}"/>
              </a:ext>
            </a:extLst>
          </p:cNvPr>
          <p:cNvGrpSpPr/>
          <p:nvPr/>
        </p:nvGrpSpPr>
        <p:grpSpPr>
          <a:xfrm>
            <a:off x="3312700" y="1893473"/>
            <a:ext cx="6001844" cy="4162947"/>
            <a:chOff x="6517987" y="2502647"/>
            <a:chExt cx="4896000" cy="3267084"/>
          </a:xfrm>
        </p:grpSpPr>
        <p:graphicFrame>
          <p:nvGraphicFramePr>
            <p:cNvPr id="5" name="Chart 11">
              <a:extLst>
                <a:ext uri="{FF2B5EF4-FFF2-40B4-BE49-F238E27FC236}">
                  <a16:creationId xmlns:a16="http://schemas.microsoft.com/office/drawing/2014/main" id="{D02F99B5-64A1-1A47-7219-554C2F0C7932}"/>
                </a:ext>
              </a:extLst>
            </p:cNvPr>
            <p:cNvGraphicFramePr>
              <a:graphicFrameLocks/>
            </p:cNvGraphicFramePr>
            <p:nvPr/>
          </p:nvGraphicFramePr>
          <p:xfrm>
            <a:off x="6517987" y="2709731"/>
            <a:ext cx="4896000" cy="3060000"/>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8">
              <a:extLst>
                <a:ext uri="{FF2B5EF4-FFF2-40B4-BE49-F238E27FC236}">
                  <a16:creationId xmlns:a16="http://schemas.microsoft.com/office/drawing/2014/main" id="{534783C4-C11A-BA8D-FA45-3843D27F86CC}"/>
                </a:ext>
              </a:extLst>
            </p:cNvPr>
            <p:cNvSpPr txBox="1"/>
            <p:nvPr/>
          </p:nvSpPr>
          <p:spPr>
            <a:xfrm>
              <a:off x="7126252" y="2556314"/>
              <a:ext cx="316062" cy="193234"/>
            </a:xfrm>
            <a:prstGeom prst="rect">
              <a:avLst/>
            </a:prstGeom>
            <a:no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t>
              </a:r>
              <a:endParaRPr kumimoji="0" lang="en-IN" sz="1000" b="0" i="0" u="none" strike="noStrike" kern="1200" cap="none" spc="0" normalizeH="0" baseline="3000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7" name="TextBox 9">
              <a:extLst>
                <a:ext uri="{FF2B5EF4-FFF2-40B4-BE49-F238E27FC236}">
                  <a16:creationId xmlns:a16="http://schemas.microsoft.com/office/drawing/2014/main" id="{538613DE-676F-BD12-AAB5-BBEC9AEFACD3}"/>
                </a:ext>
              </a:extLst>
            </p:cNvPr>
            <p:cNvSpPr txBox="1"/>
            <p:nvPr/>
          </p:nvSpPr>
          <p:spPr>
            <a:xfrm>
              <a:off x="7257319" y="2502647"/>
              <a:ext cx="316062" cy="193234"/>
            </a:xfrm>
            <a:prstGeom prst="rect">
              <a:avLst/>
            </a:prstGeom>
            <a:no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t>
              </a:r>
              <a:endParaRPr kumimoji="0" lang="en-IN" sz="1000" b="0" i="0" u="none" strike="noStrike" kern="1200" cap="none" spc="0" normalizeH="0" baseline="3000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8" name="TextBox 12">
              <a:extLst>
                <a:ext uri="{FF2B5EF4-FFF2-40B4-BE49-F238E27FC236}">
                  <a16:creationId xmlns:a16="http://schemas.microsoft.com/office/drawing/2014/main" id="{EECD6401-BDFF-7953-C04C-987EED8D97FF}"/>
                </a:ext>
              </a:extLst>
            </p:cNvPr>
            <p:cNvSpPr txBox="1"/>
            <p:nvPr/>
          </p:nvSpPr>
          <p:spPr>
            <a:xfrm>
              <a:off x="8053419" y="2680421"/>
              <a:ext cx="316062" cy="193234"/>
            </a:xfrm>
            <a:prstGeom prst="rect">
              <a:avLst/>
            </a:prstGeom>
            <a:no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t>
              </a:r>
              <a:endParaRPr kumimoji="0" lang="en-IN" sz="1000" b="0" i="0" u="none" strike="noStrike" kern="1200" cap="none" spc="0" normalizeH="0" baseline="3000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9" name="TextBox 13">
              <a:extLst>
                <a:ext uri="{FF2B5EF4-FFF2-40B4-BE49-F238E27FC236}">
                  <a16:creationId xmlns:a16="http://schemas.microsoft.com/office/drawing/2014/main" id="{F71DB1E5-A6AE-906C-581A-B385F660DBD0}"/>
                </a:ext>
              </a:extLst>
            </p:cNvPr>
            <p:cNvSpPr txBox="1"/>
            <p:nvPr/>
          </p:nvSpPr>
          <p:spPr>
            <a:xfrm>
              <a:off x="7922352" y="2769350"/>
              <a:ext cx="316062" cy="193234"/>
            </a:xfrm>
            <a:prstGeom prst="rect">
              <a:avLst/>
            </a:prstGeom>
            <a:no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t>
              </a:r>
              <a:endParaRPr kumimoji="0" lang="en-IN" sz="1000" b="0" i="0" u="none" strike="noStrike" kern="1200" cap="none" spc="0" normalizeH="0" baseline="3000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10" name="TextBox 28">
              <a:extLst>
                <a:ext uri="{FF2B5EF4-FFF2-40B4-BE49-F238E27FC236}">
                  <a16:creationId xmlns:a16="http://schemas.microsoft.com/office/drawing/2014/main" id="{8AC90F73-ED3F-5F70-0B50-B97E89A3BE68}"/>
                </a:ext>
              </a:extLst>
            </p:cNvPr>
            <p:cNvSpPr txBox="1"/>
            <p:nvPr/>
          </p:nvSpPr>
          <p:spPr>
            <a:xfrm>
              <a:off x="8685948" y="3006008"/>
              <a:ext cx="316062" cy="193234"/>
            </a:xfrm>
            <a:prstGeom prst="rect">
              <a:avLst/>
            </a:prstGeom>
            <a:no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t>
              </a:r>
              <a:endParaRPr kumimoji="0" lang="en-IN" sz="1000" b="0" i="0" u="none" strike="noStrike" kern="1200" cap="none" spc="0" normalizeH="0" baseline="3000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11" name="TextBox 31">
              <a:extLst>
                <a:ext uri="{FF2B5EF4-FFF2-40B4-BE49-F238E27FC236}">
                  <a16:creationId xmlns:a16="http://schemas.microsoft.com/office/drawing/2014/main" id="{865436C2-C534-F394-4A69-15F175274B6D}"/>
                </a:ext>
              </a:extLst>
            </p:cNvPr>
            <p:cNvSpPr txBox="1"/>
            <p:nvPr/>
          </p:nvSpPr>
          <p:spPr>
            <a:xfrm>
              <a:off x="8843979" y="2894614"/>
              <a:ext cx="316062" cy="193234"/>
            </a:xfrm>
            <a:prstGeom prst="rect">
              <a:avLst/>
            </a:prstGeom>
            <a:no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t>
              </a:r>
              <a:endParaRPr kumimoji="0" lang="en-IN" sz="1000" b="0" i="0" u="none" strike="noStrike" kern="1200" cap="none" spc="0" normalizeH="0" baseline="3000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12" name="TextBox 33">
              <a:extLst>
                <a:ext uri="{FF2B5EF4-FFF2-40B4-BE49-F238E27FC236}">
                  <a16:creationId xmlns:a16="http://schemas.microsoft.com/office/drawing/2014/main" id="{F1D50005-2B59-03DD-5316-92B8A07FAFD0}"/>
                </a:ext>
              </a:extLst>
            </p:cNvPr>
            <p:cNvSpPr txBox="1"/>
            <p:nvPr/>
          </p:nvSpPr>
          <p:spPr>
            <a:xfrm>
              <a:off x="9474543" y="3415342"/>
              <a:ext cx="316062" cy="193234"/>
            </a:xfrm>
            <a:prstGeom prst="rect">
              <a:avLst/>
            </a:prstGeom>
            <a:no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t>
              </a:r>
              <a:endParaRPr kumimoji="0" lang="en-IN" sz="1000" b="0" i="0" u="none" strike="noStrike" kern="1200" cap="none" spc="0" normalizeH="0" baseline="3000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sp>
          <p:nvSpPr>
            <p:cNvPr id="13" name="TextBox 34">
              <a:extLst>
                <a:ext uri="{FF2B5EF4-FFF2-40B4-BE49-F238E27FC236}">
                  <a16:creationId xmlns:a16="http://schemas.microsoft.com/office/drawing/2014/main" id="{91F5A905-7424-27CB-B7A2-4ED176C5925A}"/>
                </a:ext>
              </a:extLst>
            </p:cNvPr>
            <p:cNvSpPr txBox="1"/>
            <p:nvPr/>
          </p:nvSpPr>
          <p:spPr>
            <a:xfrm>
              <a:off x="9647451" y="3252229"/>
              <a:ext cx="316062" cy="193234"/>
            </a:xfrm>
            <a:prstGeom prst="rect">
              <a:avLst/>
            </a:prstGeom>
            <a:no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0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t>
              </a:r>
              <a:endParaRPr kumimoji="0" lang="en-IN" sz="1000" b="0" i="0" u="none" strike="noStrike" kern="1200" cap="none" spc="0" normalizeH="0" baseline="30000" noProof="0">
                <a:ln>
                  <a:noFill/>
                </a:ln>
                <a:solidFill>
                  <a:srgbClr val="000000"/>
                </a:solidFill>
                <a:effectLst/>
                <a:uLnTx/>
                <a:uFillTx/>
                <a:latin typeface="Calibri" panose="020F0502020204030204" pitchFamily="34" charset="0"/>
                <a:ea typeface="+mn-ea"/>
                <a:cs typeface="Calibri" panose="020F0502020204030204" pitchFamily="34" charset="0"/>
              </a:endParaRPr>
            </a:p>
          </p:txBody>
        </p:sp>
      </p:grpSp>
      <p:grpSp>
        <p:nvGrpSpPr>
          <p:cNvPr id="14" name="Group 63">
            <a:extLst>
              <a:ext uri="{FF2B5EF4-FFF2-40B4-BE49-F238E27FC236}">
                <a16:creationId xmlns:a16="http://schemas.microsoft.com/office/drawing/2014/main" id="{FBC51934-5189-5053-E5F7-8136DDBADE79}"/>
              </a:ext>
            </a:extLst>
          </p:cNvPr>
          <p:cNvGrpSpPr/>
          <p:nvPr/>
        </p:nvGrpSpPr>
        <p:grpSpPr>
          <a:xfrm>
            <a:off x="5075499" y="1978950"/>
            <a:ext cx="566941" cy="3312744"/>
            <a:chOff x="8002682" y="1978950"/>
            <a:chExt cx="566941" cy="3312744"/>
          </a:xfrm>
          <a:solidFill>
            <a:srgbClr val="FAF5F0"/>
          </a:solidFill>
        </p:grpSpPr>
        <p:sp>
          <p:nvSpPr>
            <p:cNvPr id="15" name="Rectangle 58">
              <a:extLst>
                <a:ext uri="{FF2B5EF4-FFF2-40B4-BE49-F238E27FC236}">
                  <a16:creationId xmlns:a16="http://schemas.microsoft.com/office/drawing/2014/main" id="{6FB06F82-B909-F0C2-171D-FAD9C4C15931}"/>
                </a:ext>
              </a:extLst>
            </p:cNvPr>
            <p:cNvSpPr/>
            <p:nvPr/>
          </p:nvSpPr>
          <p:spPr>
            <a:xfrm>
              <a:off x="8042487" y="1978950"/>
              <a:ext cx="527136" cy="331274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16" name="Rectangle 62">
              <a:extLst>
                <a:ext uri="{FF2B5EF4-FFF2-40B4-BE49-F238E27FC236}">
                  <a16:creationId xmlns:a16="http://schemas.microsoft.com/office/drawing/2014/main" id="{F4BD7833-523D-5AAA-0BC0-C23E14987631}"/>
                </a:ext>
              </a:extLst>
            </p:cNvPr>
            <p:cNvSpPr/>
            <p:nvPr/>
          </p:nvSpPr>
          <p:spPr>
            <a:xfrm>
              <a:off x="8002682" y="2387750"/>
              <a:ext cx="356451" cy="644199"/>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grpSp>
      <p:grpSp>
        <p:nvGrpSpPr>
          <p:cNvPr id="17" name="Group 79">
            <a:extLst>
              <a:ext uri="{FF2B5EF4-FFF2-40B4-BE49-F238E27FC236}">
                <a16:creationId xmlns:a16="http://schemas.microsoft.com/office/drawing/2014/main" id="{6A6DB7D3-22FF-07BA-D970-8BE440950BB8}"/>
              </a:ext>
            </a:extLst>
          </p:cNvPr>
          <p:cNvGrpSpPr/>
          <p:nvPr/>
        </p:nvGrpSpPr>
        <p:grpSpPr>
          <a:xfrm>
            <a:off x="4094911" y="1902301"/>
            <a:ext cx="562105" cy="3389661"/>
            <a:chOff x="7017459" y="1902301"/>
            <a:chExt cx="562105" cy="3389661"/>
          </a:xfrm>
          <a:solidFill>
            <a:srgbClr val="FAF5F0"/>
          </a:solidFill>
        </p:grpSpPr>
        <p:sp>
          <p:nvSpPr>
            <p:cNvPr id="18" name="Rectangle 17">
              <a:extLst>
                <a:ext uri="{FF2B5EF4-FFF2-40B4-BE49-F238E27FC236}">
                  <a16:creationId xmlns:a16="http://schemas.microsoft.com/office/drawing/2014/main" id="{5BD60C31-05C4-BE36-2FE5-6E4BE16F7F64}"/>
                </a:ext>
              </a:extLst>
            </p:cNvPr>
            <p:cNvSpPr/>
            <p:nvPr/>
          </p:nvSpPr>
          <p:spPr>
            <a:xfrm>
              <a:off x="7052428" y="1979218"/>
              <a:ext cx="527136" cy="331274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19" name="Rectangle 64">
              <a:extLst>
                <a:ext uri="{FF2B5EF4-FFF2-40B4-BE49-F238E27FC236}">
                  <a16:creationId xmlns:a16="http://schemas.microsoft.com/office/drawing/2014/main" id="{1EBAAAE7-94B5-A116-08FB-1F5CDD7D6609}"/>
                </a:ext>
              </a:extLst>
            </p:cNvPr>
            <p:cNvSpPr/>
            <p:nvPr/>
          </p:nvSpPr>
          <p:spPr>
            <a:xfrm>
              <a:off x="7017459" y="1902301"/>
              <a:ext cx="356451" cy="644199"/>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grpSp>
      <p:grpSp>
        <p:nvGrpSpPr>
          <p:cNvPr id="20" name="Group 80">
            <a:extLst>
              <a:ext uri="{FF2B5EF4-FFF2-40B4-BE49-F238E27FC236}">
                <a16:creationId xmlns:a16="http://schemas.microsoft.com/office/drawing/2014/main" id="{C8C33EF1-F9E0-26B2-2B31-52EFD7A82A70}"/>
              </a:ext>
            </a:extLst>
          </p:cNvPr>
          <p:cNvGrpSpPr/>
          <p:nvPr/>
        </p:nvGrpSpPr>
        <p:grpSpPr>
          <a:xfrm>
            <a:off x="7943128" y="1971749"/>
            <a:ext cx="669529" cy="3312744"/>
            <a:chOff x="10889871" y="1981274"/>
            <a:chExt cx="669529" cy="3312744"/>
          </a:xfrm>
          <a:solidFill>
            <a:srgbClr val="FAF5F0"/>
          </a:solidFill>
        </p:grpSpPr>
        <p:sp>
          <p:nvSpPr>
            <p:cNvPr id="21" name="Rectangle 61">
              <a:extLst>
                <a:ext uri="{FF2B5EF4-FFF2-40B4-BE49-F238E27FC236}">
                  <a16:creationId xmlns:a16="http://schemas.microsoft.com/office/drawing/2014/main" id="{3502FA5B-A4EB-CD42-B20F-488CD2323F2F}"/>
                </a:ext>
              </a:extLst>
            </p:cNvPr>
            <p:cNvSpPr/>
            <p:nvPr/>
          </p:nvSpPr>
          <p:spPr>
            <a:xfrm>
              <a:off x="11032264" y="1981274"/>
              <a:ext cx="527136" cy="331274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22" name="Rectangle 68">
              <a:extLst>
                <a:ext uri="{FF2B5EF4-FFF2-40B4-BE49-F238E27FC236}">
                  <a16:creationId xmlns:a16="http://schemas.microsoft.com/office/drawing/2014/main" id="{2F6D9689-D171-2266-85B6-B0E6C24B67F0}"/>
                </a:ext>
              </a:extLst>
            </p:cNvPr>
            <p:cNvSpPr/>
            <p:nvPr/>
          </p:nvSpPr>
          <p:spPr>
            <a:xfrm>
              <a:off x="10889871" y="3876350"/>
              <a:ext cx="356451" cy="307233"/>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grpSp>
      <p:grpSp>
        <p:nvGrpSpPr>
          <p:cNvPr id="23" name="Group 75">
            <a:extLst>
              <a:ext uri="{FF2B5EF4-FFF2-40B4-BE49-F238E27FC236}">
                <a16:creationId xmlns:a16="http://schemas.microsoft.com/office/drawing/2014/main" id="{D30822E0-ED1A-73B8-41D9-93192E379011}"/>
              </a:ext>
            </a:extLst>
          </p:cNvPr>
          <p:cNvGrpSpPr/>
          <p:nvPr/>
        </p:nvGrpSpPr>
        <p:grpSpPr>
          <a:xfrm>
            <a:off x="5943189" y="1979847"/>
            <a:ext cx="680415" cy="3312744"/>
            <a:chOff x="8892130" y="1984737"/>
            <a:chExt cx="680415" cy="3312744"/>
          </a:xfrm>
          <a:solidFill>
            <a:srgbClr val="FAF5F0"/>
          </a:solidFill>
        </p:grpSpPr>
        <p:grpSp>
          <p:nvGrpSpPr>
            <p:cNvPr id="24" name="Group 71">
              <a:extLst>
                <a:ext uri="{FF2B5EF4-FFF2-40B4-BE49-F238E27FC236}">
                  <a16:creationId xmlns:a16="http://schemas.microsoft.com/office/drawing/2014/main" id="{27DCBCC5-B2CF-3D87-E7B9-22B3A786D81F}"/>
                </a:ext>
              </a:extLst>
            </p:cNvPr>
            <p:cNvGrpSpPr/>
            <p:nvPr/>
          </p:nvGrpSpPr>
          <p:grpSpPr>
            <a:xfrm>
              <a:off x="9008296" y="1984737"/>
              <a:ext cx="564249" cy="3312744"/>
              <a:chOff x="8012462" y="1978950"/>
              <a:chExt cx="564249" cy="3312744"/>
            </a:xfrm>
            <a:grpFill/>
          </p:grpSpPr>
          <p:sp>
            <p:nvSpPr>
              <p:cNvPr id="26" name="Rectangle 72">
                <a:extLst>
                  <a:ext uri="{FF2B5EF4-FFF2-40B4-BE49-F238E27FC236}">
                    <a16:creationId xmlns:a16="http://schemas.microsoft.com/office/drawing/2014/main" id="{22EBAE11-636F-06F4-75AC-758C81F55300}"/>
                  </a:ext>
                </a:extLst>
              </p:cNvPr>
              <p:cNvSpPr/>
              <p:nvPr/>
            </p:nvSpPr>
            <p:spPr>
              <a:xfrm>
                <a:off x="8049575" y="1978950"/>
                <a:ext cx="527136" cy="331274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27" name="Rectangle 73">
                <a:extLst>
                  <a:ext uri="{FF2B5EF4-FFF2-40B4-BE49-F238E27FC236}">
                    <a16:creationId xmlns:a16="http://schemas.microsoft.com/office/drawing/2014/main" id="{ED89827A-053C-1217-2BF5-BC20C1132B90}"/>
                  </a:ext>
                </a:extLst>
              </p:cNvPr>
              <p:cNvSpPr/>
              <p:nvPr/>
            </p:nvSpPr>
            <p:spPr>
              <a:xfrm>
                <a:off x="8012462" y="2387750"/>
                <a:ext cx="356451" cy="644199"/>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grpSp>
        <p:sp>
          <p:nvSpPr>
            <p:cNvPr id="25" name="Rectangle 74">
              <a:extLst>
                <a:ext uri="{FF2B5EF4-FFF2-40B4-BE49-F238E27FC236}">
                  <a16:creationId xmlns:a16="http://schemas.microsoft.com/office/drawing/2014/main" id="{7DE79E29-8A30-C5D0-7741-8FB22D27BA38}"/>
                </a:ext>
              </a:extLst>
            </p:cNvPr>
            <p:cNvSpPr/>
            <p:nvPr/>
          </p:nvSpPr>
          <p:spPr>
            <a:xfrm>
              <a:off x="8892130" y="2593578"/>
              <a:ext cx="423135" cy="394123"/>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grpSp>
      <p:grpSp>
        <p:nvGrpSpPr>
          <p:cNvPr id="28" name="Group 78">
            <a:extLst>
              <a:ext uri="{FF2B5EF4-FFF2-40B4-BE49-F238E27FC236}">
                <a16:creationId xmlns:a16="http://schemas.microsoft.com/office/drawing/2014/main" id="{27BBF47C-7887-8477-916A-7D73ED918D59}"/>
              </a:ext>
            </a:extLst>
          </p:cNvPr>
          <p:cNvGrpSpPr/>
          <p:nvPr/>
        </p:nvGrpSpPr>
        <p:grpSpPr>
          <a:xfrm>
            <a:off x="6967495" y="1974693"/>
            <a:ext cx="649424" cy="3312744"/>
            <a:chOff x="9904458" y="1971292"/>
            <a:chExt cx="649424" cy="3312744"/>
          </a:xfrm>
          <a:solidFill>
            <a:srgbClr val="FAF5F0"/>
          </a:solidFill>
        </p:grpSpPr>
        <p:sp>
          <p:nvSpPr>
            <p:cNvPr id="29" name="Rectangle 76">
              <a:extLst>
                <a:ext uri="{FF2B5EF4-FFF2-40B4-BE49-F238E27FC236}">
                  <a16:creationId xmlns:a16="http://schemas.microsoft.com/office/drawing/2014/main" id="{E7255ADE-EF1F-C06C-25BD-8D91A9EF7176}"/>
                </a:ext>
              </a:extLst>
            </p:cNvPr>
            <p:cNvSpPr/>
            <p:nvPr/>
          </p:nvSpPr>
          <p:spPr>
            <a:xfrm>
              <a:off x="10026746" y="1971292"/>
              <a:ext cx="527136" cy="3312744"/>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30" name="Rectangle 77">
              <a:extLst>
                <a:ext uri="{FF2B5EF4-FFF2-40B4-BE49-F238E27FC236}">
                  <a16:creationId xmlns:a16="http://schemas.microsoft.com/office/drawing/2014/main" id="{DE2090AD-0CC8-1A59-D700-D447E1081782}"/>
                </a:ext>
              </a:extLst>
            </p:cNvPr>
            <p:cNvSpPr/>
            <p:nvPr/>
          </p:nvSpPr>
          <p:spPr>
            <a:xfrm>
              <a:off x="9904458" y="3172311"/>
              <a:ext cx="276188" cy="264352"/>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grpSp>
      <p:cxnSp>
        <p:nvCxnSpPr>
          <p:cNvPr id="31" name="Straight Connector 82">
            <a:extLst>
              <a:ext uri="{FF2B5EF4-FFF2-40B4-BE49-F238E27FC236}">
                <a16:creationId xmlns:a16="http://schemas.microsoft.com/office/drawing/2014/main" id="{7B00171F-E471-E8E9-8B2C-A3666520C9C2}"/>
              </a:ext>
            </a:extLst>
          </p:cNvPr>
          <p:cNvCxnSpPr/>
          <p:nvPr/>
        </p:nvCxnSpPr>
        <p:spPr>
          <a:xfrm>
            <a:off x="6099298" y="3761070"/>
            <a:ext cx="0" cy="1522966"/>
          </a:xfrm>
          <a:prstGeom prst="line">
            <a:avLst/>
          </a:prstGeom>
          <a:ln w="9525"/>
        </p:spPr>
        <p:style>
          <a:lnRef idx="2">
            <a:schemeClr val="dk1"/>
          </a:lnRef>
          <a:fillRef idx="0">
            <a:schemeClr val="dk1"/>
          </a:fillRef>
          <a:effectRef idx="1">
            <a:schemeClr val="dk1"/>
          </a:effectRef>
          <a:fontRef idx="minor">
            <a:schemeClr val="tx1"/>
          </a:fontRef>
        </p:style>
      </p:cxnSp>
      <p:cxnSp>
        <p:nvCxnSpPr>
          <p:cNvPr id="32" name="Straight Connector 83">
            <a:extLst>
              <a:ext uri="{FF2B5EF4-FFF2-40B4-BE49-F238E27FC236}">
                <a16:creationId xmlns:a16="http://schemas.microsoft.com/office/drawing/2014/main" id="{A2EDE154-692B-ED9C-2104-E0F284C7E1A3}"/>
              </a:ext>
            </a:extLst>
          </p:cNvPr>
          <p:cNvCxnSpPr>
            <a:cxnSpLocks/>
          </p:cNvCxnSpPr>
          <p:nvPr/>
        </p:nvCxnSpPr>
        <p:spPr>
          <a:xfrm>
            <a:off x="7089357" y="4325544"/>
            <a:ext cx="10858" cy="980023"/>
          </a:xfrm>
          <a:prstGeom prst="line">
            <a:avLst/>
          </a:prstGeom>
          <a:ln w="9525"/>
        </p:spPr>
        <p:style>
          <a:lnRef idx="2">
            <a:schemeClr val="dk1"/>
          </a:lnRef>
          <a:fillRef idx="0">
            <a:schemeClr val="dk1"/>
          </a:fillRef>
          <a:effectRef idx="1">
            <a:schemeClr val="dk1"/>
          </a:effectRef>
          <a:fontRef idx="minor">
            <a:schemeClr val="tx1"/>
          </a:fontRef>
        </p:style>
      </p:cxnSp>
      <p:cxnSp>
        <p:nvCxnSpPr>
          <p:cNvPr id="33" name="Straight Connector 85">
            <a:extLst>
              <a:ext uri="{FF2B5EF4-FFF2-40B4-BE49-F238E27FC236}">
                <a16:creationId xmlns:a16="http://schemas.microsoft.com/office/drawing/2014/main" id="{FF7A8B8E-7A46-268E-0D28-D72A8876596A}"/>
              </a:ext>
            </a:extLst>
          </p:cNvPr>
          <p:cNvCxnSpPr>
            <a:cxnSpLocks/>
          </p:cNvCxnSpPr>
          <p:nvPr/>
        </p:nvCxnSpPr>
        <p:spPr>
          <a:xfrm>
            <a:off x="8093307" y="4789969"/>
            <a:ext cx="0" cy="496835"/>
          </a:xfrm>
          <a:prstGeom prst="line">
            <a:avLst/>
          </a:prstGeom>
          <a:ln w="9525"/>
        </p:spPr>
        <p:style>
          <a:lnRef idx="2">
            <a:schemeClr val="dk1"/>
          </a:lnRef>
          <a:fillRef idx="0">
            <a:schemeClr val="dk1"/>
          </a:fillRef>
          <a:effectRef idx="1">
            <a:schemeClr val="dk1"/>
          </a:effectRef>
          <a:fontRef idx="minor">
            <a:schemeClr val="tx1"/>
          </a:fontRef>
        </p:style>
      </p:cxnSp>
      <p:cxnSp>
        <p:nvCxnSpPr>
          <p:cNvPr id="34" name="Straight Arrow Connector 1">
            <a:extLst>
              <a:ext uri="{FF2B5EF4-FFF2-40B4-BE49-F238E27FC236}">
                <a16:creationId xmlns:a16="http://schemas.microsoft.com/office/drawing/2014/main" id="{F9488158-9CD2-4F89-81C9-A6F9642D707D}"/>
              </a:ext>
            </a:extLst>
          </p:cNvPr>
          <p:cNvCxnSpPr>
            <a:cxnSpLocks/>
          </p:cNvCxnSpPr>
          <p:nvPr/>
        </p:nvCxnSpPr>
        <p:spPr>
          <a:xfrm>
            <a:off x="2856493" y="2455685"/>
            <a:ext cx="938207" cy="0"/>
          </a:xfrm>
          <a:prstGeom prst="straightConnector1">
            <a:avLst/>
          </a:prstGeom>
          <a:ln w="19050">
            <a:solidFill>
              <a:srgbClr val="FA4242"/>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35" name="Rectangle 4">
            <a:extLst>
              <a:ext uri="{FF2B5EF4-FFF2-40B4-BE49-F238E27FC236}">
                <a16:creationId xmlns:a16="http://schemas.microsoft.com/office/drawing/2014/main" id="{871D54BA-702A-363B-4E32-35FCA87C8DA0}"/>
              </a:ext>
            </a:extLst>
          </p:cNvPr>
          <p:cNvSpPr/>
          <p:nvPr/>
        </p:nvSpPr>
        <p:spPr>
          <a:xfrm>
            <a:off x="1411337" y="2232254"/>
            <a:ext cx="1645920" cy="498245"/>
          </a:xfrm>
          <a:prstGeom prst="rect">
            <a:avLst/>
          </a:prstGeom>
          <a:solidFill>
            <a:srgbClr val="FA4242"/>
          </a:solidFill>
          <a:ln w="28575">
            <a:solidFill>
              <a:srgbClr val="FA42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~90% achieved </a:t>
            </a:r>
            <a:r>
              <a:rPr kumimoji="0" lang="en-US" sz="1200" b="1" i="0" u="sng"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&gt;</a:t>
            </a:r>
            <a:r>
              <a:rPr kumimoji="0" lang="en-US" sz="1200" b="1"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5%</a:t>
            </a:r>
          </a:p>
        </p:txBody>
      </p:sp>
      <p:sp>
        <p:nvSpPr>
          <p:cNvPr id="36" name="Rectangle 5">
            <a:extLst>
              <a:ext uri="{FF2B5EF4-FFF2-40B4-BE49-F238E27FC236}">
                <a16:creationId xmlns:a16="http://schemas.microsoft.com/office/drawing/2014/main" id="{BFACDE5A-2504-2509-4AD6-AB39F21DD2F2}"/>
              </a:ext>
            </a:extLst>
          </p:cNvPr>
          <p:cNvSpPr/>
          <p:nvPr/>
        </p:nvSpPr>
        <p:spPr>
          <a:xfrm>
            <a:off x="1411571" y="2845307"/>
            <a:ext cx="1645920" cy="502184"/>
          </a:xfrm>
          <a:prstGeom prst="rect">
            <a:avLst/>
          </a:prstGeom>
          <a:solidFill>
            <a:srgbClr val="FA4242"/>
          </a:solidFill>
          <a:ln w="28575">
            <a:solidFill>
              <a:srgbClr val="FA42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&gt;70% achieved </a:t>
            </a:r>
            <a:r>
              <a:rPr kumimoji="0" lang="en-US" sz="1200" b="1" i="0" u="sng"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&gt;</a:t>
            </a:r>
            <a:r>
              <a:rPr kumimoji="0" lang="en-US" sz="1200" b="1"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20%</a:t>
            </a:r>
          </a:p>
        </p:txBody>
      </p:sp>
      <p:cxnSp>
        <p:nvCxnSpPr>
          <p:cNvPr id="37" name="Straight Arrow Connector 12">
            <a:extLst>
              <a:ext uri="{FF2B5EF4-FFF2-40B4-BE49-F238E27FC236}">
                <a16:creationId xmlns:a16="http://schemas.microsoft.com/office/drawing/2014/main" id="{C21F8BE3-393A-0D0D-4A9B-64F2D4E497E1}"/>
              </a:ext>
            </a:extLst>
          </p:cNvPr>
          <p:cNvCxnSpPr>
            <a:cxnSpLocks/>
          </p:cNvCxnSpPr>
          <p:nvPr/>
        </p:nvCxnSpPr>
        <p:spPr>
          <a:xfrm>
            <a:off x="2916568" y="3100579"/>
            <a:ext cx="1944000" cy="0"/>
          </a:xfrm>
          <a:prstGeom prst="straightConnector1">
            <a:avLst/>
          </a:prstGeom>
          <a:ln w="19050">
            <a:solidFill>
              <a:srgbClr val="FA4242"/>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38" name="Rectangle 6">
            <a:extLst>
              <a:ext uri="{FF2B5EF4-FFF2-40B4-BE49-F238E27FC236}">
                <a16:creationId xmlns:a16="http://schemas.microsoft.com/office/drawing/2014/main" id="{F07FE912-8210-4F52-4518-16AC97CC939D}"/>
              </a:ext>
            </a:extLst>
          </p:cNvPr>
          <p:cNvSpPr/>
          <p:nvPr/>
        </p:nvSpPr>
        <p:spPr>
          <a:xfrm>
            <a:off x="1869024" y="4148106"/>
            <a:ext cx="1184335" cy="667449"/>
          </a:xfrm>
          <a:prstGeom prst="rect">
            <a:avLst/>
          </a:prstGeom>
          <a:solidFill>
            <a:srgbClr val="FA4242"/>
          </a:solidFill>
          <a:ln w="28575">
            <a:solidFill>
              <a:srgbClr val="FA42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&gt;1/3 achieved </a:t>
            </a:r>
            <a:r>
              <a:rPr kumimoji="0" lang="en-US" sz="1200" b="1" i="0" u="sng"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&gt;</a:t>
            </a:r>
            <a:r>
              <a:rPr kumimoji="0" lang="en-US" sz="1200" b="1"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20% </a:t>
            </a:r>
          </a:p>
        </p:txBody>
      </p:sp>
      <p:cxnSp>
        <p:nvCxnSpPr>
          <p:cNvPr id="39" name="Straight Arrow Connector 21">
            <a:extLst>
              <a:ext uri="{FF2B5EF4-FFF2-40B4-BE49-F238E27FC236}">
                <a16:creationId xmlns:a16="http://schemas.microsoft.com/office/drawing/2014/main" id="{E4AEEB5E-2DB0-BFA3-A7EF-8DA92715B391}"/>
              </a:ext>
            </a:extLst>
          </p:cNvPr>
          <p:cNvCxnSpPr>
            <a:cxnSpLocks/>
          </p:cNvCxnSpPr>
          <p:nvPr/>
        </p:nvCxnSpPr>
        <p:spPr>
          <a:xfrm>
            <a:off x="3057490" y="4554639"/>
            <a:ext cx="3852000" cy="0"/>
          </a:xfrm>
          <a:prstGeom prst="straightConnector1">
            <a:avLst/>
          </a:prstGeom>
          <a:ln w="19050">
            <a:solidFill>
              <a:srgbClr val="FA4242"/>
            </a:solidFill>
            <a:prstDash val="sysDash"/>
            <a:tailEnd type="triangle"/>
          </a:ln>
        </p:spPr>
        <p:style>
          <a:lnRef idx="1">
            <a:schemeClr val="accent1"/>
          </a:lnRef>
          <a:fillRef idx="0">
            <a:schemeClr val="accent1"/>
          </a:fillRef>
          <a:effectRef idx="0">
            <a:schemeClr val="accent1"/>
          </a:effectRef>
          <a:fontRef idx="minor">
            <a:schemeClr val="tx1"/>
          </a:fontRef>
        </p:style>
      </p:cxnSp>
      <p:grpSp>
        <p:nvGrpSpPr>
          <p:cNvPr id="40" name="Gruppo 79">
            <a:extLst>
              <a:ext uri="{FF2B5EF4-FFF2-40B4-BE49-F238E27FC236}">
                <a16:creationId xmlns:a16="http://schemas.microsoft.com/office/drawing/2014/main" id="{FAA69175-6202-A760-2363-E0E59A1FB2A8}"/>
              </a:ext>
            </a:extLst>
          </p:cNvPr>
          <p:cNvGrpSpPr/>
          <p:nvPr/>
        </p:nvGrpSpPr>
        <p:grpSpPr>
          <a:xfrm>
            <a:off x="8784487" y="2843369"/>
            <a:ext cx="1300649" cy="668973"/>
            <a:chOff x="8346337" y="2843369"/>
            <a:chExt cx="1300649" cy="668973"/>
          </a:xfrm>
        </p:grpSpPr>
        <p:pic>
          <p:nvPicPr>
            <p:cNvPr id="41" name="Picture 78">
              <a:extLst>
                <a:ext uri="{FF2B5EF4-FFF2-40B4-BE49-F238E27FC236}">
                  <a16:creationId xmlns:a16="http://schemas.microsoft.com/office/drawing/2014/main" id="{157CFFB0-B490-AE1A-5F94-6A4A88712BD3}"/>
                </a:ext>
              </a:extLst>
            </p:cNvPr>
            <p:cNvPicPr>
              <a:picLocks noChangeAspect="1"/>
            </p:cNvPicPr>
            <p:nvPr/>
          </p:nvPicPr>
          <p:blipFill rotWithShape="1">
            <a:blip r:embed="rId3"/>
            <a:srcRect l="3027" t="48303" r="83465"/>
            <a:stretch/>
          </p:blipFill>
          <p:spPr>
            <a:xfrm>
              <a:off x="8346337" y="2889986"/>
              <a:ext cx="205747" cy="461666"/>
            </a:xfrm>
            <a:prstGeom prst="rect">
              <a:avLst/>
            </a:prstGeom>
          </p:spPr>
        </p:pic>
        <p:sp>
          <p:nvSpPr>
            <p:cNvPr id="42" name="Rectangle 79">
              <a:extLst>
                <a:ext uri="{FF2B5EF4-FFF2-40B4-BE49-F238E27FC236}">
                  <a16:creationId xmlns:a16="http://schemas.microsoft.com/office/drawing/2014/main" id="{CBDBD902-67E0-6773-F9CF-57B02750238A}"/>
                </a:ext>
              </a:extLst>
            </p:cNvPr>
            <p:cNvSpPr>
              <a:spLocks noChangeAspect="1"/>
            </p:cNvSpPr>
            <p:nvPr/>
          </p:nvSpPr>
          <p:spPr>
            <a:xfrm>
              <a:off x="8378363" y="3311868"/>
              <a:ext cx="135833" cy="137160"/>
            </a:xfrm>
            <a:prstGeom prst="rect">
              <a:avLst/>
            </a:prstGeom>
            <a:solidFill>
              <a:srgbClr val="B7B7B9"/>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43" name="TextBox 80">
              <a:extLst>
                <a:ext uri="{FF2B5EF4-FFF2-40B4-BE49-F238E27FC236}">
                  <a16:creationId xmlns:a16="http://schemas.microsoft.com/office/drawing/2014/main" id="{B7EF72BF-A6FC-24FA-52EC-1A3C17406BED}"/>
                </a:ext>
              </a:extLst>
            </p:cNvPr>
            <p:cNvSpPr txBox="1">
              <a:spLocks noChangeArrowheads="1"/>
            </p:cNvSpPr>
            <p:nvPr/>
          </p:nvSpPr>
          <p:spPr bwMode="auto">
            <a:xfrm>
              <a:off x="8484488" y="3258426"/>
              <a:ext cx="623889"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1" i="0" u="none" strike="noStrike" kern="1200" cap="none" spc="0" normalizeH="0" baseline="0" noProof="0">
                  <a:ln>
                    <a:noFill/>
                  </a:ln>
                  <a:solidFill>
                    <a:prstClr val="black"/>
                  </a:solidFill>
                  <a:effectLst/>
                  <a:uLnTx/>
                  <a:uFillTx/>
                  <a:latin typeface="Calibri" panose="020F0502020204030204" pitchFamily="34" charset="0"/>
                  <a:ea typeface="ヒラギノ角ゴ Pro W3" charset="0"/>
                  <a:cs typeface="Calibri" panose="020F0502020204030204" pitchFamily="34" charset="0"/>
                </a:rPr>
                <a:t>placebo</a:t>
              </a:r>
            </a:p>
          </p:txBody>
        </p:sp>
        <p:sp>
          <p:nvSpPr>
            <p:cNvPr id="44" name="TextBox 81">
              <a:extLst>
                <a:ext uri="{FF2B5EF4-FFF2-40B4-BE49-F238E27FC236}">
                  <a16:creationId xmlns:a16="http://schemas.microsoft.com/office/drawing/2014/main" id="{D55C63F7-1363-F217-9865-49E45E24E7A5}"/>
                </a:ext>
              </a:extLst>
            </p:cNvPr>
            <p:cNvSpPr txBox="1">
              <a:spLocks noChangeArrowheads="1"/>
            </p:cNvSpPr>
            <p:nvPr/>
          </p:nvSpPr>
          <p:spPr bwMode="auto">
            <a:xfrm>
              <a:off x="8484488" y="2843369"/>
              <a:ext cx="1162498"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1" i="0" u="none" strike="noStrike" kern="1200" cap="none" spc="0" normalizeH="0" baseline="0" noProof="0" err="1">
                  <a:ln>
                    <a:noFill/>
                  </a:ln>
                  <a:solidFill>
                    <a:prstClr val="black"/>
                  </a:solidFill>
                  <a:effectLst/>
                  <a:uLnTx/>
                  <a:uFillTx/>
                  <a:latin typeface="Calibri" panose="020F0502020204030204" pitchFamily="34" charset="0"/>
                  <a:ea typeface="ヒラギノ角ゴ Pro W3" charset="0"/>
                  <a:cs typeface="Calibri" panose="020F0502020204030204" pitchFamily="34" charset="0"/>
                </a:rPr>
                <a:t>tirzepatide</a:t>
              </a:r>
              <a:r>
                <a:rPr kumimoji="0" lang="en-US" altLang="en-US" sz="1050" b="1" i="0" u="none" strike="noStrike" kern="1200" cap="none" spc="0" normalizeH="0" baseline="0" noProof="0">
                  <a:ln>
                    <a:noFill/>
                  </a:ln>
                  <a:solidFill>
                    <a:prstClr val="black"/>
                  </a:solidFill>
                  <a:effectLst/>
                  <a:uLnTx/>
                  <a:uFillTx/>
                  <a:latin typeface="Calibri" panose="020F0502020204030204" pitchFamily="34" charset="0"/>
                  <a:ea typeface="ヒラギノ角ゴ Pro W3" charset="0"/>
                  <a:cs typeface="Calibri" panose="020F0502020204030204" pitchFamily="34" charset="0"/>
                </a:rPr>
                <a:t> 10 mg</a:t>
              </a:r>
            </a:p>
          </p:txBody>
        </p:sp>
        <p:sp>
          <p:nvSpPr>
            <p:cNvPr id="45" name="TextBox 83">
              <a:extLst>
                <a:ext uri="{FF2B5EF4-FFF2-40B4-BE49-F238E27FC236}">
                  <a16:creationId xmlns:a16="http://schemas.microsoft.com/office/drawing/2014/main" id="{03E8571E-50DD-78D1-9F3F-B222E2D283AA}"/>
                </a:ext>
              </a:extLst>
            </p:cNvPr>
            <p:cNvSpPr txBox="1">
              <a:spLocks noChangeArrowheads="1"/>
            </p:cNvSpPr>
            <p:nvPr/>
          </p:nvSpPr>
          <p:spPr bwMode="auto">
            <a:xfrm>
              <a:off x="8484488" y="3041418"/>
              <a:ext cx="1162498"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1" i="0" u="none" strike="noStrike" kern="1200" cap="none" spc="0" normalizeH="0" baseline="0" noProof="0" err="1">
                  <a:ln>
                    <a:noFill/>
                  </a:ln>
                  <a:solidFill>
                    <a:prstClr val="black"/>
                  </a:solidFill>
                  <a:effectLst/>
                  <a:uLnTx/>
                  <a:uFillTx/>
                  <a:latin typeface="Calibri" panose="020F0502020204030204" pitchFamily="34" charset="0"/>
                  <a:ea typeface="ヒラギノ角ゴ Pro W3" charset="0"/>
                  <a:cs typeface="Calibri" panose="020F0502020204030204" pitchFamily="34" charset="0"/>
                </a:rPr>
                <a:t>tirzepatide</a:t>
              </a:r>
              <a:r>
                <a:rPr kumimoji="0" lang="en-US" altLang="en-US" sz="1050" b="1" i="0" u="none" strike="noStrike" kern="1200" cap="none" spc="0" normalizeH="0" baseline="0" noProof="0">
                  <a:ln>
                    <a:noFill/>
                  </a:ln>
                  <a:solidFill>
                    <a:prstClr val="black"/>
                  </a:solidFill>
                  <a:effectLst/>
                  <a:uLnTx/>
                  <a:uFillTx/>
                  <a:latin typeface="Calibri" panose="020F0502020204030204" pitchFamily="34" charset="0"/>
                  <a:ea typeface="ヒラギノ角ゴ Pro W3" charset="0"/>
                  <a:cs typeface="Calibri" panose="020F0502020204030204" pitchFamily="34" charset="0"/>
                </a:rPr>
                <a:t> 15 mg</a:t>
              </a:r>
            </a:p>
          </p:txBody>
        </p:sp>
      </p:grpSp>
      <p:grpSp>
        <p:nvGrpSpPr>
          <p:cNvPr id="46" name="Gruppo 85">
            <a:extLst>
              <a:ext uri="{FF2B5EF4-FFF2-40B4-BE49-F238E27FC236}">
                <a16:creationId xmlns:a16="http://schemas.microsoft.com/office/drawing/2014/main" id="{2B413B3C-9FCE-04EB-9AD6-0C746A245206}"/>
              </a:ext>
            </a:extLst>
          </p:cNvPr>
          <p:cNvGrpSpPr/>
          <p:nvPr/>
        </p:nvGrpSpPr>
        <p:grpSpPr>
          <a:xfrm>
            <a:off x="8816512" y="2635515"/>
            <a:ext cx="1191781" cy="253916"/>
            <a:chOff x="8378362" y="2635515"/>
            <a:chExt cx="1191781" cy="253916"/>
          </a:xfrm>
        </p:grpSpPr>
        <p:sp>
          <p:nvSpPr>
            <p:cNvPr id="47" name="TextBox 82">
              <a:extLst>
                <a:ext uri="{FF2B5EF4-FFF2-40B4-BE49-F238E27FC236}">
                  <a16:creationId xmlns:a16="http://schemas.microsoft.com/office/drawing/2014/main" id="{1CCF4CF2-78F4-9AC7-3480-BC93415932E8}"/>
                </a:ext>
              </a:extLst>
            </p:cNvPr>
            <p:cNvSpPr txBox="1">
              <a:spLocks noChangeArrowheads="1"/>
            </p:cNvSpPr>
            <p:nvPr/>
          </p:nvSpPr>
          <p:spPr bwMode="auto">
            <a:xfrm>
              <a:off x="8476574" y="2635515"/>
              <a:ext cx="1093569"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1" i="0" u="none" strike="noStrike" kern="1200" cap="none" spc="0" normalizeH="0" baseline="0" noProof="0" err="1">
                  <a:ln>
                    <a:noFill/>
                  </a:ln>
                  <a:solidFill>
                    <a:prstClr val="black"/>
                  </a:solidFill>
                  <a:effectLst/>
                  <a:uLnTx/>
                  <a:uFillTx/>
                  <a:latin typeface="Calibri" panose="020F0502020204030204" pitchFamily="34" charset="0"/>
                  <a:ea typeface="ヒラギノ角ゴ Pro W3" charset="0"/>
                  <a:cs typeface="Calibri" panose="020F0502020204030204" pitchFamily="34" charset="0"/>
                </a:rPr>
                <a:t>tirzepatide</a:t>
              </a:r>
              <a:r>
                <a:rPr kumimoji="0" lang="en-US" altLang="en-US" sz="1050" b="1" i="0" u="none" strike="noStrike" kern="1200" cap="none" spc="0" normalizeH="0" baseline="0" noProof="0">
                  <a:ln>
                    <a:noFill/>
                  </a:ln>
                  <a:solidFill>
                    <a:prstClr val="black"/>
                  </a:solidFill>
                  <a:effectLst/>
                  <a:uLnTx/>
                  <a:uFillTx/>
                  <a:latin typeface="Calibri" panose="020F0502020204030204" pitchFamily="34" charset="0"/>
                  <a:ea typeface="ヒラギノ角ゴ Pro W3" charset="0"/>
                  <a:cs typeface="Calibri" panose="020F0502020204030204" pitchFamily="34" charset="0"/>
                </a:rPr>
                <a:t> 5 mg</a:t>
              </a:r>
            </a:p>
          </p:txBody>
        </p:sp>
        <p:sp>
          <p:nvSpPr>
            <p:cNvPr id="48" name="Rectangle 79">
              <a:extLst>
                <a:ext uri="{FF2B5EF4-FFF2-40B4-BE49-F238E27FC236}">
                  <a16:creationId xmlns:a16="http://schemas.microsoft.com/office/drawing/2014/main" id="{2E7CBBDA-DCB8-559A-F93D-23EC3F94CB35}"/>
                </a:ext>
              </a:extLst>
            </p:cNvPr>
            <p:cNvSpPr>
              <a:spLocks noChangeAspect="1"/>
            </p:cNvSpPr>
            <p:nvPr/>
          </p:nvSpPr>
          <p:spPr>
            <a:xfrm>
              <a:off x="8378362" y="2711283"/>
              <a:ext cx="135833" cy="137160"/>
            </a:xfrm>
            <a:prstGeom prst="rect">
              <a:avLst/>
            </a:prstGeom>
            <a:solidFill>
              <a:srgbClr val="AEE2FB"/>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endParaRPr>
            </a:p>
          </p:txBody>
        </p:sp>
      </p:grpSp>
      <p:sp>
        <p:nvSpPr>
          <p:cNvPr id="49" name="CasellaDiTesto 89">
            <a:extLst>
              <a:ext uri="{FF2B5EF4-FFF2-40B4-BE49-F238E27FC236}">
                <a16:creationId xmlns:a16="http://schemas.microsoft.com/office/drawing/2014/main" id="{BDBFBDC7-A3A8-E4EA-9BE9-59CDC5D5B813}"/>
              </a:ext>
            </a:extLst>
          </p:cNvPr>
          <p:cNvSpPr txBox="1"/>
          <p:nvPr/>
        </p:nvSpPr>
        <p:spPr>
          <a:xfrm>
            <a:off x="4944640" y="6014014"/>
            <a:ext cx="2188420"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a-DK" altLang="it-IT" sz="1000" b="0" i="1" u="none" strike="noStrike" kern="1200" cap="none" spc="0" normalizeH="0" baseline="0" noProof="0">
                <a:ln>
                  <a:noFill/>
                </a:ln>
                <a:solidFill>
                  <a:prstClr val="black"/>
                </a:solidFill>
                <a:effectLst/>
                <a:uLnTx/>
                <a:uFillTx/>
                <a:latin typeface="Calibri"/>
                <a:ea typeface="+mn-ea"/>
                <a:cs typeface="+mn-cs"/>
              </a:rPr>
              <a:t>Jastreboff AM et al. N Engl J Med 2022</a:t>
            </a:r>
          </a:p>
        </p:txBody>
      </p:sp>
      <p:sp>
        <p:nvSpPr>
          <p:cNvPr id="50" name="CasellaDiTesto 90">
            <a:extLst>
              <a:ext uri="{FF2B5EF4-FFF2-40B4-BE49-F238E27FC236}">
                <a16:creationId xmlns:a16="http://schemas.microsoft.com/office/drawing/2014/main" id="{68EC6FE7-4EA1-C040-9DE6-8E4A98489CFF}"/>
              </a:ext>
            </a:extLst>
          </p:cNvPr>
          <p:cNvSpPr txBox="1"/>
          <p:nvPr/>
        </p:nvSpPr>
        <p:spPr>
          <a:xfrm>
            <a:off x="640080" y="179929"/>
            <a:ext cx="10928528"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2400"/>
            </a:pP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n-ea"/>
                <a:cs typeface="+mn-cs"/>
              </a:rPr>
              <a:t>7 </a:t>
            </a:r>
            <a:r>
              <a:rPr kumimoji="0" lang="en-US" sz="2400" b="1" i="0" u="none" strike="noStrike" kern="1200" cap="none" spc="0" normalizeH="0" baseline="0" noProof="0" err="1">
                <a:ln>
                  <a:noFill/>
                </a:ln>
                <a:solidFill>
                  <a:prstClr val="black"/>
                </a:solidFill>
                <a:effectLst/>
                <a:uLnTx/>
                <a:uFillTx/>
                <a:latin typeface="Arial Black" panose="020B0A04020102020204" pitchFamily="34" charset="0"/>
                <a:ea typeface="+mn-ea"/>
                <a:cs typeface="+mn-cs"/>
              </a:rPr>
              <a:t>pazienti</a:t>
            </a: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n-ea"/>
                <a:cs typeface="+mn-cs"/>
              </a:rPr>
              <a:t> </a:t>
            </a:r>
            <a:r>
              <a:rPr kumimoji="0" lang="en-US" sz="2400" b="1" i="0" u="none" strike="noStrike" kern="1200" cap="none" spc="0" normalizeH="0" baseline="0" noProof="0" err="1">
                <a:ln>
                  <a:noFill/>
                </a:ln>
                <a:solidFill>
                  <a:prstClr val="black"/>
                </a:solidFill>
                <a:effectLst/>
                <a:uLnTx/>
                <a:uFillTx/>
                <a:latin typeface="Arial Black" panose="020B0A04020102020204" pitchFamily="34" charset="0"/>
                <a:ea typeface="+mn-ea"/>
                <a:cs typeface="+mn-cs"/>
              </a:rPr>
              <a:t>su</a:t>
            </a: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n-ea"/>
                <a:cs typeface="+mn-cs"/>
              </a:rPr>
              <a:t> 10 </a:t>
            </a:r>
            <a:r>
              <a:rPr kumimoji="0" lang="en-US" sz="2400" b="1" i="0" u="none" strike="noStrike" kern="1200" cap="none" spc="0" normalizeH="0" baseline="0" noProof="0" err="1">
                <a:ln>
                  <a:noFill/>
                </a:ln>
                <a:solidFill>
                  <a:prstClr val="black"/>
                </a:solidFill>
                <a:effectLst/>
                <a:uLnTx/>
                <a:uFillTx/>
                <a:latin typeface="Arial Black" panose="020B0A04020102020204" pitchFamily="34" charset="0"/>
                <a:ea typeface="+mn-ea"/>
                <a:cs typeface="+mn-cs"/>
              </a:rPr>
              <a:t>hanno</a:t>
            </a: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n-ea"/>
                <a:cs typeface="+mn-cs"/>
              </a:rPr>
              <a:t> </a:t>
            </a:r>
            <a:r>
              <a:rPr kumimoji="0" lang="en-US" sz="2400" b="1" i="0" u="none" strike="noStrike" kern="1200" cap="none" spc="0" normalizeH="0" baseline="0" noProof="0" err="1">
                <a:ln>
                  <a:noFill/>
                </a:ln>
                <a:solidFill>
                  <a:prstClr val="black"/>
                </a:solidFill>
                <a:effectLst/>
                <a:uLnTx/>
                <a:uFillTx/>
                <a:latin typeface="Arial Black" panose="020B0A04020102020204" pitchFamily="34" charset="0"/>
                <a:ea typeface="+mn-ea"/>
                <a:cs typeface="+mn-cs"/>
              </a:rPr>
              <a:t>ottenuto</a:t>
            </a: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n-ea"/>
                <a:cs typeface="+mn-cs"/>
              </a:rPr>
              <a:t> </a:t>
            </a:r>
            <a:r>
              <a:rPr kumimoji="0" lang="en-US" sz="2400" b="1" i="0" u="none" strike="noStrike" kern="1200" cap="none" spc="0" normalizeH="0" baseline="0" noProof="0" err="1">
                <a:ln>
                  <a:noFill/>
                </a:ln>
                <a:solidFill>
                  <a:prstClr val="black"/>
                </a:solidFill>
                <a:effectLst/>
                <a:uLnTx/>
                <a:uFillTx/>
                <a:latin typeface="Arial Black" panose="020B0A04020102020204" pitchFamily="34" charset="0"/>
                <a:ea typeface="+mn-ea"/>
                <a:cs typeface="+mn-cs"/>
              </a:rPr>
              <a:t>una</a:t>
            </a: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n-ea"/>
                <a:cs typeface="+mn-cs"/>
              </a:rPr>
              <a:t> </a:t>
            </a:r>
            <a:r>
              <a:rPr kumimoji="0" lang="en-US" sz="2400" b="1" i="0" u="none" strike="noStrike" kern="1200" cap="none" spc="0" normalizeH="0" baseline="0" noProof="0" err="1">
                <a:ln>
                  <a:noFill/>
                </a:ln>
                <a:solidFill>
                  <a:srgbClr val="C00000"/>
                </a:solidFill>
                <a:effectLst/>
                <a:uLnTx/>
                <a:uFillTx/>
                <a:latin typeface="Arial Black" panose="020B0A04020102020204" pitchFamily="34" charset="0"/>
                <a:ea typeface="+mn-ea"/>
                <a:cs typeface="+mn-cs"/>
              </a:rPr>
              <a:t>perdita</a:t>
            </a:r>
            <a:r>
              <a:rPr kumimoji="0" lang="en-US" sz="2400" b="1" i="0" u="none" strike="noStrike" kern="1200" cap="none" spc="0" normalizeH="0" baseline="0" noProof="0">
                <a:ln>
                  <a:noFill/>
                </a:ln>
                <a:solidFill>
                  <a:srgbClr val="C00000"/>
                </a:solidFill>
                <a:effectLst/>
                <a:uLnTx/>
                <a:uFillTx/>
                <a:latin typeface="Arial Black" panose="020B0A04020102020204" pitchFamily="34" charset="0"/>
                <a:ea typeface="+mn-ea"/>
                <a:cs typeface="+mn-cs"/>
              </a:rPr>
              <a:t> di peso di </a:t>
            </a:r>
            <a:br>
              <a:rPr kumimoji="0" lang="en-US" sz="2400" b="1" i="0" u="none" strike="noStrike" kern="1200" cap="none" spc="0" normalizeH="0" baseline="0" noProof="0">
                <a:ln>
                  <a:noFill/>
                </a:ln>
                <a:solidFill>
                  <a:srgbClr val="C00000"/>
                </a:solidFill>
                <a:effectLst/>
                <a:uLnTx/>
                <a:uFillTx/>
                <a:latin typeface="Arial Black" panose="020B0A04020102020204" pitchFamily="34" charset="0"/>
                <a:ea typeface="+mn-ea"/>
                <a:cs typeface="+mn-cs"/>
              </a:rPr>
            </a:br>
            <a:r>
              <a:rPr kumimoji="0" lang="en-US" sz="2400" b="1" i="0" u="none" strike="noStrike" kern="1200" cap="none" spc="0" normalizeH="0" baseline="0" noProof="0" err="1">
                <a:ln>
                  <a:noFill/>
                </a:ln>
                <a:solidFill>
                  <a:srgbClr val="C00000"/>
                </a:solidFill>
                <a:effectLst/>
                <a:uLnTx/>
                <a:uFillTx/>
                <a:latin typeface="Arial Black" panose="020B0A04020102020204" pitchFamily="34" charset="0"/>
                <a:ea typeface="+mn-ea"/>
                <a:cs typeface="+mn-cs"/>
              </a:rPr>
              <a:t>almeno</a:t>
            </a:r>
            <a:r>
              <a:rPr kumimoji="0" lang="en-US" sz="2400" b="1" i="0" u="none" strike="noStrike" kern="1200" cap="none" spc="0" normalizeH="0" baseline="0" noProof="0">
                <a:ln>
                  <a:noFill/>
                </a:ln>
                <a:solidFill>
                  <a:srgbClr val="C00000"/>
                </a:solidFill>
                <a:effectLst/>
                <a:uLnTx/>
                <a:uFillTx/>
                <a:latin typeface="Arial Black" panose="020B0A04020102020204" pitchFamily="34" charset="0"/>
                <a:ea typeface="+mn-ea"/>
                <a:cs typeface="+mn-cs"/>
              </a:rPr>
              <a:t> il 10% </a:t>
            </a:r>
            <a:r>
              <a:rPr kumimoji="0" lang="en-US" sz="2400" b="1" i="0" u="none" strike="noStrike" kern="1200" cap="none" spc="0" normalizeH="0" baseline="0" noProof="0">
                <a:ln>
                  <a:noFill/>
                </a:ln>
                <a:solidFill>
                  <a:prstClr val="black"/>
                </a:solidFill>
                <a:effectLst/>
                <a:uLnTx/>
                <a:uFillTx/>
                <a:latin typeface="Arial Black" panose="020B0A04020102020204" pitchFamily="34" charset="0"/>
                <a:ea typeface="+mn-ea"/>
                <a:cs typeface="+mn-cs"/>
              </a:rPr>
              <a:t>con</a:t>
            </a:r>
            <a:r>
              <a:rPr kumimoji="0" lang="en-US" sz="2400" b="1" i="0" u="none" strike="noStrike" kern="1200" cap="none" spc="0" normalizeH="0" baseline="0" noProof="0">
                <a:ln>
                  <a:noFill/>
                </a:ln>
                <a:solidFill>
                  <a:srgbClr val="C00000"/>
                </a:solidFill>
                <a:effectLst/>
                <a:uLnTx/>
                <a:uFillTx/>
                <a:latin typeface="Arial Black" panose="020B0A04020102020204" pitchFamily="34" charset="0"/>
                <a:ea typeface="+mn-ea"/>
                <a:cs typeface="+mn-cs"/>
              </a:rPr>
              <a:t> tirzepatide 5 mg</a:t>
            </a:r>
          </a:p>
        </p:txBody>
      </p:sp>
      <p:grpSp>
        <p:nvGrpSpPr>
          <p:cNvPr id="51" name="Group 320">
            <a:extLst>
              <a:ext uri="{FF2B5EF4-FFF2-40B4-BE49-F238E27FC236}">
                <a16:creationId xmlns:a16="http://schemas.microsoft.com/office/drawing/2014/main" id="{CF3DE321-1848-33C0-8EB2-7B59505A5319}"/>
              </a:ext>
            </a:extLst>
          </p:cNvPr>
          <p:cNvGrpSpPr/>
          <p:nvPr/>
        </p:nvGrpSpPr>
        <p:grpSpPr>
          <a:xfrm rot="10800000">
            <a:off x="-16400" y="1426546"/>
            <a:ext cx="1692800" cy="326053"/>
            <a:chOff x="366476" y="1545264"/>
            <a:chExt cx="3669155" cy="352005"/>
          </a:xfrm>
        </p:grpSpPr>
        <p:sp>
          <p:nvSpPr>
            <p:cNvPr id="52" name="Tab">
              <a:extLst>
                <a:ext uri="{FF2B5EF4-FFF2-40B4-BE49-F238E27FC236}">
                  <a16:creationId xmlns:a16="http://schemas.microsoft.com/office/drawing/2014/main" id="{59FB4AB1-CDCC-7A53-61C0-080EF33B1029}"/>
                </a:ext>
              </a:extLst>
            </p:cNvPr>
            <p:cNvSpPr/>
            <p:nvPr/>
          </p:nvSpPr>
          <p:spPr>
            <a:xfrm rot="10800000">
              <a:off x="367239" y="1550886"/>
              <a:ext cx="3668392" cy="346383"/>
            </a:xfrm>
            <a:prstGeom prst="round1Rect">
              <a:avLst/>
            </a:prstGeom>
            <a:solidFill>
              <a:srgbClr val="E1241B"/>
            </a:solidFill>
            <a:ln w="12700" cap="flat" cmpd="sng" algn="ctr">
              <a:solidFill>
                <a:srgbClr val="8E4CB5"/>
              </a:solidFill>
              <a:prstDash val="solid"/>
              <a:miter lim="800000"/>
            </a:ln>
            <a:effectLst/>
          </p:spPr>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53" name="Title 4">
              <a:extLst>
                <a:ext uri="{FF2B5EF4-FFF2-40B4-BE49-F238E27FC236}">
                  <a16:creationId xmlns:a16="http://schemas.microsoft.com/office/drawing/2014/main" id="{979DA18F-37E0-DA13-4418-985CBE78D3CC}"/>
                </a:ext>
              </a:extLst>
            </p:cNvPr>
            <p:cNvSpPr txBox="1">
              <a:spLocks/>
            </p:cNvSpPr>
            <p:nvPr/>
          </p:nvSpPr>
          <p:spPr>
            <a:xfrm rot="10800000">
              <a:off x="366476" y="1545264"/>
              <a:ext cx="3668391" cy="263982"/>
            </a:xfrm>
            <a:prstGeom prst="round1Rect">
              <a:avLst/>
            </a:prstGeom>
          </p:spPr>
          <p:txBody>
            <a:bodyPr vert="horz" lIns="0" tIns="0" rIns="0" bIns="0" rtlCol="0" anchor="t">
              <a:noAutofit/>
            </a:bodyPr>
            <a:lstStyle>
              <a:lvl1pPr algn="l" defTabSz="914400" rtl="0" eaLnBrk="1" latinLnBrk="0" hangingPunct="1">
                <a:lnSpc>
                  <a:spcPct val="90000"/>
                </a:lnSpc>
                <a:spcBef>
                  <a:spcPct val="0"/>
                </a:spcBef>
                <a:buNone/>
                <a:defRPr sz="2500" b="1" kern="1200" spc="-60" baseline="0">
                  <a:solidFill>
                    <a:schemeClr val="accent3"/>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1400" b="1" i="0" u="none" strike="noStrike" kern="1200" cap="none" spc="-60" normalizeH="0" baseline="0" noProof="0">
                  <a:ln>
                    <a:noFill/>
                  </a:ln>
                  <a:solidFill>
                    <a:srgbClr val="FFFFFF"/>
                  </a:solidFill>
                  <a:effectLst/>
                  <a:uLnTx/>
                  <a:uFillTx/>
                  <a:latin typeface="Arial" panose="020B0604020202020204"/>
                  <a:ea typeface="+mj-ea"/>
                  <a:cs typeface="+mj-cs"/>
                </a:rPr>
                <a:t>SURMOUNT-1</a:t>
              </a:r>
            </a:p>
          </p:txBody>
        </p:sp>
      </p:grpSp>
    </p:spTree>
    <p:extLst>
      <p:ext uri="{BB962C8B-B14F-4D97-AF65-F5344CB8AC3E}">
        <p14:creationId xmlns:p14="http://schemas.microsoft.com/office/powerpoint/2010/main" val="280084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nodeType="clickEffect">
                                  <p:stCondLst>
                                    <p:cond delay="0"/>
                                  </p:stCondLst>
                                  <p:childTnLst>
                                    <p:set>
                                      <p:cBhvr>
                                        <p:cTn id="20" dur="1" fill="hold">
                                          <p:stCondLst>
                                            <p:cond delay="0"/>
                                          </p:stCondLst>
                                        </p:cTn>
                                        <p:tgtEl>
                                          <p:spTgt spid="17"/>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14"/>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23"/>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8"/>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20"/>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40"/>
                                        </p:tgtEl>
                                        <p:attrNameLst>
                                          <p:attrName>style.visibility</p:attrName>
                                        </p:attrNameLst>
                                      </p:cBhvr>
                                      <p:to>
                                        <p:strVal val="visible"/>
                                      </p:to>
                                    </p:set>
                                    <p:animEffect transition="in" filter="fade">
                                      <p:cBhvr>
                                        <p:cTn id="31"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6" grpId="0" animBg="1"/>
      <p:bldP spid="38"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8D5BF53D-A227-E694-FC62-1BDF9A90F1B5}"/>
              </a:ext>
            </a:extLst>
          </p:cNvPr>
          <p:cNvSpPr txBox="1">
            <a:spLocks/>
          </p:cNvSpPr>
          <p:nvPr/>
        </p:nvSpPr>
        <p:spPr>
          <a:xfrm>
            <a:off x="9463319" y="1943883"/>
            <a:ext cx="2573751" cy="3722411"/>
          </a:xfrm>
          <a:prstGeom prst="rect">
            <a:avLst/>
          </a:prstGeom>
          <a:solidFill>
            <a:srgbClr val="FBCFC8"/>
          </a:solidFill>
        </p:spPr>
        <p:txBody>
          <a:bodyPr/>
          <a:lstStyle>
            <a:lvl1pPr marL="0" indent="0" algn="l" rtl="0" eaLnBrk="1" fontAlgn="base" hangingPunct="1">
              <a:spcBef>
                <a:spcPts val="2000"/>
              </a:spcBef>
              <a:spcAft>
                <a:spcPct val="0"/>
              </a:spcAft>
              <a:buClr>
                <a:srgbClr val="E1251B"/>
              </a:buClr>
              <a:buFont typeface="Wingdings" panose="05000000000000000000" pitchFamily="2" charset="2"/>
              <a:buNone/>
              <a:defRPr sz="3000" b="1">
                <a:solidFill>
                  <a:schemeClr val="tx1"/>
                </a:solidFill>
                <a:latin typeface="+mn-lt"/>
                <a:ea typeface="ヒラギノ角ゴ Pro W3" charset="0"/>
                <a:cs typeface="DIN-Regular"/>
              </a:defRPr>
            </a:lvl1pPr>
            <a:lvl2pPr marL="347663" indent="-347663" algn="l" rtl="0" eaLnBrk="1" fontAlgn="base" hangingPunct="1">
              <a:lnSpc>
                <a:spcPct val="95000"/>
              </a:lnSpc>
              <a:spcBef>
                <a:spcPts val="1200"/>
              </a:spcBef>
              <a:spcAft>
                <a:spcPct val="0"/>
              </a:spcAft>
              <a:buClr>
                <a:schemeClr val="accent1"/>
              </a:buClr>
              <a:buFont typeface="Arial" panose="020B0604020202020204" pitchFamily="34" charset="0"/>
              <a:buChar char="■"/>
              <a:defRPr sz="2800">
                <a:solidFill>
                  <a:schemeClr val="tx1"/>
                </a:solidFill>
                <a:latin typeface="+mn-lt"/>
                <a:ea typeface="ヒラギノ角ゴ Pro W3" charset="0"/>
                <a:cs typeface="DIN-Regular"/>
              </a:defRPr>
            </a:lvl2pPr>
            <a:lvl3pPr marL="741363" indent="-336550" algn="l" rtl="0" eaLnBrk="1" fontAlgn="base" hangingPunct="1">
              <a:lnSpc>
                <a:spcPct val="95000"/>
              </a:lnSpc>
              <a:spcBef>
                <a:spcPts val="800"/>
              </a:spcBef>
              <a:spcAft>
                <a:spcPct val="0"/>
              </a:spcAft>
              <a:buClr>
                <a:schemeClr val="accent1"/>
              </a:buClr>
              <a:buFont typeface="Arial" panose="020B0604020202020204" pitchFamily="34" charset="0"/>
              <a:buChar char="–"/>
              <a:defRPr sz="2800">
                <a:solidFill>
                  <a:schemeClr val="tx1"/>
                </a:solidFill>
                <a:latin typeface="+mn-lt"/>
                <a:ea typeface="ヒラギノ角ゴ Pro W3" charset="0"/>
                <a:cs typeface="DIN-Regular"/>
              </a:defRPr>
            </a:lvl3pPr>
            <a:lvl4pPr marL="1087438" indent="-288925" algn="l" rtl="0" eaLnBrk="1" fontAlgn="base" hangingPunct="1">
              <a:lnSpc>
                <a:spcPct val="95000"/>
              </a:lnSpc>
              <a:spcBef>
                <a:spcPts val="800"/>
              </a:spcBef>
              <a:spcAft>
                <a:spcPct val="0"/>
              </a:spcAft>
              <a:buClr>
                <a:schemeClr val="accent1"/>
              </a:buClr>
              <a:buChar char="•"/>
              <a:defRPr sz="2800">
                <a:solidFill>
                  <a:schemeClr val="tx1"/>
                </a:solidFill>
                <a:latin typeface="+mn-lt"/>
                <a:ea typeface="ヒラギノ角ゴ Pro W3" charset="0"/>
                <a:cs typeface="DIN-Regular"/>
              </a:defRPr>
            </a:lvl4pPr>
            <a:lvl5pPr marL="0" indent="0" algn="l" rtl="0" eaLnBrk="1" fontAlgn="base" hangingPunct="1">
              <a:spcBef>
                <a:spcPts val="900"/>
              </a:spcBef>
              <a:spcAft>
                <a:spcPts val="900"/>
              </a:spcAft>
              <a:buClr>
                <a:schemeClr val="accent3"/>
              </a:buClr>
              <a:buNone/>
              <a:defRPr sz="2200" b="1">
                <a:solidFill>
                  <a:schemeClr val="tx1"/>
                </a:solidFill>
                <a:latin typeface="+mn-lt"/>
                <a:ea typeface="ヒラギノ角ゴ Pro W3" charset="0"/>
                <a:cs typeface="DIN-Regular"/>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marL="0" marR="0" lvl="1" indent="0" algn="l" defTabSz="914400" rtl="0" eaLnBrk="1" fontAlgn="base" latinLnBrk="0" hangingPunct="1">
              <a:lnSpc>
                <a:spcPct val="95000"/>
              </a:lnSpc>
              <a:spcBef>
                <a:spcPts val="1200"/>
              </a:spcBef>
              <a:spcAft>
                <a:spcPct val="0"/>
              </a:spcAft>
              <a:buClr>
                <a:srgbClr val="E1251B"/>
              </a:buClr>
              <a:buSzTx/>
              <a:buFont typeface="Arial" panose="020B0604020202020204" pitchFamily="34" charset="0"/>
              <a:buNone/>
              <a:tabLst/>
              <a:defRPr/>
            </a:pPr>
            <a:r>
              <a:rPr kumimoji="0" lang="en-US" sz="1800" b="0" i="0" u="none" strike="noStrike" kern="1200" cap="none" spc="0" normalizeH="0" baseline="0" noProof="0" dirty="0">
                <a:ln>
                  <a:noFill/>
                </a:ln>
                <a:solidFill>
                  <a:srgbClr val="212121"/>
                </a:solidFill>
                <a:effectLst/>
                <a:uLnTx/>
                <a:uFillTx/>
                <a:latin typeface="Arial"/>
              </a:rPr>
              <a:t>Un </a:t>
            </a:r>
            <a:r>
              <a:rPr kumimoji="0" lang="en-US" sz="1800" b="1" i="0" u="none" strike="noStrike" kern="1200" cap="none" spc="0" normalizeH="0" baseline="0" noProof="0" dirty="0" err="1">
                <a:ln>
                  <a:noFill/>
                </a:ln>
                <a:solidFill>
                  <a:srgbClr val="212121"/>
                </a:solidFill>
                <a:effectLst/>
                <a:uLnTx/>
                <a:uFillTx/>
                <a:latin typeface="Arial"/>
              </a:rPr>
              <a:t>miglioramento</a:t>
            </a:r>
            <a:r>
              <a:rPr kumimoji="0" lang="en-US" sz="1800" b="0" i="0" u="none" strike="noStrike" kern="1200" cap="none" spc="0" normalizeH="0" baseline="0" noProof="0" dirty="0">
                <a:ln>
                  <a:noFill/>
                </a:ln>
                <a:solidFill>
                  <a:srgbClr val="212121"/>
                </a:solidFill>
                <a:effectLst/>
                <a:uLnTx/>
                <a:uFillTx/>
                <a:latin typeface="Arial"/>
              </a:rPr>
              <a:t> della </a:t>
            </a:r>
            <a:r>
              <a:rPr kumimoji="0" lang="en-US" sz="1800" b="0" i="0" u="none" strike="noStrike" kern="1200" cap="none" spc="0" normalizeH="0" baseline="0" noProof="0" dirty="0" err="1">
                <a:ln>
                  <a:noFill/>
                </a:ln>
                <a:solidFill>
                  <a:srgbClr val="212121"/>
                </a:solidFill>
                <a:effectLst/>
                <a:uLnTx/>
                <a:uFillTx/>
                <a:latin typeface="Arial"/>
              </a:rPr>
              <a:t>categoria</a:t>
            </a:r>
            <a:r>
              <a:rPr kumimoji="0" lang="en-US" sz="1800" b="0" i="0" u="none" strike="noStrike" kern="1200" cap="none" spc="0" normalizeH="0" baseline="0" noProof="0" dirty="0">
                <a:ln>
                  <a:noFill/>
                </a:ln>
                <a:solidFill>
                  <a:srgbClr val="212121"/>
                </a:solidFill>
                <a:effectLst/>
                <a:uLnTx/>
                <a:uFillTx/>
                <a:latin typeface="Arial"/>
              </a:rPr>
              <a:t> di </a:t>
            </a:r>
            <a:r>
              <a:rPr kumimoji="0" lang="en-US" sz="1800" b="1" i="0" u="none" strike="noStrike" kern="1200" cap="none" spc="0" normalizeH="0" baseline="0" noProof="0" dirty="0" err="1">
                <a:ln>
                  <a:noFill/>
                </a:ln>
                <a:solidFill>
                  <a:srgbClr val="212121"/>
                </a:solidFill>
                <a:effectLst/>
                <a:uLnTx/>
                <a:uFillTx/>
                <a:latin typeface="Arial"/>
              </a:rPr>
              <a:t>rischio</a:t>
            </a:r>
            <a:r>
              <a:rPr kumimoji="0" lang="en-US" sz="1800" b="1" i="0" u="none" strike="noStrike" kern="1200" cap="none" spc="0" normalizeH="0" baseline="0" noProof="0" dirty="0">
                <a:ln>
                  <a:noFill/>
                </a:ln>
                <a:solidFill>
                  <a:srgbClr val="212121"/>
                </a:solidFill>
                <a:effectLst/>
                <a:uLnTx/>
                <a:uFillTx/>
                <a:latin typeface="Arial"/>
              </a:rPr>
              <a:t> WC </a:t>
            </a:r>
            <a:r>
              <a:rPr kumimoji="0" lang="en-US" sz="1800" b="0" i="0" u="none" strike="noStrike" kern="1200" cap="none" spc="0" normalizeH="0" baseline="0" noProof="0" dirty="0">
                <a:ln>
                  <a:noFill/>
                </a:ln>
                <a:solidFill>
                  <a:srgbClr val="212121"/>
                </a:solidFill>
                <a:effectLst/>
                <a:uLnTx/>
                <a:uFillTx/>
                <a:latin typeface="Arial"/>
              </a:rPr>
              <a:t>è </a:t>
            </a:r>
            <a:r>
              <a:rPr kumimoji="0" lang="en-US" sz="1800" b="0" i="0" u="none" strike="noStrike" kern="1200" cap="none" spc="0" normalizeH="0" baseline="0" noProof="0" dirty="0" err="1">
                <a:ln>
                  <a:noFill/>
                </a:ln>
                <a:solidFill>
                  <a:srgbClr val="212121"/>
                </a:solidFill>
                <a:effectLst/>
                <a:uLnTx/>
                <a:uFillTx/>
                <a:latin typeface="Arial"/>
              </a:rPr>
              <a:t>stato</a:t>
            </a:r>
            <a:r>
              <a:rPr kumimoji="0" lang="en-US" sz="1800" b="0" i="0" u="none" strike="noStrike" kern="1200" cap="none" spc="0" normalizeH="0" baseline="0" noProof="0" dirty="0">
                <a:ln>
                  <a:noFill/>
                </a:ln>
                <a:solidFill>
                  <a:srgbClr val="212121"/>
                </a:solidFill>
                <a:effectLst/>
                <a:uLnTx/>
                <a:uFillTx/>
                <a:latin typeface="Arial"/>
              </a:rPr>
              <a:t> </a:t>
            </a:r>
            <a:r>
              <a:rPr kumimoji="0" lang="en-US" sz="1800" b="0" i="0" u="none" strike="noStrike" kern="1200" cap="none" spc="0" normalizeH="0" baseline="0" noProof="0" dirty="0" err="1">
                <a:ln>
                  <a:noFill/>
                </a:ln>
                <a:solidFill>
                  <a:srgbClr val="212121"/>
                </a:solidFill>
                <a:effectLst/>
                <a:uLnTx/>
                <a:uFillTx/>
                <a:latin typeface="Arial"/>
              </a:rPr>
              <a:t>osservato</a:t>
            </a:r>
            <a:r>
              <a:rPr kumimoji="0" lang="en-US" sz="1800" b="0" i="0" u="none" strike="noStrike" kern="1200" cap="none" spc="0" normalizeH="0" baseline="0" noProof="0" dirty="0">
                <a:ln>
                  <a:noFill/>
                </a:ln>
                <a:solidFill>
                  <a:srgbClr val="212121"/>
                </a:solidFill>
                <a:effectLst/>
                <a:uLnTx/>
                <a:uFillTx/>
                <a:latin typeface="Arial"/>
              </a:rPr>
              <a:t> </a:t>
            </a:r>
            <a:r>
              <a:rPr kumimoji="0" lang="en-US" sz="1800" b="0" i="0" u="none" strike="noStrike" kern="1200" cap="none" spc="0" normalizeH="0" baseline="0" noProof="0" dirty="0" err="1">
                <a:ln>
                  <a:noFill/>
                </a:ln>
                <a:solidFill>
                  <a:srgbClr val="212121"/>
                </a:solidFill>
                <a:effectLst/>
                <a:uLnTx/>
                <a:uFillTx/>
                <a:latin typeface="Arial"/>
              </a:rPr>
              <a:t>nel</a:t>
            </a:r>
            <a:endParaRPr kumimoji="0" lang="en-US" sz="1800" b="0" i="0" u="none" strike="noStrike" kern="1200" cap="none" spc="0" normalizeH="0" baseline="0" noProof="0" dirty="0">
              <a:ln>
                <a:noFill/>
              </a:ln>
              <a:solidFill>
                <a:srgbClr val="212121"/>
              </a:solidFill>
              <a:effectLst/>
              <a:uLnTx/>
              <a:uFillTx/>
              <a:latin typeface="Arial"/>
            </a:endParaRPr>
          </a:p>
          <a:p>
            <a:pPr marL="0" marR="0" lvl="1" indent="0" algn="l" defTabSz="914400" rtl="0" eaLnBrk="1" fontAlgn="base" latinLnBrk="0" hangingPunct="1">
              <a:lnSpc>
                <a:spcPct val="95000"/>
              </a:lnSpc>
              <a:spcBef>
                <a:spcPts val="1200"/>
              </a:spcBef>
              <a:spcAft>
                <a:spcPct val="0"/>
              </a:spcAft>
              <a:buClr>
                <a:srgbClr val="E1251B"/>
              </a:buClr>
              <a:buSzTx/>
              <a:buFont typeface="Arial" panose="020B0604020202020204" pitchFamily="34" charset="0"/>
              <a:buNone/>
              <a:tabLst/>
              <a:defRPr/>
            </a:pPr>
            <a:r>
              <a:rPr kumimoji="0" lang="en-US" sz="2800" b="1" i="0" u="none" strike="noStrike" kern="1200" cap="none" spc="0" normalizeH="0" baseline="0" noProof="0" dirty="0">
                <a:ln>
                  <a:noFill/>
                </a:ln>
                <a:solidFill>
                  <a:srgbClr val="FF0000"/>
                </a:solidFill>
                <a:effectLst/>
                <a:uLnTx/>
                <a:uFillTx/>
                <a:latin typeface="Arial"/>
              </a:rPr>
              <a:t>33,3%</a:t>
            </a:r>
            <a:br>
              <a:rPr kumimoji="0" lang="en-US" sz="2400" b="1" i="0" u="none" strike="noStrike" kern="1200" cap="none" spc="0" normalizeH="0" baseline="0" noProof="0" dirty="0">
                <a:ln>
                  <a:noFill/>
                </a:ln>
                <a:solidFill>
                  <a:srgbClr val="FF0000"/>
                </a:solidFill>
                <a:effectLst/>
                <a:uLnTx/>
                <a:uFillTx/>
                <a:latin typeface="Arial"/>
              </a:rPr>
            </a:br>
            <a:r>
              <a:rPr kumimoji="0" lang="en-US" sz="1800" b="1" i="0" u="none" strike="noStrike" kern="1200" cap="none" spc="0" normalizeH="0" baseline="0" noProof="0" dirty="0">
                <a:ln>
                  <a:noFill/>
                </a:ln>
                <a:solidFill>
                  <a:srgbClr val="FF0000"/>
                </a:solidFill>
                <a:effectLst/>
                <a:uLnTx/>
                <a:uFillTx/>
                <a:latin typeface="Arial"/>
              </a:rPr>
              <a:t>di </a:t>
            </a:r>
            <a:r>
              <a:rPr kumimoji="0" lang="en-US" sz="1800" b="1" i="0" u="none" strike="noStrike" kern="1200" cap="none" spc="0" normalizeH="0" baseline="0" noProof="0" dirty="0" err="1">
                <a:ln>
                  <a:noFill/>
                </a:ln>
                <a:solidFill>
                  <a:srgbClr val="FF0000"/>
                </a:solidFill>
                <a:effectLst/>
                <a:uLnTx/>
                <a:uFillTx/>
                <a:latin typeface="Arial"/>
              </a:rPr>
              <a:t>partecipanti</a:t>
            </a:r>
            <a:r>
              <a:rPr kumimoji="0" lang="en-US" sz="1800" b="1" i="0" u="none" strike="noStrike" kern="1200" cap="none" spc="0" normalizeH="0" baseline="0" noProof="0" dirty="0">
                <a:ln>
                  <a:noFill/>
                </a:ln>
                <a:solidFill>
                  <a:srgbClr val="FF0000"/>
                </a:solidFill>
                <a:effectLst/>
                <a:uLnTx/>
                <a:uFillTx/>
                <a:latin typeface="Arial"/>
              </a:rPr>
              <a:t> </a:t>
            </a:r>
            <a:r>
              <a:rPr kumimoji="0" lang="en-US" sz="1800" b="1" i="0" u="none" strike="noStrike" kern="1200" cap="none" spc="0" normalizeH="0" baseline="0" noProof="0" dirty="0" err="1">
                <a:ln>
                  <a:noFill/>
                </a:ln>
                <a:solidFill>
                  <a:srgbClr val="FF0000"/>
                </a:solidFill>
                <a:effectLst/>
                <a:uLnTx/>
                <a:uFillTx/>
                <a:latin typeface="Arial"/>
              </a:rPr>
              <a:t>trattati</a:t>
            </a:r>
            <a:r>
              <a:rPr kumimoji="0" lang="en-US" sz="1800" b="1" i="0" u="none" strike="noStrike" kern="1200" cap="none" spc="0" normalizeH="0" baseline="0" noProof="0" dirty="0">
                <a:ln>
                  <a:noFill/>
                </a:ln>
                <a:solidFill>
                  <a:srgbClr val="FF0000"/>
                </a:solidFill>
                <a:effectLst/>
                <a:uLnTx/>
                <a:uFillTx/>
                <a:latin typeface="Arial"/>
              </a:rPr>
              <a:t> con tirzepatide</a:t>
            </a:r>
          </a:p>
          <a:p>
            <a:pPr marL="0" marR="0" lvl="1" indent="0" algn="l" defTabSz="914400" rtl="0" eaLnBrk="1" fontAlgn="base" latinLnBrk="0" hangingPunct="1">
              <a:lnSpc>
                <a:spcPct val="95000"/>
              </a:lnSpc>
              <a:spcBef>
                <a:spcPts val="1200"/>
              </a:spcBef>
              <a:spcAft>
                <a:spcPct val="0"/>
              </a:spcAft>
              <a:buClr>
                <a:srgbClr val="E1251B"/>
              </a:buClr>
              <a:buSzTx/>
              <a:buFont typeface="Arial" panose="020B0604020202020204" pitchFamily="34" charset="0"/>
              <a:buNone/>
              <a:tabLst/>
              <a:defRPr/>
            </a:pPr>
            <a:r>
              <a:rPr kumimoji="0" lang="en-US" sz="1800" b="0" i="0" u="none" strike="noStrike" kern="1200" cap="none" spc="0" normalizeH="0" baseline="0" noProof="0" dirty="0">
                <a:ln>
                  <a:noFill/>
                </a:ln>
                <a:solidFill>
                  <a:srgbClr val="212121">
                    <a:lumMod val="75000"/>
                    <a:lumOff val="25000"/>
                  </a:srgbClr>
                </a:solidFill>
                <a:effectLst/>
                <a:uLnTx/>
                <a:uFillTx/>
                <a:latin typeface="Arial"/>
              </a:rPr>
              <a:t>vs. </a:t>
            </a:r>
          </a:p>
          <a:p>
            <a:pPr marL="0" marR="0" lvl="1" indent="0" algn="l" defTabSz="914400" rtl="0" eaLnBrk="1" fontAlgn="base" latinLnBrk="0" hangingPunct="1">
              <a:lnSpc>
                <a:spcPct val="95000"/>
              </a:lnSpc>
              <a:spcBef>
                <a:spcPts val="1200"/>
              </a:spcBef>
              <a:spcAft>
                <a:spcPct val="0"/>
              </a:spcAft>
              <a:buClr>
                <a:srgbClr val="E1251B"/>
              </a:buClr>
              <a:buSzTx/>
              <a:buFont typeface="Arial" panose="020B0604020202020204" pitchFamily="34" charset="0"/>
              <a:buNone/>
              <a:tabLst/>
              <a:defRPr/>
            </a:pPr>
            <a:r>
              <a:rPr kumimoji="0" lang="en-US" sz="2800" b="0" i="0" u="none" strike="noStrike" kern="1200" cap="none" spc="0" normalizeH="0" baseline="0" noProof="0" dirty="0">
                <a:ln>
                  <a:noFill/>
                </a:ln>
                <a:solidFill>
                  <a:srgbClr val="212121">
                    <a:lumMod val="75000"/>
                    <a:lumOff val="25000"/>
                  </a:srgbClr>
                </a:solidFill>
                <a:effectLst/>
                <a:uLnTx/>
                <a:uFillTx/>
                <a:latin typeface="Arial"/>
              </a:rPr>
              <a:t>4,4%</a:t>
            </a:r>
            <a:br>
              <a:rPr kumimoji="0" lang="en-US" sz="2400" b="0" i="0" u="none" strike="noStrike" kern="1200" cap="none" spc="0" normalizeH="0" baseline="0" noProof="0" dirty="0">
                <a:ln>
                  <a:noFill/>
                </a:ln>
                <a:solidFill>
                  <a:srgbClr val="212121">
                    <a:lumMod val="75000"/>
                    <a:lumOff val="25000"/>
                  </a:srgbClr>
                </a:solidFill>
                <a:effectLst/>
                <a:uLnTx/>
                <a:uFillTx/>
                <a:latin typeface="Arial"/>
              </a:rPr>
            </a:br>
            <a:r>
              <a:rPr kumimoji="0" lang="en-US" sz="1800" b="0" i="0" u="none" strike="noStrike" kern="1200" cap="none" spc="0" normalizeH="0" baseline="0" noProof="0" dirty="0">
                <a:ln>
                  <a:noFill/>
                </a:ln>
                <a:solidFill>
                  <a:srgbClr val="212121">
                    <a:lumMod val="75000"/>
                    <a:lumOff val="25000"/>
                  </a:srgbClr>
                </a:solidFill>
                <a:effectLst/>
                <a:uLnTx/>
                <a:uFillTx/>
                <a:latin typeface="Arial"/>
              </a:rPr>
              <a:t>di </a:t>
            </a:r>
            <a:r>
              <a:rPr kumimoji="0" lang="en-US" sz="1800" b="0" i="0" u="none" strike="noStrike" kern="1200" cap="none" spc="0" normalizeH="0" baseline="0" noProof="0" dirty="0" err="1">
                <a:ln>
                  <a:noFill/>
                </a:ln>
                <a:solidFill>
                  <a:srgbClr val="212121">
                    <a:lumMod val="75000"/>
                    <a:lumOff val="25000"/>
                  </a:srgbClr>
                </a:solidFill>
                <a:effectLst/>
                <a:uLnTx/>
                <a:uFillTx/>
                <a:latin typeface="Arial"/>
              </a:rPr>
              <a:t>partecipanti</a:t>
            </a:r>
            <a:r>
              <a:rPr kumimoji="0" lang="en-US" sz="1800" b="0" i="0" u="none" strike="noStrike" kern="1200" cap="none" spc="0" normalizeH="0" baseline="0" noProof="0" dirty="0">
                <a:ln>
                  <a:noFill/>
                </a:ln>
                <a:solidFill>
                  <a:srgbClr val="212121">
                    <a:lumMod val="75000"/>
                    <a:lumOff val="25000"/>
                  </a:srgbClr>
                </a:solidFill>
                <a:effectLst/>
                <a:uLnTx/>
                <a:uFillTx/>
                <a:latin typeface="Arial"/>
              </a:rPr>
              <a:t> </a:t>
            </a:r>
            <a:r>
              <a:rPr kumimoji="0" lang="en-US" sz="1800" b="0" i="0" u="none" strike="noStrike" kern="1200" cap="none" spc="0" normalizeH="0" baseline="0" noProof="0" dirty="0" err="1">
                <a:ln>
                  <a:noFill/>
                </a:ln>
                <a:solidFill>
                  <a:srgbClr val="212121">
                    <a:lumMod val="75000"/>
                    <a:lumOff val="25000"/>
                  </a:srgbClr>
                </a:solidFill>
                <a:effectLst/>
                <a:uLnTx/>
                <a:uFillTx/>
                <a:latin typeface="Arial"/>
              </a:rPr>
              <a:t>trattati</a:t>
            </a:r>
            <a:r>
              <a:rPr kumimoji="0" lang="en-US" sz="1800" b="0" i="0" u="none" strike="noStrike" kern="1200" cap="none" spc="0" normalizeH="0" baseline="0" noProof="0" dirty="0">
                <a:ln>
                  <a:noFill/>
                </a:ln>
                <a:solidFill>
                  <a:srgbClr val="212121">
                    <a:lumMod val="75000"/>
                    <a:lumOff val="25000"/>
                  </a:srgbClr>
                </a:solidFill>
                <a:effectLst/>
                <a:uLnTx/>
                <a:uFillTx/>
                <a:latin typeface="Arial"/>
              </a:rPr>
              <a:t> con placebo</a:t>
            </a:r>
            <a:endParaRPr kumimoji="0" lang="en-GB" sz="1800" b="0" i="0" u="none" strike="noStrike" kern="0" cap="none" spc="0" normalizeH="0" baseline="0" noProof="0" dirty="0">
              <a:ln>
                <a:noFill/>
              </a:ln>
              <a:solidFill>
                <a:srgbClr val="212121">
                  <a:lumMod val="75000"/>
                  <a:lumOff val="25000"/>
                </a:srgbClr>
              </a:solidFill>
              <a:effectLst/>
              <a:uLnTx/>
              <a:uFillTx/>
              <a:latin typeface="Arial"/>
            </a:endParaRPr>
          </a:p>
        </p:txBody>
      </p:sp>
      <p:sp>
        <p:nvSpPr>
          <p:cNvPr id="2" name="Title 1">
            <a:extLst>
              <a:ext uri="{FF2B5EF4-FFF2-40B4-BE49-F238E27FC236}">
                <a16:creationId xmlns:a16="http://schemas.microsoft.com/office/drawing/2014/main" id="{BB65DBD6-B260-1D7C-9906-636BDBBBA7CC}"/>
              </a:ext>
            </a:extLst>
          </p:cNvPr>
          <p:cNvSpPr>
            <a:spLocks noGrp="1"/>
          </p:cNvSpPr>
          <p:nvPr>
            <p:ph type="title"/>
          </p:nvPr>
        </p:nvSpPr>
        <p:spPr>
          <a:xfrm>
            <a:off x="606552" y="0"/>
            <a:ext cx="9658677" cy="1425490"/>
          </a:xfrm>
        </p:spPr>
        <p:txBody>
          <a:bodyPr>
            <a:noAutofit/>
          </a:bodyPr>
          <a:lstStyle/>
          <a:p>
            <a:r>
              <a:rPr kumimoji="0" lang="it-IT" sz="2400" b="1" i="0" u="none" strike="noStrike" kern="0" cap="none" spc="0" normalizeH="0" baseline="0" noProof="0" dirty="0">
                <a:ln>
                  <a:noFill/>
                </a:ln>
                <a:solidFill>
                  <a:srgbClr val="E1251B"/>
                </a:solidFill>
                <a:uLnTx/>
                <a:uFillTx/>
                <a:latin typeface="Arial Black" panose="020B0A04020102020204" pitchFamily="34" charset="0"/>
                <a:cs typeface="Times New Roman" panose="02020603050405020304" pitchFamily="18" charset="0"/>
              </a:rPr>
              <a:t>Oltre il BMI: </a:t>
            </a:r>
            <a:r>
              <a:rPr kumimoji="0" lang="it-IT" sz="2400" b="1" i="0" u="none" strike="noStrike" kern="0" cap="none" spc="0" normalizeH="0" baseline="0" noProof="0" dirty="0">
                <a:ln>
                  <a:noFill/>
                </a:ln>
                <a:solidFill>
                  <a:srgbClr val="E1251B"/>
                </a:solidFill>
                <a:effectLst/>
                <a:uLnTx/>
                <a:uFillTx/>
                <a:latin typeface="Arial Black" panose="020B0A04020102020204" pitchFamily="34" charset="0"/>
                <a:cs typeface="Times New Roman" panose="02020603050405020304" pitchFamily="18" charset="0"/>
              </a:rPr>
              <a:t>Circonferenza Vita (WC)</a:t>
            </a:r>
            <a:r>
              <a:rPr kumimoji="0" lang="it-IT" sz="2400" b="1" i="0" u="none" strike="noStrike" kern="0" cap="none" spc="0" normalizeH="0" baseline="30000" noProof="0" dirty="0">
                <a:ln>
                  <a:noFill/>
                </a:ln>
                <a:solidFill>
                  <a:srgbClr val="E1251B"/>
                </a:solidFill>
                <a:effectLst/>
                <a:uLnTx/>
                <a:uFillTx/>
                <a:latin typeface="Arial Black" panose="020B0A04020102020204" pitchFamily="34" charset="0"/>
                <a:cs typeface="Times New Roman" panose="02020603050405020304" pitchFamily="18" charset="0"/>
              </a:rPr>
              <a:t>a</a:t>
            </a:r>
            <a:r>
              <a:rPr kumimoji="0" lang="it-IT" sz="2400" b="1" i="0" u="none" strike="noStrike" kern="0" cap="none" spc="0" normalizeH="0" baseline="0" noProof="0" dirty="0">
                <a:ln>
                  <a:noFill/>
                </a:ln>
                <a:solidFill>
                  <a:srgbClr val="E1251B"/>
                </a:solidFill>
                <a:effectLst/>
                <a:uLnTx/>
                <a:uFillTx/>
                <a:latin typeface="Arial Black" panose="020B0A04020102020204" pitchFamily="34" charset="0"/>
                <a:cs typeface="Times New Roman" panose="02020603050405020304" pitchFamily="18" charset="0"/>
              </a:rPr>
              <a:t> </a:t>
            </a:r>
            <a:br>
              <a:rPr kumimoji="0" lang="it-IT" sz="2400" b="1" i="0" u="none" strike="noStrike" kern="0" cap="none" spc="0" normalizeH="0" baseline="0" noProof="0" dirty="0">
                <a:ln>
                  <a:noFill/>
                </a:ln>
                <a:solidFill>
                  <a:srgbClr val="E1251B"/>
                </a:solidFill>
                <a:effectLst/>
                <a:uLnTx/>
                <a:uFillTx/>
                <a:latin typeface="Arial Black" panose="020B0A04020102020204" pitchFamily="34" charset="0"/>
                <a:cs typeface="Times New Roman" panose="02020603050405020304" pitchFamily="18" charset="0"/>
              </a:rPr>
            </a:br>
            <a:r>
              <a:rPr lang="it-IT" sz="1600" dirty="0">
                <a:solidFill>
                  <a:srgbClr val="D52B1E"/>
                </a:solidFill>
                <a:latin typeface="Arial Black" panose="020B0A04020102020204" pitchFamily="34" charset="0"/>
              </a:rPr>
              <a:t>Tirzepatide</a:t>
            </a:r>
            <a:r>
              <a:rPr lang="it-IT" sz="1600" dirty="0">
                <a:solidFill>
                  <a:schemeClr val="tx1"/>
                </a:solidFill>
                <a:latin typeface="Arial Black" panose="020B0A04020102020204" pitchFamily="34" charset="0"/>
              </a:rPr>
              <a:t> ha dimostrato un </a:t>
            </a:r>
            <a:r>
              <a:rPr lang="it-IT" sz="1600" dirty="0">
                <a:solidFill>
                  <a:srgbClr val="D52B1E"/>
                </a:solidFill>
                <a:latin typeface="Arial Black" panose="020B0A04020102020204" pitchFamily="34" charset="0"/>
              </a:rPr>
              <a:t>miglioramento </a:t>
            </a:r>
            <a:r>
              <a:rPr lang="it-IT" sz="1600" dirty="0">
                <a:solidFill>
                  <a:schemeClr val="tx1"/>
                </a:solidFill>
                <a:latin typeface="Arial Black" panose="020B0A04020102020204" pitchFamily="34" charset="0"/>
              </a:rPr>
              <a:t>rispetto a placebo </a:t>
            </a:r>
            <a:r>
              <a:rPr lang="it-IT" sz="1600" dirty="0">
                <a:solidFill>
                  <a:srgbClr val="D52B1E"/>
                </a:solidFill>
                <a:latin typeface="Arial Black" panose="020B0A04020102020204" pitchFamily="34" charset="0"/>
              </a:rPr>
              <a:t>nella circonferenza vita </a:t>
            </a:r>
            <a:r>
              <a:rPr lang="it-IT" sz="1600" dirty="0">
                <a:solidFill>
                  <a:schemeClr val="tx1"/>
                </a:solidFill>
                <a:latin typeface="Arial Black" panose="020B0A04020102020204" pitchFamily="34" charset="0"/>
              </a:rPr>
              <a:t>in una maggiore p</a:t>
            </a:r>
            <a:r>
              <a:rPr lang="it-IT" sz="1600" b="1" dirty="0">
                <a:solidFill>
                  <a:schemeClr val="tx1"/>
                </a:solidFill>
                <a:latin typeface="Arial Black" panose="020B0A04020102020204" pitchFamily="34" charset="0"/>
              </a:rPr>
              <a:t>roporzione di partecipanti </a:t>
            </a:r>
            <a:r>
              <a:rPr lang="it-IT" sz="1600" dirty="0">
                <a:solidFill>
                  <a:schemeClr val="tx1"/>
                </a:solidFill>
                <a:latin typeface="Arial Black" panose="020B0A04020102020204" pitchFamily="34" charset="0"/>
              </a:rPr>
              <a:t>t</a:t>
            </a:r>
            <a:r>
              <a:rPr lang="it-IT" sz="1600" b="1" dirty="0">
                <a:solidFill>
                  <a:schemeClr val="tx1"/>
                </a:solidFill>
                <a:latin typeface="Arial Black" panose="020B0A04020102020204" pitchFamily="34" charset="0"/>
              </a:rPr>
              <a:t>rattati alla Settimana 176</a:t>
            </a:r>
            <a:endParaRPr lang="it-IT" sz="2400" b="1" dirty="0">
              <a:solidFill>
                <a:schemeClr val="tx1"/>
              </a:solidFill>
              <a:latin typeface="Arial Black" panose="020B0A04020102020204" pitchFamily="34" charset="0"/>
            </a:endParaRPr>
          </a:p>
        </p:txBody>
      </p:sp>
      <p:graphicFrame>
        <p:nvGraphicFramePr>
          <p:cNvPr id="4" name="Table 3">
            <a:extLst>
              <a:ext uri="{FF2B5EF4-FFF2-40B4-BE49-F238E27FC236}">
                <a16:creationId xmlns:a16="http://schemas.microsoft.com/office/drawing/2014/main" id="{78FD7C51-E95A-5C4C-6F1A-75625173E31E}"/>
              </a:ext>
            </a:extLst>
          </p:cNvPr>
          <p:cNvGraphicFramePr>
            <a:graphicFrameLocks noGrp="1"/>
          </p:cNvGraphicFramePr>
          <p:nvPr/>
        </p:nvGraphicFramePr>
        <p:xfrm>
          <a:off x="663331" y="1677724"/>
          <a:ext cx="8594620" cy="4099632"/>
        </p:xfrm>
        <a:graphic>
          <a:graphicData uri="http://schemas.openxmlformats.org/drawingml/2006/table">
            <a:tbl>
              <a:tblPr firstRow="1" firstCol="1" bandRow="1"/>
              <a:tblGrid>
                <a:gridCol w="874243">
                  <a:extLst>
                    <a:ext uri="{9D8B030D-6E8A-4147-A177-3AD203B41FA5}">
                      <a16:colId xmlns:a16="http://schemas.microsoft.com/office/drawing/2014/main" val="2195419762"/>
                    </a:ext>
                  </a:extLst>
                </a:gridCol>
                <a:gridCol w="1149137">
                  <a:extLst>
                    <a:ext uri="{9D8B030D-6E8A-4147-A177-3AD203B41FA5}">
                      <a16:colId xmlns:a16="http://schemas.microsoft.com/office/drawing/2014/main" val="3870368416"/>
                    </a:ext>
                  </a:extLst>
                </a:gridCol>
                <a:gridCol w="1314248">
                  <a:extLst>
                    <a:ext uri="{9D8B030D-6E8A-4147-A177-3AD203B41FA5}">
                      <a16:colId xmlns:a16="http://schemas.microsoft.com/office/drawing/2014/main" val="1983267154"/>
                    </a:ext>
                  </a:extLst>
                </a:gridCol>
                <a:gridCol w="1314248">
                  <a:extLst>
                    <a:ext uri="{9D8B030D-6E8A-4147-A177-3AD203B41FA5}">
                      <a16:colId xmlns:a16="http://schemas.microsoft.com/office/drawing/2014/main" val="234296001"/>
                    </a:ext>
                  </a:extLst>
                </a:gridCol>
                <a:gridCol w="1314248">
                  <a:extLst>
                    <a:ext uri="{9D8B030D-6E8A-4147-A177-3AD203B41FA5}">
                      <a16:colId xmlns:a16="http://schemas.microsoft.com/office/drawing/2014/main" val="1403629829"/>
                    </a:ext>
                  </a:extLst>
                </a:gridCol>
                <a:gridCol w="1314248">
                  <a:extLst>
                    <a:ext uri="{9D8B030D-6E8A-4147-A177-3AD203B41FA5}">
                      <a16:colId xmlns:a16="http://schemas.microsoft.com/office/drawing/2014/main" val="1910755670"/>
                    </a:ext>
                  </a:extLst>
                </a:gridCol>
                <a:gridCol w="1314248">
                  <a:extLst>
                    <a:ext uri="{9D8B030D-6E8A-4147-A177-3AD203B41FA5}">
                      <a16:colId xmlns:a16="http://schemas.microsoft.com/office/drawing/2014/main" val="532838130"/>
                    </a:ext>
                  </a:extLst>
                </a:gridCol>
              </a:tblGrid>
              <a:tr h="208428">
                <a:tc rowSpan="2">
                  <a:txBody>
                    <a:bodyPr/>
                    <a:lstStyle/>
                    <a:p>
                      <a:r>
                        <a:rPr lang="en-GB" sz="1200" b="1" kern="1200">
                          <a:solidFill>
                            <a:schemeClr val="bg1"/>
                          </a:solidFill>
                          <a:effectLst>
                            <a:outerShdw blurRad="38100" dist="38100" dir="2700000" algn="tl">
                              <a:srgbClr val="000000">
                                <a:alpha val="43137"/>
                              </a:srgbClr>
                            </a:outerShdw>
                          </a:effectLst>
                          <a:latin typeface="+mn-lt"/>
                          <a:ea typeface="+mn-ea"/>
                          <a:cs typeface="+mn-cs"/>
                        </a:rPr>
                        <a:t>Treatment</a:t>
                      </a:r>
                      <a:endParaRPr lang="en-GB"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endParaRPr>
                    </a:p>
                  </a:txBody>
                  <a:tcPr marL="35357" marR="35357" marT="17678" marB="17678" anchor="b">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rowSpan="2">
                  <a:txBody>
                    <a:bodyPr/>
                    <a:lstStyle/>
                    <a:p>
                      <a:pPr algn="ctr">
                        <a:lnSpc>
                          <a:spcPct val="100000"/>
                        </a:lnSpc>
                        <a:spcBef>
                          <a:spcPts val="0"/>
                        </a:spcBef>
                        <a:spcAft>
                          <a:spcPts val="0"/>
                        </a:spcAft>
                      </a:pPr>
                      <a:r>
                        <a:rPr lang="en-GB"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Baseline Result</a:t>
                      </a:r>
                      <a:endParaRPr lang="en-AU" sz="1200" kern="100">
                        <a:solidFill>
                          <a:schemeClr val="bg1"/>
                        </a:solidFill>
                        <a:effectLst>
                          <a:outerShdw blurRad="38100" dist="38100" dir="2700000" algn="tl">
                            <a:srgbClr val="000000">
                              <a:alpha val="43137"/>
                            </a:srgbClr>
                          </a:outerShdw>
                        </a:effectLst>
                        <a:latin typeface="+mn-lt"/>
                        <a:ea typeface="Calibri" panose="020F0502020204030204" pitchFamily="34" charset="0"/>
                        <a:cs typeface="Arial" panose="020B0604020202020204" pitchFamily="34" charset="0"/>
                      </a:endParaRPr>
                    </a:p>
                  </a:txBody>
                  <a:tcPr marL="35357" marR="35357" marT="17678" marB="1767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gridSpan="5">
                  <a:txBody>
                    <a:bodyPr/>
                    <a:lstStyle/>
                    <a:p>
                      <a:pPr algn="ctr">
                        <a:lnSpc>
                          <a:spcPct val="107000"/>
                        </a:lnSpc>
                        <a:spcBef>
                          <a:spcPts val="600"/>
                        </a:spcBef>
                        <a:spcAft>
                          <a:spcPts val="800"/>
                        </a:spcAft>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Post-baseline Result,</a:t>
                      </a:r>
                      <a:r>
                        <a:rPr lang="en-US" sz="1200" b="1" kern="100" baseline="300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b</a:t>
                      </a: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 n (%)</a:t>
                      </a:r>
                      <a:endParaRPr lang="en-US" sz="1200" kern="100">
                        <a:solidFill>
                          <a:schemeClr val="bg1"/>
                        </a:solidFill>
                        <a:effectLst>
                          <a:outerShdw blurRad="38100" dist="38100" dir="2700000" algn="tl">
                            <a:srgbClr val="000000">
                              <a:alpha val="43137"/>
                            </a:srgbClr>
                          </a:outerShdw>
                        </a:effectLst>
                        <a:latin typeface="+mn-lt"/>
                        <a:ea typeface="Calibri" panose="020F0502020204030204" pitchFamily="34" charset="0"/>
                        <a:cs typeface="Arial" panose="020B0604020202020204" pitchFamily="34" charset="0"/>
                      </a:endParaRPr>
                    </a:p>
                  </a:txBody>
                  <a:tcPr marL="35357" marR="35357" marT="17678" marB="18288" anchor="b">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762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hMerge="1">
                  <a:txBody>
                    <a:bodyPr/>
                    <a:lstStyle/>
                    <a:p>
                      <a:endParaRPr lang="en-AU"/>
                    </a:p>
                  </a:txBody>
                  <a:tcPr>
                    <a:lnL w="12700" cap="flat" cmpd="sng" algn="ctr">
                      <a:solidFill>
                        <a:srgbClr val="D5D2D1"/>
                      </a:solidFill>
                      <a:prstDash val="solid"/>
                      <a:round/>
                      <a:headEnd type="none" w="med" len="med"/>
                      <a:tailEnd type="none" w="med" len="med"/>
                    </a:lnL>
                  </a:tcPr>
                </a:tc>
                <a:tc hMerge="1">
                  <a:txBody>
                    <a:bodyPr/>
                    <a:lstStyle/>
                    <a:p>
                      <a:endParaRPr lang="en-AU"/>
                    </a:p>
                  </a:txBody>
                  <a:tcPr>
                    <a:lnL w="12700" cap="flat" cmpd="sng" algn="ctr">
                      <a:solidFill>
                        <a:srgbClr val="D5D2D1"/>
                      </a:solidFill>
                      <a:prstDash val="solid"/>
                      <a:round/>
                      <a:headEnd type="none" w="med" len="med"/>
                      <a:tailEnd type="none" w="med" len="med"/>
                    </a:lnL>
                  </a:tcPr>
                </a:tc>
                <a:tc hMerge="1">
                  <a:txBody>
                    <a:bodyPr/>
                    <a:lstStyle/>
                    <a:p>
                      <a:endParaRPr/>
                    </a:p>
                  </a:txBody>
                  <a:tcPr marL="35357" marR="35357" marT="17678" marB="17678" anchor="b">
                    <a:lnL w="6350" cap="flat" cmpd="sng" algn="ctr">
                      <a:solidFill>
                        <a:srgbClr val="FFFFFF"/>
                      </a:solidFill>
                      <a:prstDash val="solid"/>
                      <a:round/>
                      <a:headEnd type="none" w="med" len="med"/>
                      <a:tailEnd type="none" w="med" len="med"/>
                    </a:lnL>
                    <a:lnR w="76200" cap="flat" cmpd="sng" algn="ctr">
                      <a:noFill/>
                      <a:prstDash val="solid"/>
                      <a:round/>
                      <a:headEnd type="none" w="med" len="med"/>
                      <a:tailEnd type="none" w="med" len="med"/>
                    </a:lnR>
                    <a:lnT w="762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D9D9D"/>
                    </a:solidFill>
                  </a:tcPr>
                </a:tc>
                <a:tc hMerge="1">
                  <a:txBody>
                    <a:bodyPr/>
                    <a:lstStyle/>
                    <a:p>
                      <a:endParaRPr lang="en-AU"/>
                    </a:p>
                  </a:txBody>
                  <a:tcPr/>
                </a:tc>
                <a:extLst>
                  <a:ext uri="{0D108BD9-81ED-4DB2-BD59-A6C34878D82A}">
                    <a16:rowId xmlns:a16="http://schemas.microsoft.com/office/drawing/2014/main" val="2765982087"/>
                  </a:ext>
                </a:extLst>
              </a:tr>
              <a:tr h="224519">
                <a:tc vMerge="1">
                  <a:txBody>
                    <a:bodyPr/>
                    <a:lstStyle/>
                    <a:p>
                      <a:endParaRPr lang="en-AU"/>
                    </a:p>
                  </a:txBody>
                  <a:tcPr/>
                </a:tc>
                <a:tc vMerge="1">
                  <a:txBody>
                    <a:bodyPr/>
                    <a:lstStyle/>
                    <a:p>
                      <a:endParaRPr lang="en-AU"/>
                    </a:p>
                  </a:txBody>
                  <a:tcPr/>
                </a:tc>
                <a:tc>
                  <a:txBody>
                    <a:bodyPr/>
                    <a:lstStyle/>
                    <a:p>
                      <a:pPr algn="ctr">
                        <a:lnSpc>
                          <a:spcPct val="107000"/>
                        </a:lnSpc>
                        <a:spcBef>
                          <a:spcPts val="600"/>
                        </a:spcBef>
                        <a:spcAft>
                          <a:spcPts val="800"/>
                        </a:spcAft>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Low Risk</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a:txBody>
                    <a:bodyPr/>
                    <a:lstStyle/>
                    <a:p>
                      <a:pPr algn="ctr">
                        <a:spcBef>
                          <a:spcPts val="600"/>
                        </a:spcBef>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Moderate Risk</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a:txBody>
                    <a:bodyPr/>
                    <a:lstStyle/>
                    <a:p>
                      <a:pPr algn="ctr">
                        <a:spcBef>
                          <a:spcPts val="600"/>
                        </a:spcBef>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High Risk</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a:txBody>
                    <a:bodyPr/>
                    <a:lstStyle/>
                    <a:p>
                      <a:pPr algn="ctr">
                        <a:lnSpc>
                          <a:spcPct val="107000"/>
                        </a:lnSpc>
                        <a:spcBef>
                          <a:spcPts val="600"/>
                        </a:spcBef>
                        <a:spcAft>
                          <a:spcPts val="800"/>
                        </a:spcAft>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Missing</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a:txBody>
                    <a:bodyPr/>
                    <a:lstStyle/>
                    <a:p>
                      <a:pPr algn="ctr">
                        <a:spcBef>
                          <a:spcPts val="600"/>
                        </a:spcBef>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Total</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extLst>
                  <a:ext uri="{0D108BD9-81ED-4DB2-BD59-A6C34878D82A}">
                    <a16:rowId xmlns:a16="http://schemas.microsoft.com/office/drawing/2014/main" val="1361170085"/>
                  </a:ext>
                </a:extLst>
              </a:tr>
              <a:tr h="175242">
                <a:tc rowSpan="5">
                  <a:txBody>
                    <a:bodyPr/>
                    <a:lstStyle/>
                    <a:p>
                      <a:pPr algn="l">
                        <a:lnSpc>
                          <a:spcPct val="100000"/>
                        </a:lnSpc>
                        <a:spcBef>
                          <a:spcPts val="0"/>
                        </a:spcBef>
                        <a:spcAft>
                          <a:spcPts val="0"/>
                        </a:spcAft>
                      </a:pPr>
                      <a:r>
                        <a:rPr lang="en-GB" sz="1200" b="1" kern="100">
                          <a:solidFill>
                            <a:schemeClr val="tx1"/>
                          </a:solidFill>
                          <a:effectLst/>
                          <a:latin typeface="+mn-lt"/>
                          <a:ea typeface="Times New Roman" panose="02020603050405020304" pitchFamily="18" charset="0"/>
                          <a:cs typeface="Arial" panose="020B0604020202020204" pitchFamily="34" charset="0"/>
                        </a:rPr>
                        <a:t>Placebo</a:t>
                      </a:r>
                    </a:p>
                    <a:p>
                      <a:pPr algn="l">
                        <a:lnSpc>
                          <a:spcPct val="100000"/>
                        </a:lnSpc>
                        <a:spcBef>
                          <a:spcPts val="0"/>
                        </a:spcBef>
                        <a:spcAft>
                          <a:spcPts val="0"/>
                        </a:spcAft>
                      </a:pPr>
                      <a:r>
                        <a:rPr lang="en-GB" sz="1200" b="1" kern="100">
                          <a:solidFill>
                            <a:schemeClr val="tx1"/>
                          </a:solidFill>
                          <a:effectLst/>
                          <a:latin typeface="+mn-lt"/>
                          <a:ea typeface="Calibri" panose="020F0502020204030204" pitchFamily="34" charset="0"/>
                          <a:cs typeface="Arial" panose="020B0604020202020204" pitchFamily="34" charset="0"/>
                        </a:rPr>
                        <a:t>(N=270)</a:t>
                      </a: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Low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0 </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0</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0</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1148061712"/>
                  </a:ext>
                </a:extLst>
              </a:tr>
              <a:tr h="175242">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Moderate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b="1">
                          <a:solidFill>
                            <a:schemeClr val="bg1"/>
                          </a:solidFill>
                          <a:latin typeface="+mn-lt"/>
                        </a:rPr>
                        <a:t>3 (1.1)</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US" sz="1200" b="1" kern="100">
                          <a:solidFill>
                            <a:srgbClr val="000000"/>
                          </a:solidFill>
                          <a:effectLst/>
                          <a:latin typeface="+mn-lt"/>
                          <a:ea typeface="Times New Roman" panose="02020603050405020304" pitchFamily="18" charset="0"/>
                          <a:cs typeface="Arial" panose="020B0604020202020204" pitchFamily="34" charset="0"/>
                        </a:rPr>
                        <a:t>6 (2.2)</a:t>
                      </a:r>
                      <a:endParaRPr lang="en-AU" sz="1200" b="1">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US" sz="1200" b="1" kern="100">
                          <a:solidFill>
                            <a:schemeClr val="bg1"/>
                          </a:solidFill>
                          <a:effectLst/>
                          <a:latin typeface="+mn-lt"/>
                          <a:ea typeface="Times New Roman" panose="02020603050405020304" pitchFamily="18" charset="0"/>
                          <a:cs typeface="Arial" panose="020B0604020202020204" pitchFamily="34" charset="0"/>
                        </a:rPr>
                        <a:t>4 (1.5)</a:t>
                      </a:r>
                      <a:endParaRPr lang="en-AU" sz="1200" b="1">
                        <a:solidFill>
                          <a:schemeClr val="bg1"/>
                        </a:solidFill>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0</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13 (4.8)</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2780518379"/>
                  </a:ext>
                </a:extLst>
              </a:tr>
              <a:tr h="175242">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High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b="1" kern="100">
                          <a:solidFill>
                            <a:schemeClr val="bg1"/>
                          </a:solidFill>
                          <a:effectLst/>
                          <a:latin typeface="+mn-lt"/>
                          <a:ea typeface="Times New Roman" panose="02020603050405020304" pitchFamily="18" charset="0"/>
                          <a:cs typeface="Arial" panose="020B0604020202020204" pitchFamily="34" charset="0"/>
                        </a:rPr>
                        <a:t>1 (0.4)</a:t>
                      </a:r>
                      <a:endParaRPr lang="en-AU" sz="1200" b="1">
                        <a:solidFill>
                          <a:schemeClr val="bg1"/>
                        </a:solidFill>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US" sz="1200" b="1" kern="100">
                          <a:solidFill>
                            <a:schemeClr val="bg1"/>
                          </a:solidFill>
                          <a:effectLst/>
                          <a:latin typeface="+mn-lt"/>
                          <a:ea typeface="Times New Roman" panose="02020603050405020304" pitchFamily="18" charset="0"/>
                          <a:cs typeface="Arial" panose="020B0604020202020204" pitchFamily="34" charset="0"/>
                        </a:rPr>
                        <a:t>8 (3.0)</a:t>
                      </a:r>
                      <a:endParaRPr lang="en-AU" sz="1200" b="1">
                        <a:solidFill>
                          <a:schemeClr val="bg1"/>
                        </a:solidFill>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US" sz="1200" b="1" kern="100">
                          <a:solidFill>
                            <a:srgbClr val="000000"/>
                          </a:solidFill>
                          <a:effectLst/>
                          <a:latin typeface="+mn-lt"/>
                          <a:ea typeface="Times New Roman" panose="02020603050405020304" pitchFamily="18" charset="0"/>
                          <a:cs typeface="Arial" panose="020B0604020202020204" pitchFamily="34" charset="0"/>
                        </a:rPr>
                        <a:t>241 (89.3)</a:t>
                      </a:r>
                      <a:endParaRPr lang="en-AU" sz="1200" b="1">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7 (2.6)</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257 (95.2)</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921054641"/>
                  </a:ext>
                </a:extLst>
              </a:tr>
              <a:tr h="175242">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Missing</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1859135199"/>
                  </a:ext>
                </a:extLst>
              </a:tr>
              <a:tr h="175242">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Total</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4 (1.5)</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14 (5.2)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245 (90.7)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US" sz="1200" kern="100">
                          <a:solidFill>
                            <a:srgbClr val="000000"/>
                          </a:solidFill>
                          <a:effectLst/>
                          <a:latin typeface="+mn-lt"/>
                          <a:ea typeface="Times New Roman" panose="02020603050405020304" pitchFamily="18" charset="0"/>
                          <a:cs typeface="Arial" panose="020B0604020202020204" pitchFamily="34" charset="0"/>
                        </a:rPr>
                        <a:t>7 (2.6)</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270 (100.0)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2382949315"/>
                  </a:ext>
                </a:extLst>
              </a:tr>
              <a:tr h="175242">
                <a:tc rowSpan="5">
                  <a:txBody>
                    <a:bodyPr/>
                    <a:lstStyle/>
                    <a:p>
                      <a:pPr algn="l">
                        <a:lnSpc>
                          <a:spcPct val="100000"/>
                        </a:lnSpc>
                        <a:spcBef>
                          <a:spcPts val="0"/>
                        </a:spcBef>
                        <a:spcAft>
                          <a:spcPts val="0"/>
                        </a:spcAft>
                      </a:pPr>
                      <a:r>
                        <a:rPr lang="en-GB" sz="1200" b="1" kern="100">
                          <a:solidFill>
                            <a:schemeClr val="tx1"/>
                          </a:solidFill>
                          <a:effectLst/>
                          <a:latin typeface="+mn-lt"/>
                          <a:ea typeface="Times New Roman" panose="02020603050405020304" pitchFamily="18" charset="0"/>
                          <a:cs typeface="Arial" panose="020B0604020202020204" pitchFamily="34" charset="0"/>
                        </a:rPr>
                        <a:t>TZP 5 mg</a:t>
                      </a:r>
                      <a:endParaRPr lang="en-AU" sz="1200" b="1" kern="100">
                        <a:solidFill>
                          <a:schemeClr val="tx1"/>
                        </a:solidFill>
                        <a:effectLst/>
                        <a:latin typeface="+mn-lt"/>
                        <a:ea typeface="Calibri" panose="020F0502020204030204" pitchFamily="34" charset="0"/>
                        <a:cs typeface="Arial" panose="020B0604020202020204" pitchFamily="34" charset="0"/>
                      </a:endParaRPr>
                    </a:p>
                    <a:p>
                      <a:pPr algn="l">
                        <a:lnSpc>
                          <a:spcPct val="100000"/>
                        </a:lnSpc>
                        <a:spcBef>
                          <a:spcPts val="0"/>
                        </a:spcBef>
                        <a:spcAft>
                          <a:spcPts val="0"/>
                        </a:spcAft>
                      </a:pPr>
                      <a:r>
                        <a:rPr lang="en-US" sz="1200" b="1" kern="100">
                          <a:solidFill>
                            <a:schemeClr val="tx1"/>
                          </a:solidFill>
                          <a:effectLst/>
                          <a:latin typeface="+mn-lt"/>
                          <a:ea typeface="Times New Roman" panose="02020603050405020304" pitchFamily="18" charset="0"/>
                          <a:cs typeface="Arial" panose="020B0604020202020204" pitchFamily="34" charset="0"/>
                        </a:rPr>
                        <a:t>(N=247)</a:t>
                      </a: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Low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AU" sz="1200">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20582610"/>
                  </a:ext>
                </a:extLst>
              </a:tr>
              <a:tr h="175242">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Moderate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solidFill>
                            <a:schemeClr val="bg1"/>
                          </a:solidFill>
                          <a:latin typeface="+mn-lt"/>
                        </a:rPr>
                        <a:t>3 (1.2)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5 (2.0)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8 (3.2)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1692114"/>
                  </a:ext>
                </a:extLst>
              </a:tr>
              <a:tr h="175242">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High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solidFill>
                            <a:schemeClr val="bg1"/>
                          </a:solidFill>
                          <a:latin typeface="+mn-lt"/>
                        </a:rPr>
                        <a:t>18 (7.3)</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solidFill>
                            <a:schemeClr val="bg1"/>
                          </a:solidFill>
                          <a:latin typeface="+mn-lt"/>
                        </a:rPr>
                        <a:t>47 (19.0)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169 (68.4)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236 (95.5)</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81435227"/>
                  </a:ext>
                </a:extLst>
              </a:tr>
              <a:tr h="175242">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Missing</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85159247"/>
                  </a:ext>
                </a:extLst>
              </a:tr>
              <a:tr h="175242">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Total</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a:latin typeface="+mn-lt"/>
                        </a:rPr>
                        <a:t>23 (9.3)</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52 (21.1)</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170 (68.8)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AU" sz="1200">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247 (100.0)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92368286"/>
                  </a:ext>
                </a:extLst>
              </a:tr>
              <a:tr h="175242">
                <a:tc rowSpan="5">
                  <a:txBody>
                    <a:bodyPr/>
                    <a:lstStyle/>
                    <a:p>
                      <a:pPr algn="l">
                        <a:lnSpc>
                          <a:spcPct val="100000"/>
                        </a:lnSpc>
                        <a:spcBef>
                          <a:spcPts val="0"/>
                        </a:spcBef>
                        <a:spcAft>
                          <a:spcPts val="0"/>
                        </a:spcAft>
                      </a:pPr>
                      <a:r>
                        <a:rPr lang="en-GB" sz="1200" b="1" kern="100">
                          <a:solidFill>
                            <a:schemeClr val="tx1"/>
                          </a:solidFill>
                          <a:effectLst/>
                          <a:latin typeface="+mn-lt"/>
                          <a:ea typeface="Times New Roman" panose="02020603050405020304" pitchFamily="18" charset="0"/>
                          <a:cs typeface="Arial" panose="020B0604020202020204" pitchFamily="34" charset="0"/>
                        </a:rPr>
                        <a:t>TZP 10 mg</a:t>
                      </a:r>
                      <a:endParaRPr lang="en-AU" sz="1200" b="1" kern="100">
                        <a:solidFill>
                          <a:schemeClr val="tx1"/>
                        </a:solidFill>
                        <a:effectLst/>
                        <a:latin typeface="+mn-lt"/>
                        <a:ea typeface="Calibri" panose="020F0502020204030204" pitchFamily="34" charset="0"/>
                        <a:cs typeface="Arial" panose="020B0604020202020204" pitchFamily="34" charset="0"/>
                      </a:endParaRPr>
                    </a:p>
                    <a:p>
                      <a:pPr algn="l">
                        <a:lnSpc>
                          <a:spcPct val="100000"/>
                        </a:lnSpc>
                        <a:spcBef>
                          <a:spcPts val="0"/>
                        </a:spcBef>
                        <a:spcAft>
                          <a:spcPts val="0"/>
                        </a:spcAft>
                      </a:pPr>
                      <a:r>
                        <a:rPr lang="en-US" sz="1200" b="1" kern="100">
                          <a:solidFill>
                            <a:schemeClr val="tx1"/>
                          </a:solidFill>
                          <a:effectLst/>
                          <a:latin typeface="+mn-lt"/>
                          <a:ea typeface="Times New Roman" panose="02020603050405020304" pitchFamily="18" charset="0"/>
                          <a:cs typeface="Arial" panose="020B0604020202020204" pitchFamily="34" charset="0"/>
                        </a:rPr>
                        <a:t>(N=262)</a:t>
                      </a: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Low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4215697956"/>
                  </a:ext>
                </a:extLst>
              </a:tr>
              <a:tr h="175242">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Moderate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b="1">
                          <a:solidFill>
                            <a:schemeClr val="bg1"/>
                          </a:solidFill>
                          <a:latin typeface="+mn-lt"/>
                        </a:rPr>
                        <a:t>6 (2.3)</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3 (1.1)</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9 (3.4)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2563175721"/>
                  </a:ext>
                </a:extLst>
              </a:tr>
              <a:tr h="175242">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High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b="1">
                          <a:solidFill>
                            <a:schemeClr val="bg1"/>
                          </a:solidFill>
                          <a:latin typeface="+mn-lt"/>
                        </a:rPr>
                        <a:t>43 (16.4)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solidFill>
                            <a:schemeClr val="bg1"/>
                          </a:solidFill>
                          <a:latin typeface="+mn-lt"/>
                        </a:rPr>
                        <a:t>43 (16.4)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165 (63.0)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AU" sz="1200">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253 (96.6)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3502227609"/>
                  </a:ext>
                </a:extLst>
              </a:tr>
              <a:tr h="175242">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Missing</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2728162950"/>
                  </a:ext>
                </a:extLst>
              </a:tr>
              <a:tr h="175242">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Total</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49 (18.7)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46 (17.6)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165 (63.0)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AU" sz="1200">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262 (100.0)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1653957266"/>
                  </a:ext>
                </a:extLst>
              </a:tr>
              <a:tr h="175242">
                <a:tc rowSpan="5">
                  <a:txBody>
                    <a:bodyPr/>
                    <a:lstStyle/>
                    <a:p>
                      <a:pPr algn="l">
                        <a:lnSpc>
                          <a:spcPct val="100000"/>
                        </a:lnSpc>
                        <a:spcBef>
                          <a:spcPts val="0"/>
                        </a:spcBef>
                        <a:spcAft>
                          <a:spcPts val="0"/>
                        </a:spcAft>
                      </a:pPr>
                      <a:r>
                        <a:rPr lang="en-GB" sz="1200" b="1" kern="100">
                          <a:solidFill>
                            <a:schemeClr val="tx1"/>
                          </a:solidFill>
                          <a:effectLst/>
                          <a:latin typeface="+mn-lt"/>
                          <a:ea typeface="Times New Roman" panose="02020603050405020304" pitchFamily="18" charset="0"/>
                          <a:cs typeface="Arial" panose="020B0604020202020204" pitchFamily="34" charset="0"/>
                        </a:rPr>
                        <a:t>TZP 15 mg</a:t>
                      </a:r>
                      <a:endParaRPr lang="en-AU" sz="1200" b="1" kern="100">
                        <a:solidFill>
                          <a:schemeClr val="tx1"/>
                        </a:solidFill>
                        <a:effectLst/>
                        <a:latin typeface="+mn-lt"/>
                        <a:ea typeface="Calibri" panose="020F0502020204030204" pitchFamily="34" charset="0"/>
                        <a:cs typeface="Arial" panose="020B0604020202020204" pitchFamily="34" charset="0"/>
                      </a:endParaRPr>
                    </a:p>
                    <a:p>
                      <a:pPr algn="l">
                        <a:lnSpc>
                          <a:spcPct val="100000"/>
                        </a:lnSpc>
                        <a:spcBef>
                          <a:spcPts val="0"/>
                        </a:spcBef>
                        <a:spcAft>
                          <a:spcPts val="0"/>
                        </a:spcAft>
                      </a:pPr>
                      <a:r>
                        <a:rPr lang="en-US" sz="1200" b="1" kern="100">
                          <a:solidFill>
                            <a:schemeClr val="tx1"/>
                          </a:solidFill>
                          <a:effectLst/>
                          <a:latin typeface="+mn-lt"/>
                          <a:ea typeface="Times New Roman" panose="02020603050405020304" pitchFamily="18" charset="0"/>
                          <a:cs typeface="Arial" panose="020B0604020202020204" pitchFamily="34" charset="0"/>
                        </a:rPr>
                        <a:t>(N=253)</a:t>
                      </a: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Low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latin typeface="+mn-lt"/>
                        </a:rPr>
                        <a:t>4 (1.6)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4 (1.6)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20333621"/>
                  </a:ext>
                </a:extLst>
              </a:tr>
              <a:tr h="175242">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Moderate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solidFill>
                            <a:schemeClr val="bg1"/>
                          </a:solidFill>
                          <a:latin typeface="+mn-lt"/>
                        </a:rPr>
                        <a:t>5 (2.0)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b="1">
                          <a:solidFill>
                            <a:schemeClr val="bg1"/>
                          </a:solidFill>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7000"/>
                        </a:lnSpc>
                        <a:spcBef>
                          <a:spcPts val="600"/>
                        </a:spcBef>
                        <a:spcAft>
                          <a:spcPts val="800"/>
                        </a:spcAft>
                      </a:pPr>
                      <a:r>
                        <a:rPr lang="en-AU" sz="1200">
                          <a:latin typeface="+mn-lt"/>
                        </a:rPr>
                        <a:t>6 (2.4)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68536434"/>
                  </a:ext>
                </a:extLst>
              </a:tr>
              <a:tr h="175242">
                <a:tc vMerge="1">
                  <a:txBody>
                    <a:bodyPr/>
                    <a:lstStyle/>
                    <a:p>
                      <a:endParaRPr lang="en-GB"/>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High risk</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solidFill>
                            <a:schemeClr val="bg1"/>
                          </a:solidFill>
                          <a:latin typeface="+mn-lt"/>
                        </a:rPr>
                        <a:t>39 (15.4)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solidFill>
                            <a:schemeClr val="bg1"/>
                          </a:solidFill>
                          <a:latin typeface="+mn-lt"/>
                        </a:rPr>
                        <a:t>50 (19.8)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 150 (59.3)</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4 (1.6)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7000"/>
                        </a:lnSpc>
                        <a:spcBef>
                          <a:spcPts val="600"/>
                        </a:spcBef>
                        <a:spcAft>
                          <a:spcPts val="800"/>
                        </a:spcAft>
                      </a:pPr>
                      <a:r>
                        <a:rPr lang="en-AU" sz="1200">
                          <a:latin typeface="+mn-lt"/>
                        </a:rPr>
                        <a:t>243 (96.0)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6713529"/>
                  </a:ext>
                </a:extLst>
              </a:tr>
              <a:tr h="175242">
                <a:tc vMerge="1">
                  <a:txBody>
                    <a:bodyPr/>
                    <a:lstStyle/>
                    <a:p>
                      <a:endParaRPr lang="en-GB"/>
                    </a:p>
                  </a:txBody>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Missing</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7000"/>
                        </a:lnSpc>
                        <a:spcBef>
                          <a:spcPts val="600"/>
                        </a:spcBef>
                        <a:spcAft>
                          <a:spcPts val="800"/>
                        </a:spcAft>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13714238"/>
                  </a:ext>
                </a:extLst>
              </a:tr>
              <a:tr h="175242">
                <a:tc vMerge="1">
                  <a:txBody>
                    <a:bodyPr/>
                    <a:lstStyle/>
                    <a:p>
                      <a:endParaRPr lang="en-AU"/>
                    </a:p>
                  </a:txBody>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Total</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a:latin typeface="+mn-lt"/>
                        </a:rPr>
                        <a:t>48 (19.0)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50 (19.8)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151 (59.7)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4 (1.6)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253 (100.0)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22056064"/>
                  </a:ext>
                </a:extLst>
              </a:tr>
            </a:tbl>
          </a:graphicData>
        </a:graphic>
      </p:graphicFrame>
      <p:grpSp>
        <p:nvGrpSpPr>
          <p:cNvPr id="8" name="Group 7">
            <a:extLst>
              <a:ext uri="{FF2B5EF4-FFF2-40B4-BE49-F238E27FC236}">
                <a16:creationId xmlns:a16="http://schemas.microsoft.com/office/drawing/2014/main" id="{A239EC9E-D776-60B9-4DF4-13E106028A90}"/>
              </a:ext>
            </a:extLst>
          </p:cNvPr>
          <p:cNvGrpSpPr/>
          <p:nvPr/>
        </p:nvGrpSpPr>
        <p:grpSpPr>
          <a:xfrm>
            <a:off x="10997569" y="198992"/>
            <a:ext cx="1175757" cy="1027506"/>
            <a:chOff x="10411256" y="2243313"/>
            <a:chExt cx="1175757" cy="1027506"/>
          </a:xfrm>
        </p:grpSpPr>
        <p:sp>
          <p:nvSpPr>
            <p:cNvPr id="11" name="Rectangle 10">
              <a:extLst>
                <a:ext uri="{FF2B5EF4-FFF2-40B4-BE49-F238E27FC236}">
                  <a16:creationId xmlns:a16="http://schemas.microsoft.com/office/drawing/2014/main" id="{F1DED67B-8731-90D4-BBB9-CD8C926CEAC2}"/>
                </a:ext>
              </a:extLst>
            </p:cNvPr>
            <p:cNvSpPr/>
            <p:nvPr/>
          </p:nvSpPr>
          <p:spPr>
            <a:xfrm>
              <a:off x="10411257" y="2256906"/>
              <a:ext cx="246888" cy="246888"/>
            </a:xfrm>
            <a:prstGeom prst="rect">
              <a:avLst/>
            </a:prstGeom>
            <a:solidFill>
              <a:srgbClr val="0080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AU" sz="1667" b="0" i="0" u="none" strike="noStrike" kern="1200" cap="none" spc="0" normalizeH="0" baseline="0" noProof="0">
                <a:ln>
                  <a:noFill/>
                </a:ln>
                <a:solidFill>
                  <a:srgbClr val="FFFFFF"/>
                </a:solidFill>
                <a:effectLst/>
                <a:uLnTx/>
                <a:uFillTx/>
                <a:latin typeface="Arial"/>
                <a:ea typeface="+mn-ea"/>
                <a:cs typeface="+mn-cs"/>
              </a:endParaRPr>
            </a:p>
          </p:txBody>
        </p:sp>
        <p:sp>
          <p:nvSpPr>
            <p:cNvPr id="19" name="TextBox 18">
              <a:extLst>
                <a:ext uri="{FF2B5EF4-FFF2-40B4-BE49-F238E27FC236}">
                  <a16:creationId xmlns:a16="http://schemas.microsoft.com/office/drawing/2014/main" id="{0D4E5136-AE14-05D9-54A0-9420AE824DF0}"/>
                </a:ext>
              </a:extLst>
            </p:cNvPr>
            <p:cNvSpPr txBox="1"/>
            <p:nvPr/>
          </p:nvSpPr>
          <p:spPr>
            <a:xfrm>
              <a:off x="10679392" y="2243313"/>
              <a:ext cx="771365" cy="261610"/>
            </a:xfrm>
            <a:prstGeom prst="rect">
              <a:avLst/>
            </a:prstGeom>
            <a:noFill/>
            <a:ln>
              <a:noFill/>
            </a:ln>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212121"/>
                  </a:solidFill>
                  <a:effectLst/>
                  <a:uLnTx/>
                  <a:uFillTx/>
                  <a:latin typeface="Arial" charset="0"/>
                  <a:ea typeface="+mn-ea"/>
                  <a:cs typeface="+mn-cs"/>
                </a:rPr>
                <a:t>Improved</a:t>
              </a:r>
              <a:endParaRPr kumimoji="0" lang="en-AU" sz="1100" b="0" i="0" u="none" strike="noStrike" kern="1200" cap="none" spc="0" normalizeH="0" baseline="0" noProof="0">
                <a:ln>
                  <a:noFill/>
                </a:ln>
                <a:solidFill>
                  <a:srgbClr val="212121"/>
                </a:solidFill>
                <a:effectLst/>
                <a:uLnTx/>
                <a:uFillTx/>
                <a:latin typeface="Arial" charset="0"/>
                <a:ea typeface="+mn-ea"/>
                <a:cs typeface="+mn-cs"/>
              </a:endParaRPr>
            </a:p>
          </p:txBody>
        </p:sp>
        <p:sp>
          <p:nvSpPr>
            <p:cNvPr id="20" name="Rectangle 19">
              <a:extLst>
                <a:ext uri="{FF2B5EF4-FFF2-40B4-BE49-F238E27FC236}">
                  <a16:creationId xmlns:a16="http://schemas.microsoft.com/office/drawing/2014/main" id="{FCD7AA00-B512-7AE7-43C7-29C53A11977B}"/>
                </a:ext>
              </a:extLst>
            </p:cNvPr>
            <p:cNvSpPr/>
            <p:nvPr/>
          </p:nvSpPr>
          <p:spPr>
            <a:xfrm>
              <a:off x="10411256" y="2630396"/>
              <a:ext cx="246888" cy="246888"/>
            </a:xfrm>
            <a:prstGeom prst="rect">
              <a:avLst/>
            </a:prstGeom>
            <a:solidFill>
              <a:srgbClr val="FED1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AU" sz="1667" b="0" i="0" u="none" strike="noStrike" kern="1200" cap="none" spc="0" normalizeH="0" baseline="0" noProof="0">
                <a:ln>
                  <a:noFill/>
                </a:ln>
                <a:solidFill>
                  <a:srgbClr val="FFFFFF"/>
                </a:solidFill>
                <a:effectLst/>
                <a:uLnTx/>
                <a:uFillTx/>
                <a:latin typeface="Arial"/>
                <a:ea typeface="+mn-ea"/>
                <a:cs typeface="+mn-cs"/>
              </a:endParaRPr>
            </a:p>
          </p:txBody>
        </p:sp>
        <p:sp>
          <p:nvSpPr>
            <p:cNvPr id="21" name="TextBox 20">
              <a:extLst>
                <a:ext uri="{FF2B5EF4-FFF2-40B4-BE49-F238E27FC236}">
                  <a16:creationId xmlns:a16="http://schemas.microsoft.com/office/drawing/2014/main" id="{C79A9ECF-F1D6-D8BE-26BC-5759C11363A9}"/>
                </a:ext>
              </a:extLst>
            </p:cNvPr>
            <p:cNvSpPr txBox="1"/>
            <p:nvPr/>
          </p:nvSpPr>
          <p:spPr>
            <a:xfrm>
              <a:off x="10679392" y="2623035"/>
              <a:ext cx="907621" cy="261610"/>
            </a:xfrm>
            <a:prstGeom prst="rect">
              <a:avLst/>
            </a:prstGeom>
            <a:noFill/>
            <a:ln>
              <a:noFill/>
            </a:ln>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212121"/>
                  </a:solidFill>
                  <a:effectLst/>
                  <a:uLnTx/>
                  <a:uFillTx/>
                  <a:latin typeface="Arial" charset="0"/>
                  <a:ea typeface="+mn-ea"/>
                  <a:cs typeface="+mn-cs"/>
                </a:rPr>
                <a:t>Unchanged</a:t>
              </a:r>
              <a:endParaRPr kumimoji="0" lang="en-AU" sz="1100" b="0" i="0" u="none" strike="noStrike" kern="1200" cap="none" spc="0" normalizeH="0" baseline="0" noProof="0">
                <a:ln>
                  <a:noFill/>
                </a:ln>
                <a:solidFill>
                  <a:srgbClr val="212121"/>
                </a:solidFill>
                <a:effectLst/>
                <a:uLnTx/>
                <a:uFillTx/>
                <a:latin typeface="Arial" charset="0"/>
                <a:ea typeface="+mn-ea"/>
                <a:cs typeface="+mn-cs"/>
              </a:endParaRPr>
            </a:p>
          </p:txBody>
        </p:sp>
        <p:sp>
          <p:nvSpPr>
            <p:cNvPr id="22" name="Rectangle 21">
              <a:extLst>
                <a:ext uri="{FF2B5EF4-FFF2-40B4-BE49-F238E27FC236}">
                  <a16:creationId xmlns:a16="http://schemas.microsoft.com/office/drawing/2014/main" id="{EAFBB42C-D625-0FD5-F9DB-7E2E93200F4B}"/>
                </a:ext>
              </a:extLst>
            </p:cNvPr>
            <p:cNvSpPr/>
            <p:nvPr/>
          </p:nvSpPr>
          <p:spPr>
            <a:xfrm>
              <a:off x="10411257" y="3016570"/>
              <a:ext cx="246888" cy="246888"/>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AU" sz="1667" b="0" i="0" u="none" strike="noStrike" kern="1200" cap="none" spc="0" normalizeH="0" baseline="0" noProof="0">
                <a:ln>
                  <a:noFill/>
                </a:ln>
                <a:solidFill>
                  <a:srgbClr val="FFFFFF"/>
                </a:solidFill>
                <a:effectLst/>
                <a:uLnTx/>
                <a:uFillTx/>
                <a:latin typeface="Arial"/>
                <a:ea typeface="+mn-ea"/>
                <a:cs typeface="+mn-cs"/>
              </a:endParaRPr>
            </a:p>
          </p:txBody>
        </p:sp>
        <p:sp>
          <p:nvSpPr>
            <p:cNvPr id="23" name="TextBox 22">
              <a:extLst>
                <a:ext uri="{FF2B5EF4-FFF2-40B4-BE49-F238E27FC236}">
                  <a16:creationId xmlns:a16="http://schemas.microsoft.com/office/drawing/2014/main" id="{73744649-EE51-CF3F-07ED-B6ABD2410B6A}"/>
                </a:ext>
              </a:extLst>
            </p:cNvPr>
            <p:cNvSpPr txBox="1"/>
            <p:nvPr/>
          </p:nvSpPr>
          <p:spPr>
            <a:xfrm>
              <a:off x="10679392" y="3009209"/>
              <a:ext cx="827471" cy="261610"/>
            </a:xfrm>
            <a:prstGeom prst="rect">
              <a:avLst/>
            </a:prstGeom>
            <a:noFill/>
            <a:ln>
              <a:noFill/>
            </a:ln>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212121"/>
                  </a:solidFill>
                  <a:effectLst/>
                  <a:uLnTx/>
                  <a:uFillTx/>
                  <a:latin typeface="Arial" charset="0"/>
                  <a:ea typeface="+mn-ea"/>
                  <a:cs typeface="+mn-cs"/>
                </a:rPr>
                <a:t>Worsened</a:t>
              </a:r>
              <a:endParaRPr kumimoji="0" lang="en-AU" sz="1100" b="0" i="0" u="none" strike="noStrike" kern="1200" cap="none" spc="0" normalizeH="0" baseline="0" noProof="0">
                <a:ln>
                  <a:noFill/>
                </a:ln>
                <a:solidFill>
                  <a:srgbClr val="212121"/>
                </a:solidFill>
                <a:effectLst/>
                <a:uLnTx/>
                <a:uFillTx/>
                <a:latin typeface="Arial" charset="0"/>
                <a:ea typeface="+mn-ea"/>
                <a:cs typeface="+mn-cs"/>
              </a:endParaRPr>
            </a:p>
          </p:txBody>
        </p:sp>
      </p:grpSp>
      <p:sp>
        <p:nvSpPr>
          <p:cNvPr id="10" name="Content Placeholder 23">
            <a:extLst>
              <a:ext uri="{FF2B5EF4-FFF2-40B4-BE49-F238E27FC236}">
                <a16:creationId xmlns:a16="http://schemas.microsoft.com/office/drawing/2014/main" id="{577DD82D-DAF0-E749-2830-FF6F89570539}"/>
              </a:ext>
            </a:extLst>
          </p:cNvPr>
          <p:cNvSpPr txBox="1">
            <a:spLocks/>
          </p:cNvSpPr>
          <p:nvPr/>
        </p:nvSpPr>
        <p:spPr bwMode="auto">
          <a:xfrm>
            <a:off x="606552" y="5919281"/>
            <a:ext cx="10972800" cy="938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0" tIns="45720" rIns="0" bIns="45720" numCol="1" anchor="b" anchorCtr="0" compatLnSpc="1">
            <a:prstTxWarp prst="textNoShape">
              <a:avLst/>
            </a:prstTxWarp>
            <a:spAutoFit/>
          </a:bodyPr>
          <a:lstStyle>
            <a:lvl1pPr marL="0" indent="0" algn="l" rtl="0" eaLnBrk="1" fontAlgn="base" hangingPunct="1">
              <a:spcBef>
                <a:spcPts val="2000"/>
              </a:spcBef>
              <a:spcAft>
                <a:spcPct val="0"/>
              </a:spcAft>
              <a:buClr>
                <a:srgbClr val="E1251B"/>
              </a:buClr>
              <a:buFont typeface="Wingdings" panose="05000000000000000000" pitchFamily="2" charset="2"/>
              <a:buNone/>
              <a:defRPr sz="900" b="0">
                <a:solidFill>
                  <a:schemeClr val="tx1"/>
                </a:solidFill>
                <a:latin typeface="Arial" panose="020B0604020202020204" pitchFamily="34" charset="0"/>
                <a:ea typeface="ヒラギノ角ゴ Pro W3" charset="0"/>
                <a:cs typeface="Arial" panose="020B0604020202020204" pitchFamily="34" charset="0"/>
              </a:defRPr>
            </a:lvl1pPr>
            <a:lvl2pPr marL="347663" indent="-347663" algn="l" rtl="0" eaLnBrk="1" fontAlgn="base" hangingPunct="1">
              <a:lnSpc>
                <a:spcPct val="95000"/>
              </a:lnSpc>
              <a:spcBef>
                <a:spcPts val="1200"/>
              </a:spcBef>
              <a:spcAft>
                <a:spcPct val="0"/>
              </a:spcAft>
              <a:buClr>
                <a:schemeClr val="accent1"/>
              </a:buClr>
              <a:buFont typeface="Arial" panose="020B0604020202020204" pitchFamily="34" charset="0"/>
              <a:buChar char="■"/>
              <a:defRPr sz="1000" b="0">
                <a:solidFill>
                  <a:schemeClr val="tx1"/>
                </a:solidFill>
                <a:latin typeface="+mn-lt"/>
                <a:ea typeface="ヒラギノ角ゴ Pro W3" charset="0"/>
                <a:cs typeface="DIN-Regular"/>
              </a:defRPr>
            </a:lvl2pPr>
            <a:lvl3pPr marL="741363" indent="-336550" algn="l" rtl="0" eaLnBrk="1" fontAlgn="base" hangingPunct="1">
              <a:lnSpc>
                <a:spcPct val="95000"/>
              </a:lnSpc>
              <a:spcBef>
                <a:spcPts val="800"/>
              </a:spcBef>
              <a:spcAft>
                <a:spcPct val="0"/>
              </a:spcAft>
              <a:buClr>
                <a:schemeClr val="accent1"/>
              </a:buClr>
              <a:buFont typeface="Arial" panose="020B0604020202020204" pitchFamily="34" charset="0"/>
              <a:buChar char="–"/>
              <a:defRPr sz="1000" b="0">
                <a:solidFill>
                  <a:schemeClr val="tx1"/>
                </a:solidFill>
                <a:latin typeface="+mn-lt"/>
                <a:ea typeface="ヒラギノ角ゴ Pro W3" charset="0"/>
                <a:cs typeface="DIN-Regular"/>
              </a:defRPr>
            </a:lvl3pPr>
            <a:lvl4pPr marL="1087438" indent="-288925" algn="l" rtl="0" eaLnBrk="1" fontAlgn="base" hangingPunct="1">
              <a:lnSpc>
                <a:spcPct val="95000"/>
              </a:lnSpc>
              <a:spcBef>
                <a:spcPts val="800"/>
              </a:spcBef>
              <a:spcAft>
                <a:spcPct val="0"/>
              </a:spcAft>
              <a:buClr>
                <a:schemeClr val="accent1"/>
              </a:buClr>
              <a:buChar char="•"/>
              <a:defRPr sz="1000" b="0">
                <a:solidFill>
                  <a:schemeClr val="tx1"/>
                </a:solidFill>
                <a:latin typeface="+mn-lt"/>
                <a:ea typeface="ヒラギノ角ゴ Pro W3" charset="0"/>
                <a:cs typeface="DIN-Regular"/>
              </a:defRPr>
            </a:lvl4pPr>
            <a:lvl5pPr marL="0" indent="0" algn="l" rtl="0" eaLnBrk="1" fontAlgn="base" hangingPunct="1">
              <a:spcBef>
                <a:spcPts val="900"/>
              </a:spcBef>
              <a:spcAft>
                <a:spcPts val="900"/>
              </a:spcAft>
              <a:buClr>
                <a:schemeClr val="accent3"/>
              </a:buClr>
              <a:buNone/>
              <a:defRPr sz="1000" b="0">
                <a:solidFill>
                  <a:schemeClr val="tx1"/>
                </a:solidFill>
                <a:latin typeface="+mn-lt"/>
                <a:ea typeface="ヒラギノ角ゴ Pro W3" charset="0"/>
                <a:cs typeface="DIN-Regular"/>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marL="0" marR="0" lvl="0" indent="0" algn="l" defTabSz="914400" rtl="0" eaLnBrk="1" fontAlgn="base" latinLnBrk="0" hangingPunct="1">
              <a:lnSpc>
                <a:spcPct val="100000"/>
              </a:lnSpc>
              <a:spcBef>
                <a:spcPts val="0"/>
              </a:spcBef>
              <a:spcAft>
                <a:spcPct val="0"/>
              </a:spcAft>
              <a:buClr>
                <a:srgbClr val="E1251B"/>
              </a:buClr>
              <a:buSzTx/>
              <a:buFont typeface="Wingdings" panose="05000000000000000000" pitchFamily="2" charset="2"/>
              <a:buNone/>
              <a:tabLst/>
              <a:defRPr/>
            </a:pPr>
            <a:r>
              <a:rPr kumimoji="0" lang="en-GB" sz="900" b="0" i="0" u="none" strike="noStrike" kern="1200" cap="none" spc="0" normalizeH="0" baseline="30000" noProof="0" dirty="0" err="1">
                <a:ln>
                  <a:noFill/>
                </a:ln>
                <a:solidFill>
                  <a:srgbClr val="212121"/>
                </a:solidFill>
                <a:effectLst/>
                <a:uLnTx/>
                <a:uFillTx/>
                <a:latin typeface="Arial" panose="020B0604020202020204" pitchFamily="34" charset="0"/>
                <a:cs typeface="Arial" panose="020B0604020202020204" pitchFamily="34" charset="0"/>
              </a:rPr>
              <a:t>a</a:t>
            </a:r>
            <a:r>
              <a:rPr kumimoji="0" lang="en-GB" sz="900" b="0" i="0" u="none" strike="noStrike" kern="1200" cap="none" spc="0" normalizeH="0" baseline="0" noProof="0" dirty="0" err="1">
                <a:ln>
                  <a:noFill/>
                </a:ln>
                <a:solidFill>
                  <a:srgbClr val="212121"/>
                </a:solidFill>
                <a:effectLst/>
                <a:uLnTx/>
                <a:uFillTx/>
                <a:latin typeface="Arial" panose="020B0604020202020204" pitchFamily="34" charset="0"/>
                <a:cs typeface="Arial" panose="020B0604020202020204" pitchFamily="34" charset="0"/>
              </a:rPr>
              <a:t>Low</a:t>
            </a:r>
            <a:r>
              <a:rPr kumimoji="0" lang="en-GB" sz="900" b="0" i="0"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rPr>
              <a:t> risk = &lt;94/&lt;80 cm for men/women, Moderate risk = ≥94 and &lt;102 cm/≥80 and &lt;88 cm for men/women, High risk = ≥102/≥88 cm for men/women; </a:t>
            </a:r>
            <a:r>
              <a:rPr kumimoji="0" lang="en-GB" sz="900" b="0" i="0" u="none" strike="noStrike" kern="1200" cap="none" spc="0" normalizeH="0" baseline="30000" noProof="0" dirty="0" err="1">
                <a:ln>
                  <a:noFill/>
                </a:ln>
                <a:solidFill>
                  <a:srgbClr val="212121"/>
                </a:solidFill>
                <a:effectLst/>
                <a:uLnTx/>
                <a:uFillTx/>
                <a:latin typeface="Arial" panose="020B0604020202020204" pitchFamily="34" charset="0"/>
                <a:cs typeface="Arial" panose="020B0604020202020204" pitchFamily="34" charset="0"/>
              </a:rPr>
              <a:t>b</a:t>
            </a:r>
            <a:r>
              <a:rPr kumimoji="0" lang="en-GB" sz="900" b="0" i="0" u="none" strike="noStrike" kern="1200" cap="none" spc="0" normalizeH="0" baseline="0" noProof="0" dirty="0" err="1">
                <a:ln>
                  <a:noFill/>
                </a:ln>
                <a:solidFill>
                  <a:srgbClr val="212121"/>
                </a:solidFill>
                <a:effectLst/>
                <a:uLnTx/>
                <a:uFillTx/>
                <a:latin typeface="Arial" panose="020B0604020202020204" pitchFamily="34" charset="0"/>
                <a:cs typeface="Arial" panose="020B0604020202020204" pitchFamily="34" charset="0"/>
              </a:rPr>
              <a:t>Post</a:t>
            </a:r>
            <a:r>
              <a:rPr kumimoji="0" lang="en-GB" sz="900" b="0" i="0"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rPr>
              <a:t>-baseline </a:t>
            </a:r>
            <a:br>
              <a:rPr kumimoji="0" lang="en-GB" sz="900" b="0" i="0"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rPr>
            </a:br>
            <a:r>
              <a:rPr kumimoji="0" lang="en-GB" sz="900" b="0" i="0"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rPr>
              <a:t>values are the last non-missing value. </a:t>
            </a:r>
          </a:p>
          <a:p>
            <a:pPr marL="0" marR="0" lvl="0" indent="0" algn="l" defTabSz="914400" rtl="0" eaLnBrk="1" fontAlgn="base" latinLnBrk="0" hangingPunct="1">
              <a:lnSpc>
                <a:spcPct val="100000"/>
              </a:lnSpc>
              <a:spcBef>
                <a:spcPts val="0"/>
              </a:spcBef>
              <a:spcAft>
                <a:spcPct val="0"/>
              </a:spcAft>
              <a:buClr>
                <a:srgbClr val="E1251B"/>
              </a:buClr>
              <a:buSzTx/>
              <a:buFont typeface="Wingdings" panose="05000000000000000000" pitchFamily="2" charset="2"/>
              <a:buNone/>
              <a:tabLst/>
              <a:defRPr/>
            </a:pPr>
            <a:r>
              <a:rPr kumimoji="0" lang="en-GB" sz="900" b="0" i="1"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rPr>
              <a:t>N=number of participants in the population in the specific treatment group; n=number of participants in each shift category; TZP=tirzepatide; WC=waist circumference.</a:t>
            </a:r>
            <a:br>
              <a:rPr kumimoji="0" lang="en-GB" sz="900" b="0" i="1"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rPr>
            </a:br>
            <a:br>
              <a:rPr kumimoji="0" lang="en-GB" sz="900" b="0" i="1"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rPr>
            </a:br>
            <a:r>
              <a:rPr kumimoji="0" lang="en-US" sz="1050" b="0" i="0"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rPr>
              <a:t>Vincent RP, et al. Poster presentation, ECO 2025 (Málaga, Spain, 11–14 May 2025)</a:t>
            </a:r>
          </a:p>
          <a:p>
            <a:pPr marL="0" marR="0" lvl="0" indent="0" algn="l" defTabSz="914400" rtl="0" eaLnBrk="1" fontAlgn="base" latinLnBrk="0" hangingPunct="1">
              <a:lnSpc>
                <a:spcPct val="100000"/>
              </a:lnSpc>
              <a:spcBef>
                <a:spcPts val="0"/>
              </a:spcBef>
              <a:spcAft>
                <a:spcPct val="0"/>
              </a:spcAft>
              <a:buClr>
                <a:srgbClr val="E1251B"/>
              </a:buClr>
              <a:buSzTx/>
              <a:buFont typeface="Wingdings" panose="05000000000000000000" pitchFamily="2" charset="2"/>
              <a:buNone/>
              <a:tabLst/>
              <a:defRPr/>
            </a:pPr>
            <a:endParaRPr kumimoji="0" lang="en-GB" sz="900" b="0" i="0" u="none" strike="noStrike" kern="1200" cap="none" spc="0" normalizeH="0" baseline="0" noProof="0" dirty="0">
              <a:ln>
                <a:noFill/>
              </a:ln>
              <a:solidFill>
                <a:srgbClr val="212121"/>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8957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6FD38D1-0E9B-6ECD-EB21-50238349D912}"/>
            </a:ext>
          </a:extLst>
        </p:cNvPr>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A9A985D-C3BB-E98C-C3A8-794C81911764}"/>
              </a:ext>
            </a:extLst>
          </p:cNvPr>
          <p:cNvSpPr txBox="1">
            <a:spLocks/>
          </p:cNvSpPr>
          <p:nvPr/>
        </p:nvSpPr>
        <p:spPr>
          <a:xfrm>
            <a:off x="9394372" y="1855220"/>
            <a:ext cx="2373086" cy="3665730"/>
          </a:xfrm>
          <a:prstGeom prst="rect">
            <a:avLst/>
          </a:prstGeom>
          <a:solidFill>
            <a:srgbClr val="FFF1C5"/>
          </a:solidFill>
        </p:spPr>
        <p:txBody>
          <a:bodyPr/>
          <a:lstStyle>
            <a:lvl1pPr marL="0" indent="0" algn="l" rtl="0" eaLnBrk="1" fontAlgn="base" hangingPunct="1">
              <a:spcBef>
                <a:spcPts val="2000"/>
              </a:spcBef>
              <a:spcAft>
                <a:spcPct val="0"/>
              </a:spcAft>
              <a:buClr>
                <a:srgbClr val="E1251B"/>
              </a:buClr>
              <a:buFont typeface="Wingdings" panose="05000000000000000000" pitchFamily="2" charset="2"/>
              <a:buNone/>
              <a:defRPr sz="3000" b="1">
                <a:solidFill>
                  <a:schemeClr val="tx1"/>
                </a:solidFill>
                <a:latin typeface="+mn-lt"/>
                <a:ea typeface="ヒラギノ角ゴ Pro W3" charset="0"/>
                <a:cs typeface="DIN-Regular"/>
              </a:defRPr>
            </a:lvl1pPr>
            <a:lvl2pPr marL="347663" indent="-347663" algn="l" rtl="0" eaLnBrk="1" fontAlgn="base" hangingPunct="1">
              <a:lnSpc>
                <a:spcPct val="95000"/>
              </a:lnSpc>
              <a:spcBef>
                <a:spcPts val="1200"/>
              </a:spcBef>
              <a:spcAft>
                <a:spcPct val="0"/>
              </a:spcAft>
              <a:buClr>
                <a:schemeClr val="accent1"/>
              </a:buClr>
              <a:buFont typeface="Arial" panose="020B0604020202020204" pitchFamily="34" charset="0"/>
              <a:buChar char="■"/>
              <a:defRPr sz="2800">
                <a:solidFill>
                  <a:schemeClr val="tx1"/>
                </a:solidFill>
                <a:latin typeface="+mn-lt"/>
                <a:ea typeface="ヒラギノ角ゴ Pro W3" charset="0"/>
                <a:cs typeface="DIN-Regular"/>
              </a:defRPr>
            </a:lvl2pPr>
            <a:lvl3pPr marL="741363" indent="-336550" algn="l" rtl="0" eaLnBrk="1" fontAlgn="base" hangingPunct="1">
              <a:lnSpc>
                <a:spcPct val="95000"/>
              </a:lnSpc>
              <a:spcBef>
                <a:spcPts val="800"/>
              </a:spcBef>
              <a:spcAft>
                <a:spcPct val="0"/>
              </a:spcAft>
              <a:buClr>
                <a:schemeClr val="accent1"/>
              </a:buClr>
              <a:buFont typeface="Arial" panose="020B0604020202020204" pitchFamily="34" charset="0"/>
              <a:buChar char="–"/>
              <a:defRPr sz="2800">
                <a:solidFill>
                  <a:schemeClr val="tx1"/>
                </a:solidFill>
                <a:latin typeface="+mn-lt"/>
                <a:ea typeface="ヒラギノ角ゴ Pro W3" charset="0"/>
                <a:cs typeface="DIN-Regular"/>
              </a:defRPr>
            </a:lvl3pPr>
            <a:lvl4pPr marL="1087438" indent="-288925" algn="l" rtl="0" eaLnBrk="1" fontAlgn="base" hangingPunct="1">
              <a:lnSpc>
                <a:spcPct val="95000"/>
              </a:lnSpc>
              <a:spcBef>
                <a:spcPts val="800"/>
              </a:spcBef>
              <a:spcAft>
                <a:spcPct val="0"/>
              </a:spcAft>
              <a:buClr>
                <a:schemeClr val="accent1"/>
              </a:buClr>
              <a:buChar char="•"/>
              <a:defRPr sz="2800">
                <a:solidFill>
                  <a:schemeClr val="tx1"/>
                </a:solidFill>
                <a:latin typeface="+mn-lt"/>
                <a:ea typeface="ヒラギノ角ゴ Pro W3" charset="0"/>
                <a:cs typeface="DIN-Regular"/>
              </a:defRPr>
            </a:lvl4pPr>
            <a:lvl5pPr marL="0" indent="0" algn="l" rtl="0" eaLnBrk="1" fontAlgn="base" hangingPunct="1">
              <a:spcBef>
                <a:spcPts val="900"/>
              </a:spcBef>
              <a:spcAft>
                <a:spcPts val="900"/>
              </a:spcAft>
              <a:buClr>
                <a:schemeClr val="accent3"/>
              </a:buClr>
              <a:buNone/>
              <a:defRPr sz="2200" b="1">
                <a:solidFill>
                  <a:schemeClr val="tx1"/>
                </a:solidFill>
                <a:latin typeface="+mn-lt"/>
                <a:ea typeface="ヒラギノ角ゴ Pro W3" charset="0"/>
                <a:cs typeface="DIN-Regular"/>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marL="0" marR="0" lvl="1" indent="0" algn="l" defTabSz="914400" rtl="0" eaLnBrk="1" fontAlgn="base" latinLnBrk="0" hangingPunct="1">
              <a:lnSpc>
                <a:spcPct val="95000"/>
              </a:lnSpc>
              <a:spcBef>
                <a:spcPts val="1200"/>
              </a:spcBef>
              <a:spcAft>
                <a:spcPct val="0"/>
              </a:spcAft>
              <a:buClr>
                <a:srgbClr val="E1251B"/>
              </a:buClr>
              <a:buSzTx/>
              <a:buFont typeface="Arial" panose="020B0604020202020204" pitchFamily="34" charset="0"/>
              <a:buNone/>
              <a:tabLst/>
              <a:defRPr/>
            </a:pPr>
            <a:r>
              <a:rPr kumimoji="0" lang="it-IT" sz="1800" b="0" i="0" u="none" strike="noStrike" kern="1200" cap="none" spc="0" normalizeH="0" baseline="0" noProof="0">
                <a:ln>
                  <a:noFill/>
                </a:ln>
                <a:solidFill>
                  <a:srgbClr val="212121"/>
                </a:solidFill>
                <a:effectLst/>
                <a:uLnTx/>
                <a:uFillTx/>
                <a:latin typeface="Arial"/>
              </a:rPr>
              <a:t>Un </a:t>
            </a:r>
            <a:r>
              <a:rPr kumimoji="0" lang="it-IT" sz="1800" b="1" i="0" u="none" strike="noStrike" kern="1200" cap="none" spc="0" normalizeH="0" baseline="0" noProof="0">
                <a:ln>
                  <a:noFill/>
                </a:ln>
                <a:solidFill>
                  <a:srgbClr val="212121"/>
                </a:solidFill>
                <a:effectLst/>
                <a:uLnTx/>
                <a:uFillTx/>
                <a:latin typeface="Arial"/>
              </a:rPr>
              <a:t>miglioramento</a:t>
            </a:r>
            <a:r>
              <a:rPr kumimoji="0" lang="it-IT" sz="1800" b="0" i="0" u="none" strike="noStrike" kern="1200" cap="none" spc="0" normalizeH="0" baseline="0" noProof="0">
                <a:ln>
                  <a:noFill/>
                </a:ln>
                <a:solidFill>
                  <a:srgbClr val="212121"/>
                </a:solidFill>
                <a:effectLst/>
                <a:uLnTx/>
                <a:uFillTx/>
                <a:latin typeface="Arial"/>
              </a:rPr>
              <a:t> della categoria WHtR è stato osservato nel</a:t>
            </a:r>
            <a:br>
              <a:rPr kumimoji="0" lang="it-IT" sz="1800" b="0" i="0" u="none" strike="noStrike" kern="1200" cap="none" spc="0" normalizeH="0" baseline="0" noProof="0">
                <a:ln>
                  <a:noFill/>
                </a:ln>
                <a:solidFill>
                  <a:srgbClr val="212121"/>
                </a:solidFill>
                <a:effectLst/>
                <a:uLnTx/>
                <a:uFillTx/>
                <a:latin typeface="Arial"/>
              </a:rPr>
            </a:br>
            <a:br>
              <a:rPr kumimoji="0" lang="it-IT" sz="1800" b="0" i="0" u="none" strike="noStrike" kern="1200" cap="none" spc="0" normalizeH="0" baseline="0" noProof="0">
                <a:ln>
                  <a:noFill/>
                </a:ln>
                <a:solidFill>
                  <a:srgbClr val="212121"/>
                </a:solidFill>
                <a:effectLst/>
                <a:uLnTx/>
                <a:uFillTx/>
                <a:latin typeface="Arial"/>
              </a:rPr>
            </a:br>
            <a:r>
              <a:rPr kumimoji="0" lang="it-IT" sz="2800" b="1" i="0" u="none" strike="noStrike" kern="1200" cap="none" spc="0" normalizeH="0" baseline="0" noProof="0">
                <a:ln>
                  <a:noFill/>
                </a:ln>
                <a:solidFill>
                  <a:srgbClr val="E1251B"/>
                </a:solidFill>
                <a:effectLst/>
                <a:uLnTx/>
                <a:uFillTx/>
                <a:latin typeface="Arial"/>
              </a:rPr>
              <a:t>47,2%</a:t>
            </a:r>
            <a:br>
              <a:rPr kumimoji="0" lang="it-IT" sz="1800" b="0" i="0" u="none" strike="noStrike" kern="1200" cap="none" spc="0" normalizeH="0" baseline="0" noProof="0">
                <a:ln>
                  <a:noFill/>
                </a:ln>
                <a:solidFill>
                  <a:srgbClr val="212121"/>
                </a:solidFill>
                <a:effectLst/>
                <a:uLnTx/>
                <a:uFillTx/>
                <a:latin typeface="Arial"/>
              </a:rPr>
            </a:br>
            <a:r>
              <a:rPr kumimoji="0" lang="it-IT" sz="1800" b="0" i="0" u="none" strike="noStrike" kern="1200" cap="none" spc="0" normalizeH="0" baseline="0" noProof="0">
                <a:ln>
                  <a:noFill/>
                </a:ln>
                <a:solidFill>
                  <a:srgbClr val="212121"/>
                </a:solidFill>
                <a:effectLst/>
                <a:uLnTx/>
                <a:uFillTx/>
                <a:latin typeface="Arial"/>
              </a:rPr>
              <a:t>di partecipanti trattati con tirzepatide </a:t>
            </a:r>
          </a:p>
          <a:p>
            <a:pPr marL="0" marR="0" lvl="1" indent="0" algn="l" defTabSz="914400" rtl="0" eaLnBrk="1" fontAlgn="base" latinLnBrk="0" hangingPunct="1">
              <a:lnSpc>
                <a:spcPct val="95000"/>
              </a:lnSpc>
              <a:spcBef>
                <a:spcPts val="1200"/>
              </a:spcBef>
              <a:spcAft>
                <a:spcPct val="0"/>
              </a:spcAft>
              <a:buClr>
                <a:srgbClr val="E1251B"/>
              </a:buClr>
              <a:buSzTx/>
              <a:buFont typeface="Arial" panose="020B0604020202020204" pitchFamily="34" charset="0"/>
              <a:buNone/>
              <a:tabLst/>
              <a:defRPr/>
            </a:pPr>
            <a:r>
              <a:rPr kumimoji="0" lang="it-IT" sz="1800" b="0" i="0" u="none" strike="noStrike" kern="1200" cap="none" spc="0" normalizeH="0" baseline="0" noProof="0">
                <a:ln>
                  <a:noFill/>
                </a:ln>
                <a:solidFill>
                  <a:srgbClr val="212121"/>
                </a:solidFill>
                <a:effectLst/>
                <a:uLnTx/>
                <a:uFillTx/>
                <a:latin typeface="Arial"/>
              </a:rPr>
              <a:t>vs. </a:t>
            </a:r>
          </a:p>
          <a:p>
            <a:pPr marL="0" marR="0" lvl="1" indent="0" algn="l" defTabSz="914400" rtl="0" eaLnBrk="1" fontAlgn="base" latinLnBrk="0" hangingPunct="1">
              <a:lnSpc>
                <a:spcPct val="95000"/>
              </a:lnSpc>
              <a:spcBef>
                <a:spcPts val="1200"/>
              </a:spcBef>
              <a:spcAft>
                <a:spcPct val="0"/>
              </a:spcAft>
              <a:buClr>
                <a:srgbClr val="E1251B"/>
              </a:buClr>
              <a:buSzTx/>
              <a:buFont typeface="Arial" panose="020B0604020202020204" pitchFamily="34" charset="0"/>
              <a:buNone/>
              <a:tabLst/>
              <a:defRPr/>
            </a:pPr>
            <a:r>
              <a:rPr kumimoji="0" lang="it-IT" sz="2800" b="0" i="0" u="none" strike="noStrike" kern="1200" cap="none" spc="0" normalizeH="0" baseline="0" noProof="0">
                <a:ln>
                  <a:noFill/>
                </a:ln>
                <a:solidFill>
                  <a:srgbClr val="212121">
                    <a:lumMod val="75000"/>
                    <a:lumOff val="25000"/>
                  </a:srgbClr>
                </a:solidFill>
                <a:effectLst/>
                <a:uLnTx/>
                <a:uFillTx/>
                <a:latin typeface="Arial"/>
              </a:rPr>
              <a:t>9,6%</a:t>
            </a:r>
            <a:br>
              <a:rPr kumimoji="0" lang="it-IT" sz="1800" b="0" i="0" u="none" strike="noStrike" kern="1200" cap="none" spc="0" normalizeH="0" baseline="0" noProof="0">
                <a:ln>
                  <a:noFill/>
                </a:ln>
                <a:solidFill>
                  <a:srgbClr val="212121"/>
                </a:solidFill>
                <a:effectLst/>
                <a:uLnTx/>
                <a:uFillTx/>
                <a:latin typeface="Arial"/>
              </a:rPr>
            </a:br>
            <a:r>
              <a:rPr kumimoji="0" lang="it-IT" sz="1800" b="0" i="0" u="none" strike="noStrike" kern="1200" cap="none" spc="0" normalizeH="0" baseline="0" noProof="0">
                <a:ln>
                  <a:noFill/>
                </a:ln>
                <a:solidFill>
                  <a:srgbClr val="212121"/>
                </a:solidFill>
                <a:effectLst/>
                <a:uLnTx/>
                <a:uFillTx/>
                <a:latin typeface="Arial"/>
              </a:rPr>
              <a:t>di partecipanti trattati con placebo</a:t>
            </a:r>
            <a:endParaRPr kumimoji="0" lang="en-GB" sz="1800" b="0" i="0" u="none" strike="noStrike" kern="0" cap="none" spc="0" normalizeH="0" baseline="0" noProof="0">
              <a:ln>
                <a:noFill/>
              </a:ln>
              <a:solidFill>
                <a:srgbClr val="212121"/>
              </a:solidFill>
              <a:effectLst/>
              <a:uLnTx/>
              <a:uFillTx/>
              <a:latin typeface="Arial"/>
            </a:endParaRPr>
          </a:p>
        </p:txBody>
      </p:sp>
      <p:graphicFrame>
        <p:nvGraphicFramePr>
          <p:cNvPr id="4" name="Table 3">
            <a:extLst>
              <a:ext uri="{FF2B5EF4-FFF2-40B4-BE49-F238E27FC236}">
                <a16:creationId xmlns:a16="http://schemas.microsoft.com/office/drawing/2014/main" id="{6F420DF9-96A4-E6F4-46E6-0F0A4FC11AFB}"/>
              </a:ext>
            </a:extLst>
          </p:cNvPr>
          <p:cNvGraphicFramePr>
            <a:graphicFrameLocks noGrp="1"/>
          </p:cNvGraphicFramePr>
          <p:nvPr/>
        </p:nvGraphicFramePr>
        <p:xfrm>
          <a:off x="716781" y="1616659"/>
          <a:ext cx="8458635" cy="4107394"/>
        </p:xfrm>
        <a:graphic>
          <a:graphicData uri="http://schemas.openxmlformats.org/drawingml/2006/table">
            <a:tbl>
              <a:tblPr firstRow="1" firstCol="1" bandRow="1"/>
              <a:tblGrid>
                <a:gridCol w="860410">
                  <a:extLst>
                    <a:ext uri="{9D8B030D-6E8A-4147-A177-3AD203B41FA5}">
                      <a16:colId xmlns:a16="http://schemas.microsoft.com/office/drawing/2014/main" val="2195419762"/>
                    </a:ext>
                  </a:extLst>
                </a:gridCol>
                <a:gridCol w="1130955">
                  <a:extLst>
                    <a:ext uri="{9D8B030D-6E8A-4147-A177-3AD203B41FA5}">
                      <a16:colId xmlns:a16="http://schemas.microsoft.com/office/drawing/2014/main" val="3870368416"/>
                    </a:ext>
                  </a:extLst>
                </a:gridCol>
                <a:gridCol w="1293454">
                  <a:extLst>
                    <a:ext uri="{9D8B030D-6E8A-4147-A177-3AD203B41FA5}">
                      <a16:colId xmlns:a16="http://schemas.microsoft.com/office/drawing/2014/main" val="1983267154"/>
                    </a:ext>
                  </a:extLst>
                </a:gridCol>
                <a:gridCol w="1293454">
                  <a:extLst>
                    <a:ext uri="{9D8B030D-6E8A-4147-A177-3AD203B41FA5}">
                      <a16:colId xmlns:a16="http://schemas.microsoft.com/office/drawing/2014/main" val="234296001"/>
                    </a:ext>
                  </a:extLst>
                </a:gridCol>
                <a:gridCol w="1293454">
                  <a:extLst>
                    <a:ext uri="{9D8B030D-6E8A-4147-A177-3AD203B41FA5}">
                      <a16:colId xmlns:a16="http://schemas.microsoft.com/office/drawing/2014/main" val="1403629829"/>
                    </a:ext>
                  </a:extLst>
                </a:gridCol>
                <a:gridCol w="1293454">
                  <a:extLst>
                    <a:ext uri="{9D8B030D-6E8A-4147-A177-3AD203B41FA5}">
                      <a16:colId xmlns:a16="http://schemas.microsoft.com/office/drawing/2014/main" val="1910755670"/>
                    </a:ext>
                  </a:extLst>
                </a:gridCol>
                <a:gridCol w="1293454">
                  <a:extLst>
                    <a:ext uri="{9D8B030D-6E8A-4147-A177-3AD203B41FA5}">
                      <a16:colId xmlns:a16="http://schemas.microsoft.com/office/drawing/2014/main" val="532838130"/>
                    </a:ext>
                  </a:extLst>
                </a:gridCol>
              </a:tblGrid>
              <a:tr h="202119">
                <a:tc rowSpan="2">
                  <a:txBody>
                    <a:bodyPr/>
                    <a:lstStyle/>
                    <a:p>
                      <a:r>
                        <a:rPr lang="en-GB" sz="1200" b="1" kern="1200">
                          <a:solidFill>
                            <a:schemeClr val="bg1"/>
                          </a:solidFill>
                          <a:effectLst>
                            <a:outerShdw blurRad="38100" dist="38100" dir="2700000" algn="tl">
                              <a:srgbClr val="000000">
                                <a:alpha val="43137"/>
                              </a:srgbClr>
                            </a:outerShdw>
                          </a:effectLst>
                          <a:latin typeface="+mn-lt"/>
                          <a:ea typeface="+mn-ea"/>
                          <a:cs typeface="+mn-cs"/>
                        </a:rPr>
                        <a:t>Treatment</a:t>
                      </a:r>
                      <a:endParaRPr lang="en-GB"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endParaRPr>
                    </a:p>
                  </a:txBody>
                  <a:tcPr marL="35357" marR="35357" marT="17678" marB="18288" anchor="b">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rowSpan="2">
                  <a:txBody>
                    <a:bodyPr/>
                    <a:lstStyle/>
                    <a:p>
                      <a:pPr algn="ctr">
                        <a:lnSpc>
                          <a:spcPct val="100000"/>
                        </a:lnSpc>
                        <a:spcBef>
                          <a:spcPts val="0"/>
                        </a:spcBef>
                        <a:spcAft>
                          <a:spcPts val="0"/>
                        </a:spcAft>
                      </a:pPr>
                      <a:r>
                        <a:rPr lang="en-GB"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Baseline Result</a:t>
                      </a:r>
                      <a:endParaRPr lang="en-AU" sz="1200" kern="100">
                        <a:solidFill>
                          <a:schemeClr val="bg1"/>
                        </a:solidFill>
                        <a:effectLst>
                          <a:outerShdw blurRad="38100" dist="38100" dir="2700000" algn="tl">
                            <a:srgbClr val="000000">
                              <a:alpha val="43137"/>
                            </a:srgbClr>
                          </a:outerShdw>
                        </a:effectLst>
                        <a:latin typeface="+mn-lt"/>
                        <a:ea typeface="Calibri" panose="020F0502020204030204" pitchFamily="34" charset="0"/>
                        <a:cs typeface="Arial" panose="020B0604020202020204" pitchFamily="34" charset="0"/>
                      </a:endParaRPr>
                    </a:p>
                  </a:txBody>
                  <a:tcPr marL="35357" marR="35357" marT="17678"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gridSpan="5">
                  <a:txBody>
                    <a:bodyPr/>
                    <a:lstStyle/>
                    <a:p>
                      <a:pPr algn="ctr">
                        <a:lnSpc>
                          <a:spcPct val="107000"/>
                        </a:lnSpc>
                        <a:spcBef>
                          <a:spcPts val="600"/>
                        </a:spcBef>
                        <a:spcAft>
                          <a:spcPts val="800"/>
                        </a:spcAft>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Post-baseline Result,</a:t>
                      </a:r>
                      <a:r>
                        <a:rPr lang="en-US" sz="1200" b="1" kern="100" baseline="300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b</a:t>
                      </a: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 n (%)</a:t>
                      </a:r>
                      <a:endParaRPr lang="en-US" sz="1200" kern="100">
                        <a:solidFill>
                          <a:schemeClr val="bg1"/>
                        </a:solidFill>
                        <a:effectLst>
                          <a:outerShdw blurRad="38100" dist="38100" dir="2700000" algn="tl">
                            <a:srgbClr val="000000">
                              <a:alpha val="43137"/>
                            </a:srgbClr>
                          </a:outerShdw>
                        </a:effectLst>
                        <a:latin typeface="+mn-lt"/>
                        <a:ea typeface="Calibri" panose="020F0502020204030204" pitchFamily="34" charset="0"/>
                        <a:cs typeface="Arial" panose="020B0604020202020204" pitchFamily="34" charset="0"/>
                      </a:endParaRPr>
                    </a:p>
                  </a:txBody>
                  <a:tcPr marL="35357" marR="35357" marT="17678" marB="18288" anchor="b">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762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hMerge="1">
                  <a:txBody>
                    <a:bodyPr/>
                    <a:lstStyle/>
                    <a:p>
                      <a:endParaRPr lang="en-AU"/>
                    </a:p>
                  </a:txBody>
                  <a:tcPr>
                    <a:lnL w="12700" cap="flat" cmpd="sng" algn="ctr">
                      <a:solidFill>
                        <a:srgbClr val="D5D2D1"/>
                      </a:solidFill>
                      <a:prstDash val="solid"/>
                      <a:round/>
                      <a:headEnd type="none" w="med" len="med"/>
                      <a:tailEnd type="none" w="med" len="med"/>
                    </a:lnL>
                  </a:tcPr>
                </a:tc>
                <a:tc hMerge="1">
                  <a:txBody>
                    <a:bodyPr/>
                    <a:lstStyle/>
                    <a:p>
                      <a:endParaRPr lang="en-AU"/>
                    </a:p>
                  </a:txBody>
                  <a:tcPr>
                    <a:lnL w="12700" cap="flat" cmpd="sng" algn="ctr">
                      <a:solidFill>
                        <a:srgbClr val="D5D2D1"/>
                      </a:solidFill>
                      <a:prstDash val="solid"/>
                      <a:round/>
                      <a:headEnd type="none" w="med" len="med"/>
                      <a:tailEnd type="none" w="med" len="med"/>
                    </a:lnL>
                  </a:tcPr>
                </a:tc>
                <a:tc hMerge="1">
                  <a:txBody>
                    <a:bodyPr/>
                    <a:lstStyle/>
                    <a:p>
                      <a:endParaRPr/>
                    </a:p>
                  </a:txBody>
                  <a:tcPr marL="35357" marR="35357" marT="17678" marB="17678" anchor="b">
                    <a:lnL w="6350" cap="flat" cmpd="sng" algn="ctr">
                      <a:solidFill>
                        <a:srgbClr val="FFFFFF"/>
                      </a:solidFill>
                      <a:prstDash val="solid"/>
                      <a:round/>
                      <a:headEnd type="none" w="med" len="med"/>
                      <a:tailEnd type="none" w="med" len="med"/>
                    </a:lnL>
                    <a:lnR w="76200" cap="flat" cmpd="sng" algn="ctr">
                      <a:noFill/>
                      <a:prstDash val="solid"/>
                      <a:round/>
                      <a:headEnd type="none" w="med" len="med"/>
                      <a:tailEnd type="none" w="med" len="med"/>
                    </a:lnR>
                    <a:lnT w="762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D9D9D"/>
                    </a:solidFill>
                  </a:tcPr>
                </a:tc>
                <a:tc hMerge="1">
                  <a:txBody>
                    <a:bodyPr/>
                    <a:lstStyle/>
                    <a:p>
                      <a:endParaRPr lang="en-AU"/>
                    </a:p>
                  </a:txBody>
                  <a:tcPr/>
                </a:tc>
                <a:extLst>
                  <a:ext uri="{0D108BD9-81ED-4DB2-BD59-A6C34878D82A}">
                    <a16:rowId xmlns:a16="http://schemas.microsoft.com/office/drawing/2014/main" val="2765982087"/>
                  </a:ext>
                </a:extLst>
              </a:tr>
              <a:tr h="232281">
                <a:tc vMerge="1">
                  <a:txBody>
                    <a:bodyPr/>
                    <a:lstStyle/>
                    <a:p>
                      <a:endParaRPr lang="en-AU"/>
                    </a:p>
                  </a:txBody>
                  <a:tcPr/>
                </a:tc>
                <a:tc vMerge="1">
                  <a:txBody>
                    <a:bodyPr/>
                    <a:lstStyle/>
                    <a:p>
                      <a:endParaRPr lang="en-AU"/>
                    </a:p>
                  </a:txBody>
                  <a:tcPr/>
                </a:tc>
                <a:tc>
                  <a:txBody>
                    <a:bodyPr/>
                    <a:lstStyle/>
                    <a:p>
                      <a:pPr algn="ctr">
                        <a:lnSpc>
                          <a:spcPct val="107000"/>
                        </a:lnSpc>
                        <a:spcBef>
                          <a:spcPts val="600"/>
                        </a:spcBef>
                        <a:spcAft>
                          <a:spcPts val="800"/>
                        </a:spcAft>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Healthy</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a:txBody>
                    <a:bodyPr/>
                    <a:lstStyle/>
                    <a:p>
                      <a:pPr algn="ctr">
                        <a:spcBef>
                          <a:spcPts val="600"/>
                        </a:spcBef>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Increased</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a:txBody>
                    <a:bodyPr/>
                    <a:lstStyle/>
                    <a:p>
                      <a:pPr algn="ctr">
                        <a:spcBef>
                          <a:spcPts val="600"/>
                        </a:spcBef>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High</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a:txBody>
                    <a:bodyPr/>
                    <a:lstStyle/>
                    <a:p>
                      <a:pPr algn="ctr">
                        <a:lnSpc>
                          <a:spcPct val="107000"/>
                        </a:lnSpc>
                        <a:spcBef>
                          <a:spcPts val="600"/>
                        </a:spcBef>
                        <a:spcAft>
                          <a:spcPts val="800"/>
                        </a:spcAft>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Missing</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tc>
                  <a:txBody>
                    <a:bodyPr/>
                    <a:lstStyle/>
                    <a:p>
                      <a:pPr algn="ctr">
                        <a:spcBef>
                          <a:spcPts val="600"/>
                        </a:spcBef>
                      </a:pPr>
                      <a:r>
                        <a:rPr lang="en-US" sz="1200" b="1" kern="100">
                          <a:solidFill>
                            <a:schemeClr val="bg1"/>
                          </a:solidFill>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Total</a:t>
                      </a:r>
                      <a:endParaRPr lang="en-AU" sz="1200">
                        <a:solidFill>
                          <a:schemeClr val="bg1"/>
                        </a:solidFill>
                        <a:effectLst>
                          <a:outerShdw blurRad="38100" dist="38100" dir="2700000" algn="tl">
                            <a:srgbClr val="000000">
                              <a:alpha val="43137"/>
                            </a:srgbClr>
                          </a:outerShdw>
                        </a:effectLst>
                        <a:latin typeface="+mn-lt"/>
                      </a:endParaRPr>
                    </a:p>
                  </a:txBody>
                  <a:tcPr marL="11901" marR="11901" marT="0" marB="18288" anchor="b">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82969E"/>
                    </a:solidFill>
                  </a:tcPr>
                </a:tc>
                <a:extLst>
                  <a:ext uri="{0D108BD9-81ED-4DB2-BD59-A6C34878D82A}">
                    <a16:rowId xmlns:a16="http://schemas.microsoft.com/office/drawing/2014/main" val="1361170085"/>
                  </a:ext>
                </a:extLst>
              </a:tr>
              <a:tr h="169937">
                <a:tc rowSpan="5">
                  <a:txBody>
                    <a:bodyPr/>
                    <a:lstStyle/>
                    <a:p>
                      <a:pPr algn="l">
                        <a:lnSpc>
                          <a:spcPct val="100000"/>
                        </a:lnSpc>
                        <a:spcBef>
                          <a:spcPts val="0"/>
                        </a:spcBef>
                        <a:spcAft>
                          <a:spcPts val="0"/>
                        </a:spcAft>
                      </a:pPr>
                      <a:r>
                        <a:rPr lang="en-GB" sz="1200" b="1" kern="100">
                          <a:solidFill>
                            <a:schemeClr val="tx1"/>
                          </a:solidFill>
                          <a:effectLst/>
                          <a:latin typeface="+mn-lt"/>
                          <a:ea typeface="Times New Roman" panose="02020603050405020304" pitchFamily="18" charset="0"/>
                          <a:cs typeface="Arial" panose="020B0604020202020204" pitchFamily="34" charset="0"/>
                        </a:rPr>
                        <a:t>Placebo</a:t>
                      </a:r>
                    </a:p>
                    <a:p>
                      <a:pPr algn="l">
                        <a:lnSpc>
                          <a:spcPct val="100000"/>
                        </a:lnSpc>
                        <a:spcBef>
                          <a:spcPts val="0"/>
                        </a:spcBef>
                        <a:spcAft>
                          <a:spcPts val="0"/>
                        </a:spcAft>
                      </a:pPr>
                      <a:r>
                        <a:rPr lang="en-GB" sz="1200" b="1" kern="100">
                          <a:solidFill>
                            <a:schemeClr val="tx1"/>
                          </a:solidFill>
                          <a:effectLst/>
                          <a:latin typeface="+mn-lt"/>
                          <a:ea typeface="Calibri" panose="020F0502020204030204" pitchFamily="34" charset="0"/>
                          <a:cs typeface="Arial" panose="020B0604020202020204" pitchFamily="34" charset="0"/>
                        </a:rPr>
                        <a:t>(N=270)</a:t>
                      </a: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Healthy</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0 </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0</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0</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1148061712"/>
                  </a:ext>
                </a:extLst>
              </a:tr>
              <a:tr h="169937">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Increased</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b="1">
                          <a:solidFill>
                            <a:schemeClr val="bg1"/>
                          </a:solidFill>
                          <a:latin typeface="+mn-lt"/>
                        </a:rPr>
                        <a:t>2 (0.7)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US" sz="1200" b="1" kern="100">
                          <a:solidFill>
                            <a:srgbClr val="000000"/>
                          </a:solidFill>
                          <a:effectLst/>
                          <a:latin typeface="+mn-lt"/>
                          <a:ea typeface="Times New Roman" panose="02020603050405020304" pitchFamily="18" charset="0"/>
                          <a:cs typeface="Arial" panose="020B0604020202020204" pitchFamily="34" charset="0"/>
                        </a:rPr>
                        <a:t>17 (6.3)</a:t>
                      </a:r>
                      <a:endParaRPr lang="en-AU" sz="1200" b="1">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US" sz="1200" b="1" kern="100">
                          <a:solidFill>
                            <a:schemeClr val="bg1"/>
                          </a:solidFill>
                          <a:effectLst/>
                          <a:latin typeface="+mn-lt"/>
                          <a:ea typeface="Times New Roman" panose="02020603050405020304" pitchFamily="18" charset="0"/>
                          <a:cs typeface="Arial" panose="020B0604020202020204" pitchFamily="34" charset="0"/>
                        </a:rPr>
                        <a:t>9 (3.3)</a:t>
                      </a:r>
                      <a:endParaRPr lang="en-AU" sz="1200" b="1">
                        <a:solidFill>
                          <a:schemeClr val="bg1"/>
                        </a:solidFill>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1 (0.4)</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29 (10.7)</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2780518379"/>
                  </a:ext>
                </a:extLst>
              </a:tr>
              <a:tr h="169937">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High</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b="0" kern="100">
                          <a:solidFill>
                            <a:schemeClr val="tx1"/>
                          </a:solidFill>
                          <a:effectLst/>
                          <a:latin typeface="+mn-lt"/>
                          <a:ea typeface="Times New Roman" panose="02020603050405020304" pitchFamily="18" charset="0"/>
                          <a:cs typeface="Arial" panose="020B0604020202020204" pitchFamily="34" charset="0"/>
                        </a:rPr>
                        <a:t>0</a:t>
                      </a:r>
                      <a:endParaRPr lang="en-AU" sz="1200" b="0">
                        <a:solidFill>
                          <a:schemeClr val="tx1"/>
                        </a:solidFill>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spcBef>
                          <a:spcPts val="600"/>
                        </a:spcBef>
                      </a:pPr>
                      <a:r>
                        <a:rPr lang="en-US" sz="1200" b="1" kern="100">
                          <a:solidFill>
                            <a:schemeClr val="bg1"/>
                          </a:solidFill>
                          <a:effectLst/>
                          <a:latin typeface="+mn-lt"/>
                          <a:ea typeface="Times New Roman" panose="02020603050405020304" pitchFamily="18" charset="0"/>
                          <a:cs typeface="Arial" panose="020B0604020202020204" pitchFamily="34" charset="0"/>
                        </a:rPr>
                        <a:t>24 (8.9)</a:t>
                      </a:r>
                      <a:endParaRPr lang="en-AU" sz="1200" b="1">
                        <a:solidFill>
                          <a:schemeClr val="bg1"/>
                        </a:solidFill>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US" sz="1200" b="1" kern="100">
                          <a:solidFill>
                            <a:srgbClr val="000000"/>
                          </a:solidFill>
                          <a:effectLst/>
                          <a:latin typeface="+mn-lt"/>
                          <a:ea typeface="Times New Roman" panose="02020603050405020304" pitchFamily="18" charset="0"/>
                          <a:cs typeface="Arial" panose="020B0604020202020204" pitchFamily="34" charset="0"/>
                        </a:rPr>
                        <a:t>211 (78.1)</a:t>
                      </a:r>
                      <a:endParaRPr lang="en-AU" sz="1200" b="1">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6 (2.2)</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US" sz="1200" kern="100">
                          <a:solidFill>
                            <a:srgbClr val="000000"/>
                          </a:solidFill>
                          <a:effectLst/>
                          <a:latin typeface="+mn-lt"/>
                          <a:ea typeface="Times New Roman" panose="02020603050405020304" pitchFamily="18" charset="0"/>
                          <a:cs typeface="Arial" panose="020B0604020202020204" pitchFamily="34" charset="0"/>
                        </a:rPr>
                        <a:t>241 (89.3)</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921054641"/>
                  </a:ext>
                </a:extLst>
              </a:tr>
              <a:tr h="169937">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Missing</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1859135199"/>
                  </a:ext>
                </a:extLst>
              </a:tr>
              <a:tr h="169937">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Total</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 (0.7)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41 (15.2)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220 (81.5)</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US" sz="1200" kern="100">
                          <a:solidFill>
                            <a:srgbClr val="000000"/>
                          </a:solidFill>
                          <a:effectLst/>
                          <a:latin typeface="+mn-lt"/>
                          <a:ea typeface="Times New Roman" panose="02020603050405020304" pitchFamily="18" charset="0"/>
                          <a:cs typeface="Arial" panose="020B0604020202020204" pitchFamily="34" charset="0"/>
                        </a:rPr>
                        <a:t>7 (2.6)</a:t>
                      </a:r>
                      <a:endParaRPr lang="en-AU" sz="1200">
                        <a:latin typeface="+mn-lt"/>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270 (100.0)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2382949315"/>
                  </a:ext>
                </a:extLst>
              </a:tr>
              <a:tr h="169937">
                <a:tc rowSpan="5">
                  <a:txBody>
                    <a:bodyPr/>
                    <a:lstStyle/>
                    <a:p>
                      <a:pPr algn="l">
                        <a:lnSpc>
                          <a:spcPct val="100000"/>
                        </a:lnSpc>
                        <a:spcBef>
                          <a:spcPts val="0"/>
                        </a:spcBef>
                        <a:spcAft>
                          <a:spcPts val="0"/>
                        </a:spcAft>
                      </a:pPr>
                      <a:r>
                        <a:rPr lang="en-GB" sz="1200" b="1" kern="100">
                          <a:solidFill>
                            <a:schemeClr val="tx1"/>
                          </a:solidFill>
                          <a:effectLst/>
                          <a:latin typeface="+mn-lt"/>
                          <a:ea typeface="Times New Roman" panose="02020603050405020304" pitchFamily="18" charset="0"/>
                          <a:cs typeface="Arial" panose="020B0604020202020204" pitchFamily="34" charset="0"/>
                        </a:rPr>
                        <a:t>TZP 5 mg</a:t>
                      </a:r>
                      <a:endParaRPr lang="en-AU" sz="1200" b="1" kern="100">
                        <a:solidFill>
                          <a:schemeClr val="tx1"/>
                        </a:solidFill>
                        <a:effectLst/>
                        <a:latin typeface="+mn-lt"/>
                        <a:ea typeface="Calibri" panose="020F0502020204030204" pitchFamily="34" charset="0"/>
                        <a:cs typeface="Arial" panose="020B0604020202020204" pitchFamily="34" charset="0"/>
                      </a:endParaRPr>
                    </a:p>
                    <a:p>
                      <a:pPr algn="l">
                        <a:lnSpc>
                          <a:spcPct val="100000"/>
                        </a:lnSpc>
                        <a:spcBef>
                          <a:spcPts val="0"/>
                        </a:spcBef>
                        <a:spcAft>
                          <a:spcPts val="0"/>
                        </a:spcAft>
                      </a:pPr>
                      <a:r>
                        <a:rPr lang="en-US" sz="1200" b="1" kern="100">
                          <a:solidFill>
                            <a:schemeClr val="tx1"/>
                          </a:solidFill>
                          <a:effectLst/>
                          <a:latin typeface="+mn-lt"/>
                          <a:ea typeface="Times New Roman" panose="02020603050405020304" pitchFamily="18" charset="0"/>
                          <a:cs typeface="Arial" panose="020B0604020202020204" pitchFamily="34" charset="0"/>
                        </a:rPr>
                        <a:t>(N=247)</a:t>
                      </a: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Healthy</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20582610"/>
                  </a:ext>
                </a:extLst>
              </a:tr>
              <a:tr h="169937">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Increased</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solidFill>
                            <a:schemeClr val="bg1"/>
                          </a:solidFill>
                          <a:latin typeface="+mn-lt"/>
                        </a:rPr>
                        <a:t>11 (4.5)</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14 (5.7)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b="1">
                          <a:solidFill>
                            <a:schemeClr val="bg1"/>
                          </a:solidFill>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26 (10.5)</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1692114"/>
                  </a:ext>
                </a:extLst>
              </a:tr>
              <a:tr h="169937">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High</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solidFill>
                            <a:schemeClr val="bg1"/>
                          </a:solidFill>
                          <a:latin typeface="+mn-lt"/>
                        </a:rPr>
                        <a:t>9 (3.6)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solidFill>
                            <a:schemeClr val="bg1"/>
                          </a:solidFill>
                          <a:latin typeface="+mn-lt"/>
                        </a:rPr>
                        <a:t>85 (34.4)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124 (50.2)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220 (89.1)</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81435227"/>
                  </a:ext>
                </a:extLst>
              </a:tr>
              <a:tr h="169937">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Missing</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85159247"/>
                  </a:ext>
                </a:extLst>
              </a:tr>
              <a:tr h="169937">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Total</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a:latin typeface="+mn-lt"/>
                        </a:rPr>
                        <a:t>20 (8.1)</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99 (40.1)</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126 (51.0)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AU" sz="1200">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247 (100.0)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92368286"/>
                  </a:ext>
                </a:extLst>
              </a:tr>
              <a:tr h="169937">
                <a:tc rowSpan="5">
                  <a:txBody>
                    <a:bodyPr/>
                    <a:lstStyle/>
                    <a:p>
                      <a:pPr algn="l">
                        <a:lnSpc>
                          <a:spcPct val="100000"/>
                        </a:lnSpc>
                        <a:spcBef>
                          <a:spcPts val="0"/>
                        </a:spcBef>
                        <a:spcAft>
                          <a:spcPts val="0"/>
                        </a:spcAft>
                      </a:pPr>
                      <a:r>
                        <a:rPr lang="en-GB" sz="1200" b="1" kern="100">
                          <a:solidFill>
                            <a:schemeClr val="tx1"/>
                          </a:solidFill>
                          <a:effectLst/>
                          <a:latin typeface="+mn-lt"/>
                          <a:ea typeface="Times New Roman" panose="02020603050405020304" pitchFamily="18" charset="0"/>
                          <a:cs typeface="Arial" panose="020B0604020202020204" pitchFamily="34" charset="0"/>
                        </a:rPr>
                        <a:t>TZP 10 mg</a:t>
                      </a:r>
                      <a:endParaRPr lang="en-AU" sz="1200" b="1" kern="100">
                        <a:solidFill>
                          <a:schemeClr val="tx1"/>
                        </a:solidFill>
                        <a:effectLst/>
                        <a:latin typeface="+mn-lt"/>
                        <a:ea typeface="Calibri" panose="020F0502020204030204" pitchFamily="34" charset="0"/>
                        <a:cs typeface="Arial" panose="020B0604020202020204" pitchFamily="34" charset="0"/>
                      </a:endParaRPr>
                    </a:p>
                    <a:p>
                      <a:pPr algn="l">
                        <a:lnSpc>
                          <a:spcPct val="100000"/>
                        </a:lnSpc>
                        <a:spcBef>
                          <a:spcPts val="0"/>
                        </a:spcBef>
                        <a:spcAft>
                          <a:spcPts val="0"/>
                        </a:spcAft>
                      </a:pPr>
                      <a:r>
                        <a:rPr lang="en-US" sz="1200" b="1" kern="100">
                          <a:solidFill>
                            <a:schemeClr val="tx1"/>
                          </a:solidFill>
                          <a:effectLst/>
                          <a:latin typeface="+mn-lt"/>
                          <a:ea typeface="Times New Roman" panose="02020603050405020304" pitchFamily="18" charset="0"/>
                          <a:cs typeface="Arial" panose="020B0604020202020204" pitchFamily="34" charset="0"/>
                        </a:rPr>
                        <a:t>(N=262)</a:t>
                      </a: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Healthy</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4215697956"/>
                  </a:ext>
                </a:extLst>
              </a:tr>
              <a:tr h="169937">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Increased</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b="1">
                          <a:solidFill>
                            <a:schemeClr val="bg1"/>
                          </a:solidFill>
                          <a:latin typeface="+mn-lt"/>
                        </a:rPr>
                        <a:t>11 (4.2)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11 (4.2)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23 (8.8)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2563175721"/>
                  </a:ext>
                </a:extLst>
              </a:tr>
              <a:tr h="169937">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High</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b="1">
                          <a:solidFill>
                            <a:schemeClr val="bg1"/>
                          </a:solidFill>
                          <a:latin typeface="+mn-lt"/>
                        </a:rPr>
                        <a:t>24 (9.2)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solidFill>
                            <a:schemeClr val="bg1"/>
                          </a:solidFill>
                          <a:latin typeface="+mn-lt"/>
                        </a:rPr>
                        <a:t>95 (36.3)</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119 (45.4)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AU" sz="1200">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239 (91.2)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3502227609"/>
                  </a:ext>
                </a:extLst>
              </a:tr>
              <a:tr h="169937">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Missing</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2728162950"/>
                  </a:ext>
                </a:extLst>
              </a:tr>
              <a:tr h="167825">
                <a:tc vMerge="1">
                  <a:txBody>
                    <a:bodyPr/>
                    <a:lstStyle/>
                    <a:p>
                      <a:pPr algn="l">
                        <a:lnSpc>
                          <a:spcPct val="100000"/>
                        </a:lnSpc>
                        <a:spcBef>
                          <a:spcPts val="0"/>
                        </a:spcBef>
                        <a:spcAft>
                          <a:spcPts val="0"/>
                        </a:spcAft>
                      </a:pP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7E7E7"/>
                    </a:solidFill>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Total</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35 (13.4)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106 (40.5)</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119 (45.4)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lang="en-AU" sz="1200">
                          <a:latin typeface="+mn-lt"/>
                        </a:rPr>
                        <a:t>2 (0.8)</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tc>
                  <a:txBody>
                    <a:bodyPr/>
                    <a:lstStyle/>
                    <a:p>
                      <a:pPr algn="ctr">
                        <a:spcBef>
                          <a:spcPts val="600"/>
                        </a:spcBef>
                      </a:pPr>
                      <a:r>
                        <a:rPr lang="en-AU" sz="1200">
                          <a:latin typeface="+mn-lt"/>
                        </a:rPr>
                        <a:t>262 (100.0)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4EBF1"/>
                    </a:solidFill>
                  </a:tcPr>
                </a:tc>
                <a:extLst>
                  <a:ext uri="{0D108BD9-81ED-4DB2-BD59-A6C34878D82A}">
                    <a16:rowId xmlns:a16="http://schemas.microsoft.com/office/drawing/2014/main" val="1653957266"/>
                  </a:ext>
                </a:extLst>
              </a:tr>
              <a:tr h="169937">
                <a:tc rowSpan="5">
                  <a:txBody>
                    <a:bodyPr/>
                    <a:lstStyle/>
                    <a:p>
                      <a:pPr algn="l">
                        <a:lnSpc>
                          <a:spcPct val="100000"/>
                        </a:lnSpc>
                        <a:spcBef>
                          <a:spcPts val="0"/>
                        </a:spcBef>
                        <a:spcAft>
                          <a:spcPts val="0"/>
                        </a:spcAft>
                      </a:pPr>
                      <a:r>
                        <a:rPr lang="en-GB" sz="1200" b="1" kern="100">
                          <a:solidFill>
                            <a:schemeClr val="tx1"/>
                          </a:solidFill>
                          <a:effectLst/>
                          <a:latin typeface="+mn-lt"/>
                          <a:ea typeface="Times New Roman" panose="02020603050405020304" pitchFamily="18" charset="0"/>
                          <a:cs typeface="Arial" panose="020B0604020202020204" pitchFamily="34" charset="0"/>
                        </a:rPr>
                        <a:t>TZP 15 mg</a:t>
                      </a:r>
                      <a:endParaRPr lang="en-AU" sz="1200" b="1" kern="100">
                        <a:solidFill>
                          <a:schemeClr val="tx1"/>
                        </a:solidFill>
                        <a:effectLst/>
                        <a:latin typeface="+mn-lt"/>
                        <a:ea typeface="Calibri" panose="020F0502020204030204" pitchFamily="34" charset="0"/>
                        <a:cs typeface="Arial" panose="020B0604020202020204" pitchFamily="34" charset="0"/>
                      </a:endParaRPr>
                    </a:p>
                    <a:p>
                      <a:pPr algn="l">
                        <a:lnSpc>
                          <a:spcPct val="100000"/>
                        </a:lnSpc>
                        <a:spcBef>
                          <a:spcPts val="0"/>
                        </a:spcBef>
                        <a:spcAft>
                          <a:spcPts val="0"/>
                        </a:spcAft>
                      </a:pPr>
                      <a:r>
                        <a:rPr lang="en-US" sz="1200" b="1" kern="100">
                          <a:solidFill>
                            <a:schemeClr val="tx1"/>
                          </a:solidFill>
                          <a:effectLst/>
                          <a:latin typeface="+mn-lt"/>
                          <a:ea typeface="Times New Roman" panose="02020603050405020304" pitchFamily="18" charset="0"/>
                          <a:cs typeface="Arial" panose="020B0604020202020204" pitchFamily="34" charset="0"/>
                        </a:rPr>
                        <a:t>(N=253)</a:t>
                      </a:r>
                      <a:endParaRPr lang="en-AU" sz="1200" b="1" kern="100">
                        <a:solidFill>
                          <a:schemeClr val="tx1"/>
                        </a:solidFill>
                        <a:effectLst/>
                        <a:latin typeface="+mn-lt"/>
                        <a:ea typeface="Calibri" panose="020F0502020204030204" pitchFamily="34" charset="0"/>
                        <a:cs typeface="Arial" panose="020B0604020202020204" pitchFamily="34" charset="0"/>
                      </a:endParaRPr>
                    </a:p>
                  </a:txBody>
                  <a:tcPr marL="35357" marR="35357" marT="17678" marB="17678" anchor="ctr">
                    <a:lnL w="76200" cap="flat" cmpd="sng" algn="ctr">
                      <a:no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Healthy</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 (0.4)</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20333621"/>
                  </a:ext>
                </a:extLst>
              </a:tr>
              <a:tr h="169937">
                <a:tc vMerge="1">
                  <a:txBody>
                    <a:bodyPr/>
                    <a:lstStyle/>
                    <a:p>
                      <a:endParaRPr lang="en-AU"/>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Increased</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solidFill>
                            <a:schemeClr val="bg1"/>
                          </a:solidFill>
                          <a:latin typeface="+mn-lt"/>
                        </a:rPr>
                        <a:t>10 (4.0)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15 (5.9)</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b="0">
                          <a:solidFill>
                            <a:schemeClr val="tx1"/>
                          </a:solidFill>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7000"/>
                        </a:lnSpc>
                        <a:spcBef>
                          <a:spcPts val="600"/>
                        </a:spcBef>
                        <a:spcAft>
                          <a:spcPts val="800"/>
                        </a:spcAft>
                      </a:pPr>
                      <a:r>
                        <a:rPr lang="en-AU" sz="1200">
                          <a:latin typeface="+mn-lt"/>
                        </a:rPr>
                        <a:t>25 (9.9)</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68536434"/>
                  </a:ext>
                </a:extLst>
              </a:tr>
              <a:tr h="169937">
                <a:tc vMerge="1">
                  <a:txBody>
                    <a:bodyPr/>
                    <a:lstStyle/>
                    <a:p>
                      <a:endParaRPr lang="en-GB"/>
                    </a:p>
                  </a:txBody>
                  <a:tcPr/>
                </a:tc>
                <a:tc>
                  <a:txBody>
                    <a:bodyPr/>
                    <a:lstStyle/>
                    <a:p>
                      <a:pPr algn="ctr">
                        <a:lnSpc>
                          <a:spcPct val="107000"/>
                        </a:lnSpc>
                        <a:spcBef>
                          <a:spcPts val="600"/>
                        </a:spcBef>
                        <a:spcAft>
                          <a:spcPts val="800"/>
                        </a:spcAft>
                      </a:pPr>
                      <a:r>
                        <a:rPr lang="en-GB" sz="1200" kern="100">
                          <a:solidFill>
                            <a:srgbClr val="000000"/>
                          </a:solidFill>
                          <a:effectLst/>
                          <a:latin typeface="+mn-lt"/>
                          <a:ea typeface="Times New Roman" panose="02020603050405020304" pitchFamily="18" charset="0"/>
                          <a:cs typeface="Arial" panose="020B0604020202020204" pitchFamily="34" charset="0"/>
                        </a:rPr>
                        <a:t>High</a:t>
                      </a:r>
                      <a:endParaRPr lang="en-AU" sz="1200" kern="100">
                        <a:effectLst/>
                        <a:latin typeface="+mn-lt"/>
                        <a:ea typeface="Calibri" panose="020F0502020204030204" pitchFamily="34" charset="0"/>
                        <a:cs typeface="Arial" panose="020B0604020202020204" pitchFamily="34" charset="0"/>
                      </a:endParaRP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b="1">
                          <a:solidFill>
                            <a:schemeClr val="bg1"/>
                          </a:solidFill>
                          <a:latin typeface="+mn-lt"/>
                        </a:rPr>
                        <a:t>30 (11.9)</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solidFill>
                            <a:schemeClr val="bg1"/>
                          </a:solidFill>
                          <a:latin typeface="+mn-lt"/>
                        </a:rPr>
                        <a:t>85 (33.6)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008001"/>
                    </a:solidFill>
                  </a:tcPr>
                </a:tc>
                <a:tc>
                  <a:txBody>
                    <a:bodyPr/>
                    <a:lstStyle/>
                    <a:p>
                      <a:pPr algn="ctr">
                        <a:spcBef>
                          <a:spcPts val="600"/>
                        </a:spcBef>
                      </a:pPr>
                      <a:r>
                        <a:rPr lang="en-AU" sz="1200" b="1">
                          <a:latin typeface="+mn-lt"/>
                        </a:rPr>
                        <a:t>108 (42.7)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ED100"/>
                    </a:solidFill>
                  </a:tcPr>
                </a:tc>
                <a:tc>
                  <a:txBody>
                    <a:bodyPr/>
                    <a:lstStyle/>
                    <a:p>
                      <a:pPr algn="ctr">
                        <a:spcBef>
                          <a:spcPts val="600"/>
                        </a:spcBef>
                      </a:pPr>
                      <a:r>
                        <a:rPr lang="en-AU" sz="1200">
                          <a:latin typeface="+mn-lt"/>
                        </a:rPr>
                        <a:t>4 (1.6)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7000"/>
                        </a:lnSpc>
                        <a:spcBef>
                          <a:spcPts val="600"/>
                        </a:spcBef>
                        <a:spcAft>
                          <a:spcPts val="800"/>
                        </a:spcAft>
                      </a:pPr>
                      <a:r>
                        <a:rPr lang="en-AU" sz="1200">
                          <a:latin typeface="+mn-lt"/>
                        </a:rPr>
                        <a:t>227 (89.7)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6713529"/>
                  </a:ext>
                </a:extLst>
              </a:tr>
              <a:tr h="169937">
                <a:tc vMerge="1">
                  <a:txBody>
                    <a:bodyPr/>
                    <a:lstStyle/>
                    <a:p>
                      <a:endParaRPr lang="en-GB"/>
                    </a:p>
                  </a:txBody>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Missing</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7000"/>
                        </a:lnSpc>
                        <a:spcBef>
                          <a:spcPts val="600"/>
                        </a:spcBef>
                        <a:spcAft>
                          <a:spcPts val="800"/>
                        </a:spcAft>
                      </a:pPr>
                      <a:r>
                        <a:rPr lang="en-AU" sz="1200">
                          <a:latin typeface="+mn-lt"/>
                        </a:rPr>
                        <a:t>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13714238"/>
                  </a:ext>
                </a:extLst>
              </a:tr>
              <a:tr h="169937">
                <a:tc vMerge="1">
                  <a:txBody>
                    <a:bodyPr/>
                    <a:lstStyle/>
                    <a:p>
                      <a:endParaRPr lang="en-AU"/>
                    </a:p>
                  </a:txBody>
                  <a:tcPr/>
                </a:tc>
                <a:tc>
                  <a:txBody>
                    <a:bodyPr/>
                    <a:lstStyle/>
                    <a:p>
                      <a:pPr algn="ctr">
                        <a:lnSpc>
                          <a:spcPct val="107000"/>
                        </a:lnSpc>
                        <a:spcBef>
                          <a:spcPts val="600"/>
                        </a:spcBef>
                        <a:spcAft>
                          <a:spcPts val="800"/>
                        </a:spcAft>
                      </a:pPr>
                      <a:r>
                        <a:rPr lang="en-AU" sz="1200" kern="100">
                          <a:effectLst/>
                          <a:latin typeface="+mn-lt"/>
                          <a:ea typeface="Calibri" panose="020F0502020204030204" pitchFamily="34" charset="0"/>
                          <a:cs typeface="Arial" panose="020B0604020202020204" pitchFamily="34" charset="0"/>
                        </a:rPr>
                        <a:t>Total</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spcBef>
                          <a:spcPts val="600"/>
                        </a:spcBef>
                      </a:pPr>
                      <a:r>
                        <a:rPr lang="en-AU" sz="1200">
                          <a:latin typeface="+mn-lt"/>
                        </a:rPr>
                        <a:t>41 (16.2)</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100 (39.5)</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108 (42.7)</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4 (1.6)</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spcBef>
                          <a:spcPts val="600"/>
                        </a:spcBef>
                      </a:pPr>
                      <a:r>
                        <a:rPr lang="en-AU" sz="1200">
                          <a:latin typeface="+mn-lt"/>
                        </a:rPr>
                        <a:t>253 (100.0)</a:t>
                      </a:r>
                    </a:p>
                  </a:txBody>
                  <a:tcPr marL="11901" marR="11901" marT="0"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12700" cap="flat" cmpd="sng" algn="ctr">
                      <a:solidFill>
                        <a:srgbClr val="9D9D9D"/>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22056064"/>
                  </a:ext>
                </a:extLst>
              </a:tr>
            </a:tbl>
          </a:graphicData>
        </a:graphic>
      </p:graphicFrame>
      <p:grpSp>
        <p:nvGrpSpPr>
          <p:cNvPr id="8" name="Group 7">
            <a:extLst>
              <a:ext uri="{FF2B5EF4-FFF2-40B4-BE49-F238E27FC236}">
                <a16:creationId xmlns:a16="http://schemas.microsoft.com/office/drawing/2014/main" id="{9AE30538-850C-394B-215F-CCE20844FD84}"/>
              </a:ext>
            </a:extLst>
          </p:cNvPr>
          <p:cNvGrpSpPr/>
          <p:nvPr/>
        </p:nvGrpSpPr>
        <p:grpSpPr>
          <a:xfrm>
            <a:off x="10887340" y="147750"/>
            <a:ext cx="1175757" cy="1027506"/>
            <a:chOff x="10411256" y="2243313"/>
            <a:chExt cx="1175757" cy="1027506"/>
          </a:xfrm>
        </p:grpSpPr>
        <p:sp>
          <p:nvSpPr>
            <p:cNvPr id="11" name="Rectangle 10">
              <a:extLst>
                <a:ext uri="{FF2B5EF4-FFF2-40B4-BE49-F238E27FC236}">
                  <a16:creationId xmlns:a16="http://schemas.microsoft.com/office/drawing/2014/main" id="{81153240-6952-4847-1827-274A65BCA920}"/>
                </a:ext>
              </a:extLst>
            </p:cNvPr>
            <p:cNvSpPr/>
            <p:nvPr/>
          </p:nvSpPr>
          <p:spPr>
            <a:xfrm>
              <a:off x="10411257" y="2256906"/>
              <a:ext cx="246888" cy="246888"/>
            </a:xfrm>
            <a:prstGeom prst="rect">
              <a:avLst/>
            </a:prstGeom>
            <a:solidFill>
              <a:srgbClr val="0080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AU" sz="1667" b="0" i="0" u="none" strike="noStrike" kern="1200" cap="none" spc="0" normalizeH="0" baseline="0" noProof="0">
                <a:ln>
                  <a:noFill/>
                </a:ln>
                <a:solidFill>
                  <a:srgbClr val="FFFFFF"/>
                </a:solidFill>
                <a:effectLst/>
                <a:uLnTx/>
                <a:uFillTx/>
                <a:latin typeface="Arial"/>
                <a:ea typeface="+mn-ea"/>
                <a:cs typeface="+mn-cs"/>
              </a:endParaRPr>
            </a:p>
          </p:txBody>
        </p:sp>
        <p:sp>
          <p:nvSpPr>
            <p:cNvPr id="19" name="TextBox 18">
              <a:extLst>
                <a:ext uri="{FF2B5EF4-FFF2-40B4-BE49-F238E27FC236}">
                  <a16:creationId xmlns:a16="http://schemas.microsoft.com/office/drawing/2014/main" id="{1BA57977-0E2B-71BF-8469-D76DF2E40B77}"/>
                </a:ext>
              </a:extLst>
            </p:cNvPr>
            <p:cNvSpPr txBox="1"/>
            <p:nvPr/>
          </p:nvSpPr>
          <p:spPr>
            <a:xfrm>
              <a:off x="10679392" y="2243313"/>
              <a:ext cx="771365" cy="261610"/>
            </a:xfrm>
            <a:prstGeom prst="rect">
              <a:avLst/>
            </a:prstGeom>
            <a:noFill/>
            <a:ln>
              <a:noFill/>
            </a:ln>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212121"/>
                  </a:solidFill>
                  <a:effectLst/>
                  <a:uLnTx/>
                  <a:uFillTx/>
                  <a:latin typeface="Arial" charset="0"/>
                  <a:ea typeface="+mn-ea"/>
                  <a:cs typeface="+mn-cs"/>
                </a:rPr>
                <a:t>Improved</a:t>
              </a:r>
              <a:endParaRPr kumimoji="0" lang="en-AU" sz="1100" b="0" i="0" u="none" strike="noStrike" kern="1200" cap="none" spc="0" normalizeH="0" baseline="0" noProof="0">
                <a:ln>
                  <a:noFill/>
                </a:ln>
                <a:solidFill>
                  <a:srgbClr val="212121"/>
                </a:solidFill>
                <a:effectLst/>
                <a:uLnTx/>
                <a:uFillTx/>
                <a:latin typeface="Arial" charset="0"/>
                <a:ea typeface="+mn-ea"/>
                <a:cs typeface="+mn-cs"/>
              </a:endParaRPr>
            </a:p>
          </p:txBody>
        </p:sp>
        <p:sp>
          <p:nvSpPr>
            <p:cNvPr id="20" name="Rectangle 19">
              <a:extLst>
                <a:ext uri="{FF2B5EF4-FFF2-40B4-BE49-F238E27FC236}">
                  <a16:creationId xmlns:a16="http://schemas.microsoft.com/office/drawing/2014/main" id="{E0FC4774-95A7-157B-9EA0-1978F36F709E}"/>
                </a:ext>
              </a:extLst>
            </p:cNvPr>
            <p:cNvSpPr/>
            <p:nvPr/>
          </p:nvSpPr>
          <p:spPr>
            <a:xfrm>
              <a:off x="10411256" y="2630396"/>
              <a:ext cx="246888" cy="246888"/>
            </a:xfrm>
            <a:prstGeom prst="rect">
              <a:avLst/>
            </a:prstGeom>
            <a:solidFill>
              <a:srgbClr val="FED1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AU" sz="1667" b="0" i="0" u="none" strike="noStrike" kern="1200" cap="none" spc="0" normalizeH="0" baseline="0" noProof="0">
                <a:ln>
                  <a:noFill/>
                </a:ln>
                <a:solidFill>
                  <a:srgbClr val="FFFFFF"/>
                </a:solidFill>
                <a:effectLst/>
                <a:uLnTx/>
                <a:uFillTx/>
                <a:latin typeface="Arial"/>
                <a:ea typeface="+mn-ea"/>
                <a:cs typeface="+mn-cs"/>
              </a:endParaRPr>
            </a:p>
          </p:txBody>
        </p:sp>
        <p:sp>
          <p:nvSpPr>
            <p:cNvPr id="21" name="TextBox 20">
              <a:extLst>
                <a:ext uri="{FF2B5EF4-FFF2-40B4-BE49-F238E27FC236}">
                  <a16:creationId xmlns:a16="http://schemas.microsoft.com/office/drawing/2014/main" id="{2FF6D538-D8E4-F07A-A45A-017EA7865974}"/>
                </a:ext>
              </a:extLst>
            </p:cNvPr>
            <p:cNvSpPr txBox="1"/>
            <p:nvPr/>
          </p:nvSpPr>
          <p:spPr>
            <a:xfrm>
              <a:off x="10679392" y="2623035"/>
              <a:ext cx="907621" cy="261610"/>
            </a:xfrm>
            <a:prstGeom prst="rect">
              <a:avLst/>
            </a:prstGeom>
            <a:noFill/>
            <a:ln>
              <a:noFill/>
            </a:ln>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212121"/>
                  </a:solidFill>
                  <a:effectLst/>
                  <a:uLnTx/>
                  <a:uFillTx/>
                  <a:latin typeface="Arial" charset="0"/>
                  <a:ea typeface="+mn-ea"/>
                  <a:cs typeface="+mn-cs"/>
                </a:rPr>
                <a:t>Unchanged</a:t>
              </a:r>
              <a:endParaRPr kumimoji="0" lang="en-AU" sz="1100" b="0" i="0" u="none" strike="noStrike" kern="1200" cap="none" spc="0" normalizeH="0" baseline="0" noProof="0">
                <a:ln>
                  <a:noFill/>
                </a:ln>
                <a:solidFill>
                  <a:srgbClr val="212121"/>
                </a:solidFill>
                <a:effectLst/>
                <a:uLnTx/>
                <a:uFillTx/>
                <a:latin typeface="Arial" charset="0"/>
                <a:ea typeface="+mn-ea"/>
                <a:cs typeface="+mn-cs"/>
              </a:endParaRPr>
            </a:p>
          </p:txBody>
        </p:sp>
        <p:sp>
          <p:nvSpPr>
            <p:cNvPr id="22" name="Rectangle 21">
              <a:extLst>
                <a:ext uri="{FF2B5EF4-FFF2-40B4-BE49-F238E27FC236}">
                  <a16:creationId xmlns:a16="http://schemas.microsoft.com/office/drawing/2014/main" id="{01ECD9B2-C0BC-B386-54D3-85694D33EB7A}"/>
                </a:ext>
              </a:extLst>
            </p:cNvPr>
            <p:cNvSpPr/>
            <p:nvPr/>
          </p:nvSpPr>
          <p:spPr>
            <a:xfrm>
              <a:off x="10411257" y="3016570"/>
              <a:ext cx="246888" cy="246888"/>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AU" sz="1667" b="0" i="0" u="none" strike="noStrike" kern="1200" cap="none" spc="0" normalizeH="0" baseline="0" noProof="0">
                <a:ln>
                  <a:noFill/>
                </a:ln>
                <a:solidFill>
                  <a:srgbClr val="FFFFFF"/>
                </a:solidFill>
                <a:effectLst/>
                <a:uLnTx/>
                <a:uFillTx/>
                <a:latin typeface="Arial"/>
                <a:ea typeface="+mn-ea"/>
                <a:cs typeface="+mn-cs"/>
              </a:endParaRPr>
            </a:p>
          </p:txBody>
        </p:sp>
        <p:sp>
          <p:nvSpPr>
            <p:cNvPr id="23" name="TextBox 22">
              <a:extLst>
                <a:ext uri="{FF2B5EF4-FFF2-40B4-BE49-F238E27FC236}">
                  <a16:creationId xmlns:a16="http://schemas.microsoft.com/office/drawing/2014/main" id="{5E0D9D26-A9C9-1919-4537-219BF7212625}"/>
                </a:ext>
              </a:extLst>
            </p:cNvPr>
            <p:cNvSpPr txBox="1"/>
            <p:nvPr/>
          </p:nvSpPr>
          <p:spPr>
            <a:xfrm>
              <a:off x="10679392" y="3009209"/>
              <a:ext cx="827471" cy="261610"/>
            </a:xfrm>
            <a:prstGeom prst="rect">
              <a:avLst/>
            </a:prstGeom>
            <a:noFill/>
            <a:ln>
              <a:noFill/>
            </a:ln>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a:ln>
                    <a:noFill/>
                  </a:ln>
                  <a:solidFill>
                    <a:srgbClr val="212121"/>
                  </a:solidFill>
                  <a:effectLst/>
                  <a:uLnTx/>
                  <a:uFillTx/>
                  <a:latin typeface="Arial" charset="0"/>
                  <a:ea typeface="+mn-ea"/>
                  <a:cs typeface="+mn-cs"/>
                </a:rPr>
                <a:t>Worsened</a:t>
              </a:r>
              <a:endParaRPr kumimoji="0" lang="en-AU" sz="1100" b="0" i="0" u="none" strike="noStrike" kern="1200" cap="none" spc="0" normalizeH="0" baseline="0" noProof="0">
                <a:ln>
                  <a:noFill/>
                </a:ln>
                <a:solidFill>
                  <a:srgbClr val="212121"/>
                </a:solidFill>
                <a:effectLst/>
                <a:uLnTx/>
                <a:uFillTx/>
                <a:latin typeface="Arial" charset="0"/>
                <a:ea typeface="+mn-ea"/>
                <a:cs typeface="+mn-cs"/>
              </a:endParaRPr>
            </a:p>
          </p:txBody>
        </p:sp>
      </p:grpSp>
      <p:sp>
        <p:nvSpPr>
          <p:cNvPr id="6" name="Content Placeholder 23">
            <a:extLst>
              <a:ext uri="{FF2B5EF4-FFF2-40B4-BE49-F238E27FC236}">
                <a16:creationId xmlns:a16="http://schemas.microsoft.com/office/drawing/2014/main" id="{137DB51F-126C-0DA1-C67E-1BA2AFE7BAF5}"/>
              </a:ext>
            </a:extLst>
          </p:cNvPr>
          <p:cNvSpPr txBox="1">
            <a:spLocks/>
          </p:cNvSpPr>
          <p:nvPr/>
        </p:nvSpPr>
        <p:spPr bwMode="auto">
          <a:xfrm>
            <a:off x="636486" y="6005361"/>
            <a:ext cx="1097280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0" tIns="45720" rIns="0" bIns="45720" numCol="1" anchor="b" anchorCtr="0" compatLnSpc="1">
            <a:prstTxWarp prst="textNoShape">
              <a:avLst/>
            </a:prstTxWarp>
            <a:spAutoFit/>
          </a:bodyPr>
          <a:lstStyle>
            <a:lvl1pPr marL="0" indent="0" algn="l" rtl="0" eaLnBrk="1" fontAlgn="base" hangingPunct="1">
              <a:spcBef>
                <a:spcPts val="2000"/>
              </a:spcBef>
              <a:spcAft>
                <a:spcPct val="0"/>
              </a:spcAft>
              <a:buClr>
                <a:srgbClr val="E1251B"/>
              </a:buClr>
              <a:buFont typeface="Wingdings" panose="05000000000000000000" pitchFamily="2" charset="2"/>
              <a:buNone/>
              <a:defRPr sz="900" b="0">
                <a:solidFill>
                  <a:schemeClr val="tx1"/>
                </a:solidFill>
                <a:latin typeface="Arial" panose="020B0604020202020204" pitchFamily="34" charset="0"/>
                <a:ea typeface="ヒラギノ角ゴ Pro W3" charset="0"/>
                <a:cs typeface="Arial" panose="020B0604020202020204" pitchFamily="34" charset="0"/>
              </a:defRPr>
            </a:lvl1pPr>
            <a:lvl2pPr marL="347663" indent="-347663" algn="l" rtl="0" eaLnBrk="1" fontAlgn="base" hangingPunct="1">
              <a:lnSpc>
                <a:spcPct val="95000"/>
              </a:lnSpc>
              <a:spcBef>
                <a:spcPts val="1200"/>
              </a:spcBef>
              <a:spcAft>
                <a:spcPct val="0"/>
              </a:spcAft>
              <a:buClr>
                <a:schemeClr val="accent1"/>
              </a:buClr>
              <a:buFont typeface="Arial" panose="020B0604020202020204" pitchFamily="34" charset="0"/>
              <a:buChar char="■"/>
              <a:defRPr sz="1000" b="0">
                <a:solidFill>
                  <a:schemeClr val="tx1"/>
                </a:solidFill>
                <a:latin typeface="+mn-lt"/>
                <a:ea typeface="ヒラギノ角ゴ Pro W3" charset="0"/>
                <a:cs typeface="DIN-Regular"/>
              </a:defRPr>
            </a:lvl2pPr>
            <a:lvl3pPr marL="741363" indent="-336550" algn="l" rtl="0" eaLnBrk="1" fontAlgn="base" hangingPunct="1">
              <a:lnSpc>
                <a:spcPct val="95000"/>
              </a:lnSpc>
              <a:spcBef>
                <a:spcPts val="800"/>
              </a:spcBef>
              <a:spcAft>
                <a:spcPct val="0"/>
              </a:spcAft>
              <a:buClr>
                <a:schemeClr val="accent1"/>
              </a:buClr>
              <a:buFont typeface="Arial" panose="020B0604020202020204" pitchFamily="34" charset="0"/>
              <a:buChar char="–"/>
              <a:defRPr sz="1000" b="0">
                <a:solidFill>
                  <a:schemeClr val="tx1"/>
                </a:solidFill>
                <a:latin typeface="+mn-lt"/>
                <a:ea typeface="ヒラギノ角ゴ Pro W3" charset="0"/>
                <a:cs typeface="DIN-Regular"/>
              </a:defRPr>
            </a:lvl3pPr>
            <a:lvl4pPr marL="1087438" indent="-288925" algn="l" rtl="0" eaLnBrk="1" fontAlgn="base" hangingPunct="1">
              <a:lnSpc>
                <a:spcPct val="95000"/>
              </a:lnSpc>
              <a:spcBef>
                <a:spcPts val="800"/>
              </a:spcBef>
              <a:spcAft>
                <a:spcPct val="0"/>
              </a:spcAft>
              <a:buClr>
                <a:schemeClr val="accent1"/>
              </a:buClr>
              <a:buChar char="•"/>
              <a:defRPr sz="1000" b="0">
                <a:solidFill>
                  <a:schemeClr val="tx1"/>
                </a:solidFill>
                <a:latin typeface="+mn-lt"/>
                <a:ea typeface="ヒラギノ角ゴ Pro W3" charset="0"/>
                <a:cs typeface="DIN-Regular"/>
              </a:defRPr>
            </a:lvl4pPr>
            <a:lvl5pPr marL="0" indent="0" algn="l" rtl="0" eaLnBrk="1" fontAlgn="base" hangingPunct="1">
              <a:spcBef>
                <a:spcPts val="900"/>
              </a:spcBef>
              <a:spcAft>
                <a:spcPts val="900"/>
              </a:spcAft>
              <a:buClr>
                <a:schemeClr val="accent3"/>
              </a:buClr>
              <a:buNone/>
              <a:defRPr sz="1000" b="0">
                <a:solidFill>
                  <a:schemeClr val="tx1"/>
                </a:solidFill>
                <a:latin typeface="+mn-lt"/>
                <a:ea typeface="ヒラギノ角ゴ Pro W3" charset="0"/>
                <a:cs typeface="DIN-Regular"/>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marL="0" marR="0" lvl="0" indent="0" algn="l" defTabSz="914400" rtl="0" eaLnBrk="1" fontAlgn="base" latinLnBrk="0" hangingPunct="1">
              <a:lnSpc>
                <a:spcPct val="100000"/>
              </a:lnSpc>
              <a:spcBef>
                <a:spcPts val="0"/>
              </a:spcBef>
              <a:spcAft>
                <a:spcPct val="0"/>
              </a:spcAft>
              <a:buClr>
                <a:srgbClr val="E1251B"/>
              </a:buClr>
              <a:buSzTx/>
              <a:buFont typeface="Wingdings" panose="05000000000000000000" pitchFamily="2" charset="2"/>
              <a:buNone/>
              <a:tabLst/>
              <a:defRPr/>
            </a:pPr>
            <a:r>
              <a:rPr kumimoji="0" lang="en-GB" sz="900" b="0" i="0" u="none" strike="noStrike" kern="1200" cap="none" spc="0" normalizeH="0" baseline="30000" noProof="0">
                <a:ln>
                  <a:noFill/>
                </a:ln>
                <a:solidFill>
                  <a:srgbClr val="212121"/>
                </a:solidFill>
                <a:effectLst/>
                <a:uLnTx/>
                <a:uFillTx/>
                <a:latin typeface="Arial" panose="020B0604020202020204" pitchFamily="34" charset="0"/>
                <a:cs typeface="Arial" panose="020B0604020202020204" pitchFamily="34" charset="0"/>
              </a:rPr>
              <a:t>a</a:t>
            </a:r>
            <a:r>
              <a:rPr kumimoji="0" lang="en-GB" sz="900" b="0" i="0"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t>Healthy = WHtR &lt;0.5, Increased = WHtR ≥0.5 and &lt;0.6, High = WHtR ≥0.6; </a:t>
            </a:r>
            <a:r>
              <a:rPr kumimoji="0" lang="en-GB" sz="900" b="0" i="0" u="none" strike="noStrike" kern="1200" cap="none" spc="0" normalizeH="0" baseline="30000" noProof="0">
                <a:ln>
                  <a:noFill/>
                </a:ln>
                <a:solidFill>
                  <a:srgbClr val="212121"/>
                </a:solidFill>
                <a:effectLst/>
                <a:uLnTx/>
                <a:uFillTx/>
                <a:latin typeface="Arial" panose="020B0604020202020204" pitchFamily="34" charset="0"/>
                <a:cs typeface="Arial" panose="020B0604020202020204" pitchFamily="34" charset="0"/>
              </a:rPr>
              <a:t>b</a:t>
            </a:r>
            <a:r>
              <a:rPr kumimoji="0" lang="en-GB" sz="900" b="0" i="0"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t>Post-baseline values are the last non-missing value. </a:t>
            </a:r>
          </a:p>
          <a:p>
            <a:pPr marL="0" marR="0" lvl="0" indent="0" algn="l" defTabSz="914400" rtl="0" eaLnBrk="1" fontAlgn="base" latinLnBrk="0" hangingPunct="1">
              <a:lnSpc>
                <a:spcPct val="100000"/>
              </a:lnSpc>
              <a:spcBef>
                <a:spcPts val="0"/>
              </a:spcBef>
              <a:spcAft>
                <a:spcPct val="0"/>
              </a:spcAft>
              <a:buClr>
                <a:srgbClr val="E1251B"/>
              </a:buClr>
              <a:buSzTx/>
              <a:buFont typeface="Wingdings" panose="05000000000000000000" pitchFamily="2" charset="2"/>
              <a:buNone/>
              <a:tabLst/>
              <a:defRPr/>
            </a:pPr>
            <a:r>
              <a:rPr kumimoji="0" lang="en-GB" sz="900" b="0" i="1"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t>N=number of participants in the population in the specific treatment group; n=number of participants in each shift category; TZP=tirzepatide; </a:t>
            </a:r>
            <a:r>
              <a:rPr kumimoji="0" lang="en-GB" sz="900" b="0" i="0"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t>WHtR</a:t>
            </a:r>
            <a:r>
              <a:rPr kumimoji="0" lang="en-GB" sz="900" b="0" i="1"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t>=waist-to-height ratio</a:t>
            </a:r>
            <a:r>
              <a:rPr kumimoji="0" lang="en-GB" sz="900" b="0" i="0"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t>.</a:t>
            </a:r>
            <a:br>
              <a:rPr kumimoji="0" lang="en-GB" sz="900" b="0" i="0"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br>
            <a:br>
              <a:rPr kumimoji="0" lang="en-GB" sz="900" b="0" i="0"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br>
            <a:r>
              <a:rPr kumimoji="0" lang="en-US" sz="900" b="0" i="0"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rPr>
              <a:t>Sattar N, et al. J Endocrinol Invest. 2026;49(6):1237–1243.</a:t>
            </a:r>
          </a:p>
          <a:p>
            <a:pPr marL="0" marR="0" lvl="0" indent="0" algn="l" defTabSz="914400" rtl="0" eaLnBrk="1" fontAlgn="base" latinLnBrk="0" hangingPunct="1">
              <a:lnSpc>
                <a:spcPct val="100000"/>
              </a:lnSpc>
              <a:spcBef>
                <a:spcPts val="0"/>
              </a:spcBef>
              <a:spcAft>
                <a:spcPct val="0"/>
              </a:spcAft>
              <a:buClr>
                <a:srgbClr val="E1251B"/>
              </a:buClr>
              <a:buSzTx/>
              <a:buFont typeface="Wingdings" panose="05000000000000000000" pitchFamily="2" charset="2"/>
              <a:buNone/>
              <a:tabLst/>
              <a:defRPr/>
            </a:pPr>
            <a:endParaRPr kumimoji="0" lang="en-GB" sz="900" b="0" i="0" u="none" strike="noStrike" kern="1200" cap="none" spc="0" normalizeH="0" baseline="0" noProof="0">
              <a:ln>
                <a:noFill/>
              </a:ln>
              <a:solidFill>
                <a:srgbClr val="212121"/>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458BF8D-8AD0-CAA8-3787-F44C4ACF6647}"/>
              </a:ext>
            </a:extLst>
          </p:cNvPr>
          <p:cNvSpPr txBox="1"/>
          <p:nvPr/>
        </p:nvSpPr>
        <p:spPr>
          <a:xfrm>
            <a:off x="695534" y="1133947"/>
            <a:ext cx="742302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12121"/>
                </a:solidFill>
                <a:effectLst/>
                <a:uLnTx/>
                <a:uFillTx/>
                <a:latin typeface="Arial"/>
                <a:ea typeface="+mn-ea"/>
                <a:cs typeface="+mn-cs"/>
              </a:rPr>
              <a:t>Post hoc Surmount-1 extension a 3 anni (2025) </a:t>
            </a:r>
          </a:p>
        </p:txBody>
      </p:sp>
      <p:sp>
        <p:nvSpPr>
          <p:cNvPr id="9" name="Title 1">
            <a:extLst>
              <a:ext uri="{FF2B5EF4-FFF2-40B4-BE49-F238E27FC236}">
                <a16:creationId xmlns:a16="http://schemas.microsoft.com/office/drawing/2014/main" id="{4BE1E879-8667-1C02-382C-1D14016EC3B3}"/>
              </a:ext>
            </a:extLst>
          </p:cNvPr>
          <p:cNvSpPr txBox="1">
            <a:spLocks/>
          </p:cNvSpPr>
          <p:nvPr/>
        </p:nvSpPr>
        <p:spPr bwMode="auto">
          <a:xfrm>
            <a:off x="716781" y="-83046"/>
            <a:ext cx="9772388" cy="1425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0" tIns="45720" rIns="0" bIns="45720" numCol="1" anchor="ctr" anchorCtr="0" compatLnSpc="1">
            <a:prstTxWarp prst="textNoShape">
              <a:avLst/>
            </a:prstTxWarp>
            <a:noAutofit/>
          </a:bodyPr>
          <a:lstStyle>
            <a:lvl1pPr algn="l" rtl="0" eaLnBrk="1" fontAlgn="base" hangingPunct="1">
              <a:spcBef>
                <a:spcPct val="0"/>
              </a:spcBef>
              <a:spcAft>
                <a:spcPct val="0"/>
              </a:spcAft>
              <a:defRPr sz="3400" b="1" i="0">
                <a:solidFill>
                  <a:srgbClr val="FFFFFF"/>
                </a:solidFill>
                <a:latin typeface="Times New Roman" panose="02020603050405020304" pitchFamily="18" charset="0"/>
                <a:ea typeface="Times New Roman" panose="02020603050405020304" pitchFamily="18" charset="0"/>
                <a:cs typeface="Times New Roman" panose="02020603050405020304" pitchFamily="18" charset="0"/>
              </a:defRPr>
            </a:lvl1pPr>
            <a:lvl2pPr algn="l" rtl="0" eaLnBrk="1" fontAlgn="base" hangingPunct="1">
              <a:spcBef>
                <a:spcPct val="0"/>
              </a:spcBef>
              <a:spcAft>
                <a:spcPct val="0"/>
              </a:spcAft>
              <a:defRPr sz="3600" b="1">
                <a:solidFill>
                  <a:schemeClr val="bg1"/>
                </a:solidFill>
                <a:latin typeface="Arial" charset="0"/>
                <a:ea typeface="ヒラギノ角ゴ Pro W3" charset="0"/>
              </a:defRPr>
            </a:lvl2pPr>
            <a:lvl3pPr algn="l" rtl="0" eaLnBrk="1" fontAlgn="base" hangingPunct="1">
              <a:spcBef>
                <a:spcPct val="0"/>
              </a:spcBef>
              <a:spcAft>
                <a:spcPct val="0"/>
              </a:spcAft>
              <a:defRPr sz="3600" b="1">
                <a:solidFill>
                  <a:schemeClr val="bg1"/>
                </a:solidFill>
                <a:latin typeface="Arial" charset="0"/>
                <a:ea typeface="ヒラギノ角ゴ Pro W3" charset="0"/>
              </a:defRPr>
            </a:lvl3pPr>
            <a:lvl4pPr algn="l" rtl="0" eaLnBrk="1" fontAlgn="base" hangingPunct="1">
              <a:spcBef>
                <a:spcPct val="0"/>
              </a:spcBef>
              <a:spcAft>
                <a:spcPct val="0"/>
              </a:spcAft>
              <a:defRPr sz="3600" b="1">
                <a:solidFill>
                  <a:schemeClr val="bg1"/>
                </a:solidFill>
                <a:latin typeface="Arial" charset="0"/>
                <a:ea typeface="ヒラギノ角ゴ Pro W3" charset="0"/>
              </a:defRPr>
            </a:lvl4pPr>
            <a:lvl5pPr algn="l" rtl="0" eaLnBrk="1" fontAlgn="base" hangingPunct="1">
              <a:spcBef>
                <a:spcPct val="0"/>
              </a:spcBef>
              <a:spcAft>
                <a:spcPct val="0"/>
              </a:spcAft>
              <a:defRPr sz="3600" b="1">
                <a:solidFill>
                  <a:schemeClr val="bg1"/>
                </a:solidFill>
                <a:latin typeface="Arial" charset="0"/>
                <a:ea typeface="ヒラギノ角ゴ Pro W3" charset="0"/>
              </a:defRPr>
            </a:lvl5pPr>
            <a:lvl6pPr marL="457200" algn="l" rtl="0" eaLnBrk="1" fontAlgn="base" hangingPunct="1">
              <a:spcBef>
                <a:spcPct val="0"/>
              </a:spcBef>
              <a:spcAft>
                <a:spcPct val="0"/>
              </a:spcAft>
              <a:defRPr sz="3600" b="1">
                <a:solidFill>
                  <a:schemeClr val="bg1"/>
                </a:solidFill>
                <a:latin typeface="Arial" charset="0"/>
              </a:defRPr>
            </a:lvl6pPr>
            <a:lvl7pPr marL="914400" algn="l" rtl="0" eaLnBrk="1" fontAlgn="base" hangingPunct="1">
              <a:spcBef>
                <a:spcPct val="0"/>
              </a:spcBef>
              <a:spcAft>
                <a:spcPct val="0"/>
              </a:spcAft>
              <a:defRPr sz="3600" b="1">
                <a:solidFill>
                  <a:schemeClr val="bg1"/>
                </a:solidFill>
                <a:latin typeface="Arial" charset="0"/>
              </a:defRPr>
            </a:lvl7pPr>
            <a:lvl8pPr marL="1371600" algn="l" rtl="0" eaLnBrk="1" fontAlgn="base" hangingPunct="1">
              <a:spcBef>
                <a:spcPct val="0"/>
              </a:spcBef>
              <a:spcAft>
                <a:spcPct val="0"/>
              </a:spcAft>
              <a:defRPr sz="3600" b="1">
                <a:solidFill>
                  <a:schemeClr val="bg1"/>
                </a:solidFill>
                <a:latin typeface="Arial" charset="0"/>
              </a:defRPr>
            </a:lvl8pPr>
            <a:lvl9pPr marL="1828800" algn="l" rtl="0" eaLnBrk="1" fontAlgn="base" hangingPunct="1">
              <a:spcBef>
                <a:spcPct val="0"/>
              </a:spcBef>
              <a:spcAft>
                <a:spcPct val="0"/>
              </a:spcAft>
              <a:defRPr sz="3600" b="1">
                <a:solidFill>
                  <a:schemeClr val="bg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it-IT" sz="2400" b="1" i="0" u="none" strike="noStrike" kern="0" cap="none" spc="0" normalizeH="0" baseline="0" noProof="0">
                <a:ln>
                  <a:noFill/>
                </a:ln>
                <a:solidFill>
                  <a:srgbClr val="E1251B"/>
                </a:solidFill>
                <a:effectLst/>
                <a:uLnTx/>
                <a:uFillTx/>
                <a:latin typeface="Arial Black" panose="020B0A04020102020204" pitchFamily="34" charset="0"/>
                <a:cs typeface="Times New Roman" panose="02020603050405020304" pitchFamily="18" charset="0"/>
              </a:rPr>
              <a:t>Oltre il BMI: Rapporto circonferenza vita-altezza (WHtR)</a:t>
            </a:r>
            <a:r>
              <a:rPr kumimoji="0" lang="it-IT" sz="2400" b="1" i="0" u="none" strike="noStrike" kern="0" cap="none" spc="0" normalizeH="0" baseline="30000" noProof="0">
                <a:ln>
                  <a:noFill/>
                </a:ln>
                <a:solidFill>
                  <a:srgbClr val="E1251B"/>
                </a:solidFill>
                <a:effectLst/>
                <a:uLnTx/>
                <a:uFillTx/>
                <a:latin typeface="Arial Black" panose="020B0A04020102020204" pitchFamily="34" charset="0"/>
                <a:cs typeface="Times New Roman" panose="02020603050405020304" pitchFamily="18" charset="0"/>
              </a:rPr>
              <a:t>a</a:t>
            </a:r>
            <a:r>
              <a:rPr kumimoji="0" lang="it-IT" sz="2400" b="1" i="0" u="none" strike="noStrike" kern="0" cap="none" spc="0" normalizeH="0" baseline="0" noProof="0">
                <a:ln>
                  <a:noFill/>
                </a:ln>
                <a:solidFill>
                  <a:srgbClr val="E1251B"/>
                </a:solidFill>
                <a:effectLst/>
                <a:uLnTx/>
                <a:uFillTx/>
                <a:latin typeface="Arial Black" panose="020B0A04020102020204" pitchFamily="34" charset="0"/>
                <a:cs typeface="Times New Roman" panose="02020603050405020304" pitchFamily="18" charset="0"/>
              </a:rPr>
              <a:t> </a:t>
            </a:r>
            <a:br>
              <a:rPr kumimoji="0" lang="it-IT" sz="2400" b="1" i="0" u="none" strike="noStrike" kern="0" cap="none" spc="0" normalizeH="0" baseline="0" noProof="0">
                <a:ln>
                  <a:noFill/>
                </a:ln>
                <a:solidFill>
                  <a:srgbClr val="E1251B"/>
                </a:solidFill>
                <a:effectLst/>
                <a:uLnTx/>
                <a:uFillTx/>
                <a:latin typeface="Arial Black" panose="020B0A04020102020204" pitchFamily="34" charset="0"/>
                <a:cs typeface="Times New Roman" panose="02020603050405020304" pitchFamily="18" charset="0"/>
              </a:rPr>
            </a:br>
            <a:r>
              <a:rPr kumimoji="0" lang="it-IT" sz="1600" b="1" i="0" u="none" strike="noStrike" kern="0" cap="none" spc="0" normalizeH="0" baseline="0" noProof="0">
                <a:ln>
                  <a:noFill/>
                </a:ln>
                <a:solidFill>
                  <a:srgbClr val="D52B1E"/>
                </a:solidFill>
                <a:effectLst/>
                <a:uLnTx/>
                <a:uFillTx/>
                <a:latin typeface="Arial Black" panose="020B0A04020102020204" pitchFamily="34" charset="0"/>
                <a:cs typeface="Times New Roman" panose="02020603050405020304" pitchFamily="18" charset="0"/>
              </a:rPr>
              <a:t>Tirzepatide</a:t>
            </a:r>
            <a:r>
              <a:rPr kumimoji="0" lang="it-IT" sz="1600" b="1" i="0" u="none" strike="noStrike" kern="0" cap="none" spc="0" normalizeH="0" baseline="0" noProof="0">
                <a:ln>
                  <a:noFill/>
                </a:ln>
                <a:solidFill>
                  <a:srgbClr val="212121"/>
                </a:solidFill>
                <a:effectLst/>
                <a:uLnTx/>
                <a:uFillTx/>
                <a:latin typeface="Arial Black" panose="020B0A04020102020204" pitchFamily="34" charset="0"/>
                <a:cs typeface="Times New Roman" panose="02020603050405020304" pitchFamily="18" charset="0"/>
              </a:rPr>
              <a:t> ha dimostrato un </a:t>
            </a:r>
            <a:r>
              <a:rPr kumimoji="0" lang="it-IT" sz="1600" b="1" i="0" u="none" strike="noStrike" kern="0" cap="none" spc="0" normalizeH="0" baseline="0" noProof="0">
                <a:ln>
                  <a:noFill/>
                </a:ln>
                <a:solidFill>
                  <a:srgbClr val="D52B1E"/>
                </a:solidFill>
                <a:effectLst/>
                <a:uLnTx/>
                <a:uFillTx/>
                <a:latin typeface="Arial Black" panose="020B0A04020102020204" pitchFamily="34" charset="0"/>
                <a:cs typeface="Times New Roman" panose="02020603050405020304" pitchFamily="18" charset="0"/>
              </a:rPr>
              <a:t>miglioramento </a:t>
            </a:r>
            <a:r>
              <a:rPr kumimoji="0" lang="it-IT" sz="1600" b="1" i="0" u="none" strike="noStrike" kern="0" cap="none" spc="0" normalizeH="0" baseline="0" noProof="0">
                <a:ln>
                  <a:noFill/>
                </a:ln>
                <a:solidFill>
                  <a:srgbClr val="212121"/>
                </a:solidFill>
                <a:effectLst/>
                <a:uLnTx/>
                <a:uFillTx/>
                <a:latin typeface="Arial Black" panose="020B0A04020102020204" pitchFamily="34" charset="0"/>
                <a:cs typeface="Times New Roman" panose="02020603050405020304" pitchFamily="18" charset="0"/>
              </a:rPr>
              <a:t>rispetto a placebo</a:t>
            </a:r>
            <a:r>
              <a:rPr kumimoji="0" lang="it-IT" sz="1600" b="1" i="0" u="none" strike="noStrike" kern="0" cap="none" spc="0" normalizeH="0" baseline="0" noProof="0">
                <a:ln>
                  <a:noFill/>
                </a:ln>
                <a:solidFill>
                  <a:srgbClr val="D52B1E"/>
                </a:solidFill>
                <a:effectLst/>
                <a:uLnTx/>
                <a:uFillTx/>
                <a:latin typeface="Arial Black" panose="020B0A04020102020204" pitchFamily="34" charset="0"/>
                <a:cs typeface="Times New Roman" panose="02020603050405020304" pitchFamily="18" charset="0"/>
              </a:rPr>
              <a:t> nei risultati del rapporto vita-altezza </a:t>
            </a:r>
            <a:r>
              <a:rPr kumimoji="0" lang="it-IT" sz="1600" b="1" i="0" u="none" strike="noStrike" kern="0" cap="none" spc="0" normalizeH="0" baseline="0" noProof="0">
                <a:ln>
                  <a:noFill/>
                </a:ln>
                <a:solidFill>
                  <a:srgbClr val="212121"/>
                </a:solidFill>
                <a:effectLst/>
                <a:uLnTx/>
                <a:uFillTx/>
                <a:latin typeface="Arial Black" panose="020B0A04020102020204" pitchFamily="34" charset="0"/>
                <a:cs typeface="Times New Roman" panose="02020603050405020304" pitchFamily="18" charset="0"/>
              </a:rPr>
              <a:t>in una maggiore proporzione di partecipanti trattati alla Settimana 176</a:t>
            </a:r>
            <a:endParaRPr kumimoji="0" lang="it-IT" sz="2400" b="1" i="0" u="none" strike="noStrike" kern="0" cap="none" spc="0" normalizeH="0" baseline="0" noProof="0">
              <a:ln>
                <a:noFill/>
              </a:ln>
              <a:solidFill>
                <a:srgbClr val="212121"/>
              </a:solidFill>
              <a:effectLst/>
              <a:uLnTx/>
              <a:uFillTx/>
              <a:latin typeface="Arial Black" panose="020B0A04020102020204" pitchFamily="34" charset="0"/>
              <a:cs typeface="Times New Roman" panose="02020603050405020304" pitchFamily="18" charset="0"/>
            </a:endParaRPr>
          </a:p>
        </p:txBody>
      </p:sp>
    </p:spTree>
    <p:extLst>
      <p:ext uri="{BB962C8B-B14F-4D97-AF65-F5344CB8AC3E}">
        <p14:creationId xmlns:p14="http://schemas.microsoft.com/office/powerpoint/2010/main" val="1182168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31DF620-1C45-B8BD-5C00-249DBB4AF1A1}"/>
              </a:ext>
            </a:extLst>
          </p:cNvPr>
          <p:cNvSpPr txBox="1">
            <a:spLocks/>
          </p:cNvSpPr>
          <p:nvPr/>
        </p:nvSpPr>
        <p:spPr>
          <a:xfrm>
            <a:off x="426738" y="1131217"/>
            <a:ext cx="7181070" cy="1042898"/>
          </a:xfrm>
          <a:prstGeom prst="rect">
            <a:avLst/>
          </a:prstGeom>
        </p:spPr>
        <p:txBody>
          <a:bodyPr anchor="t">
            <a:noAutofit/>
          </a:bodyPr>
          <a:lstStyle>
            <a:lvl1pPr algn="l" defTabSz="1219170" rtl="0" eaLnBrk="1" latinLnBrk="0" hangingPunct="1">
              <a:lnSpc>
                <a:spcPct val="90000"/>
              </a:lnSpc>
              <a:spcBef>
                <a:spcPct val="0"/>
              </a:spcBef>
              <a:buNone/>
              <a:defRPr sz="2400" b="1" i="0" kern="1200">
                <a:solidFill>
                  <a:srgbClr val="DB0003"/>
                </a:solidFill>
                <a:latin typeface="Arial Black" panose="020B0A04020102020204" pitchFamily="34" charset="0"/>
                <a:ea typeface="+mj-ea"/>
                <a:cs typeface="Arial" panose="020B0604020202020204" pitchFamily="34" charset="0"/>
              </a:defRPr>
            </a:lvl1pPr>
          </a:lstStyle>
          <a:p>
            <a:pPr marL="0" marR="0" lvl="0" indent="0" algn="l" defTabSz="1219170" rtl="0" eaLnBrk="1" fontAlgn="auto" latinLnBrk="0" hangingPunct="1">
              <a:lnSpc>
                <a:spcPct val="90000"/>
              </a:lnSpc>
              <a:spcBef>
                <a:spcPct val="0"/>
              </a:spcBef>
              <a:spcAft>
                <a:spcPts val="0"/>
              </a:spcAft>
              <a:buClrTx/>
              <a:buSzTx/>
              <a:buFontTx/>
              <a:buNone/>
              <a:tabLst/>
              <a:defRPr sz="2400"/>
            </a:pPr>
            <a:r>
              <a:rPr kumimoji="0" lang="en-US" sz="3800" b="1" i="0" u="none" strike="noStrike" kern="1200" cap="none" spc="0" normalizeH="0" baseline="0" noProof="0">
                <a:ln>
                  <a:noFill/>
                </a:ln>
                <a:solidFill>
                  <a:srgbClr val="C00000"/>
                </a:solidFill>
                <a:effectLst/>
                <a:uLnTx/>
                <a:uFillTx/>
                <a:latin typeface="Arial Black" panose="020B0A04020102020204" pitchFamily="34" charset="0"/>
                <a:ea typeface="+mj-ea"/>
                <a:cs typeface="Arial" panose="020B0604020202020204" pitchFamily="34" charset="0"/>
              </a:rPr>
              <a:t>SURMOUNT 5</a:t>
            </a:r>
            <a:br>
              <a:rPr kumimoji="0" lang="en-US" sz="3800" b="1" i="0" u="none" strike="noStrike" kern="1200" cap="none" spc="0" normalizeH="0" baseline="0" noProof="0">
                <a:ln>
                  <a:noFill/>
                </a:ln>
                <a:solidFill>
                  <a:srgbClr val="C00000"/>
                </a:solidFill>
                <a:effectLst/>
                <a:uLnTx/>
                <a:uFillTx/>
                <a:latin typeface="Arial Black" panose="020B0A04020102020204" pitchFamily="34" charset="0"/>
                <a:ea typeface="+mj-ea"/>
                <a:cs typeface="Arial" panose="020B0604020202020204" pitchFamily="34" charset="0"/>
              </a:rPr>
            </a:br>
            <a:r>
              <a:rPr kumimoji="0" lang="en-US" sz="3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il primo studio head-to-head </a:t>
            </a:r>
            <a:r>
              <a:rPr kumimoji="0" lang="en-US" sz="3800" b="1" i="0" u="none" strike="noStrike" kern="1200" cap="none" spc="0" normalizeH="0" baseline="0" noProof="0" err="1">
                <a:ln>
                  <a:noFill/>
                </a:ln>
                <a:solidFill>
                  <a:prstClr val="black"/>
                </a:solidFill>
                <a:effectLst/>
                <a:uLnTx/>
                <a:uFillTx/>
                <a:latin typeface="Arial Black" panose="020B0A04020102020204" pitchFamily="34" charset="0"/>
                <a:ea typeface="+mj-ea"/>
                <a:cs typeface="Arial" panose="020B0604020202020204" pitchFamily="34" charset="0"/>
              </a:rPr>
              <a:t>che</a:t>
            </a:r>
            <a:r>
              <a:rPr kumimoji="0" lang="en-US" sz="3800" b="1" i="0" u="none" strike="noStrike" kern="1200" cap="none" spc="0" normalizeH="0" baseline="0" noProof="0">
                <a:ln>
                  <a:noFill/>
                </a:ln>
                <a:solidFill>
                  <a:srgbClr val="C00000"/>
                </a:solidFill>
                <a:effectLst/>
                <a:uLnTx/>
                <a:uFillTx/>
                <a:latin typeface="Arial Black" panose="020B0A04020102020204" pitchFamily="34" charset="0"/>
                <a:ea typeface="+mj-ea"/>
                <a:cs typeface="Arial" panose="020B0604020202020204" pitchFamily="34" charset="0"/>
              </a:rPr>
              <a:t> ha </a:t>
            </a:r>
            <a:r>
              <a:rPr kumimoji="0" lang="en-US" sz="3800" b="1" i="0" u="none" strike="noStrike" kern="1200" cap="none" spc="0" normalizeH="0" baseline="0" noProof="0" err="1">
                <a:ln>
                  <a:noFill/>
                </a:ln>
                <a:solidFill>
                  <a:srgbClr val="C00000"/>
                </a:solidFill>
                <a:effectLst/>
                <a:uLnTx/>
                <a:uFillTx/>
                <a:latin typeface="Arial Black" panose="020B0A04020102020204" pitchFamily="34" charset="0"/>
                <a:ea typeface="+mj-ea"/>
                <a:cs typeface="Arial" panose="020B0604020202020204" pitchFamily="34" charset="0"/>
              </a:rPr>
              <a:t>confrontato</a:t>
            </a:r>
            <a:r>
              <a:rPr kumimoji="0" lang="en-US" sz="3800" b="1" i="0" u="none" strike="noStrike" kern="1200" cap="none" spc="0" normalizeH="0" baseline="0" noProof="0">
                <a:ln>
                  <a:noFill/>
                </a:ln>
                <a:solidFill>
                  <a:srgbClr val="C00000"/>
                </a:solidFill>
                <a:effectLst/>
                <a:uLnTx/>
                <a:uFillTx/>
                <a:latin typeface="Arial Black" panose="020B0A04020102020204" pitchFamily="34" charset="0"/>
                <a:ea typeface="+mj-ea"/>
                <a:cs typeface="Arial" panose="020B0604020202020204" pitchFamily="34" charset="0"/>
              </a:rPr>
              <a:t> tirzepatide vs semaglutide</a:t>
            </a:r>
            <a:endParaRPr kumimoji="0" lang="it-IT" sz="3800" b="1" i="0" u="none" strike="noStrike" kern="1200" cap="none" spc="0" normalizeH="0" baseline="0" noProof="0">
              <a:ln>
                <a:noFill/>
              </a:ln>
              <a:solidFill>
                <a:srgbClr val="C00000"/>
              </a:solidFill>
              <a:effectLst/>
              <a:uLnTx/>
              <a:uFillTx/>
              <a:latin typeface="Arial Black" panose="020B0A04020102020204" pitchFamily="34" charset="0"/>
              <a:ea typeface="+mj-ea"/>
              <a:cs typeface="Arial" panose="020B0604020202020204" pitchFamily="34" charset="0"/>
            </a:endParaRPr>
          </a:p>
        </p:txBody>
      </p:sp>
      <p:sp>
        <p:nvSpPr>
          <p:cNvPr id="3" name="Rectangle: Rounded Corners 5">
            <a:extLst>
              <a:ext uri="{FF2B5EF4-FFF2-40B4-BE49-F238E27FC236}">
                <a16:creationId xmlns:a16="http://schemas.microsoft.com/office/drawing/2014/main" id="{E9D9E7A7-96FC-2883-3A4D-7B9C1E8E1015}"/>
              </a:ext>
            </a:extLst>
          </p:cNvPr>
          <p:cNvSpPr/>
          <p:nvPr/>
        </p:nvSpPr>
        <p:spPr>
          <a:xfrm>
            <a:off x="543263" y="4284457"/>
            <a:ext cx="11048419" cy="1094624"/>
          </a:xfrm>
          <a:prstGeom prst="roundRect">
            <a:avLst/>
          </a:prstGeom>
          <a:solidFill>
            <a:srgbClr val="FF0000">
              <a:alpha val="30196"/>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0" marR="0" lvl="0" indent="0" algn="ctr" defTabSz="914354" rtl="0" eaLnBrk="1" fontAlgn="auto" latinLnBrk="0" hangingPunct="1">
              <a:lnSpc>
                <a:spcPct val="100000"/>
              </a:lnSpc>
              <a:spcBef>
                <a:spcPts val="0"/>
              </a:spcBef>
              <a:spcAft>
                <a:spcPts val="300"/>
              </a:spcAft>
              <a:buClr>
                <a:srgbClr val="000000"/>
              </a:buClr>
              <a:buSzTx/>
              <a:buFontTx/>
              <a:buNone/>
              <a:tabLst/>
              <a:defRPr/>
            </a:pPr>
            <a:r>
              <a:rPr kumimoji="0" lang="en-US" sz="1800" b="0"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rPr>
              <a:t>SURMOUNT-5 is a 72-week, Phase 3b, randomized, controlled study to evaluate the efficacy and safety of tirzepatide</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1800" b="0" i="0" u="none" strike="noStrike" kern="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a:rPr>
              <a:t>MTD (10 mg or 15 mg) compared with semaglutide MTD (1.7 mg or 2.4 mg) in adults with obesity or overweight with weight-related comorbidities, without T2D.</a:t>
            </a:r>
          </a:p>
        </p:txBody>
      </p:sp>
      <p:sp>
        <p:nvSpPr>
          <p:cNvPr id="4" name="Text Placeholder 5">
            <a:extLst>
              <a:ext uri="{FF2B5EF4-FFF2-40B4-BE49-F238E27FC236}">
                <a16:creationId xmlns:a16="http://schemas.microsoft.com/office/drawing/2014/main" id="{8B124EEE-DA76-BCEF-F479-3D81D4353E0A}"/>
              </a:ext>
            </a:extLst>
          </p:cNvPr>
          <p:cNvSpPr txBox="1">
            <a:spLocks/>
          </p:cNvSpPr>
          <p:nvPr/>
        </p:nvSpPr>
        <p:spPr>
          <a:xfrm>
            <a:off x="543263" y="5791180"/>
            <a:ext cx="11579349" cy="482996"/>
          </a:xfrm>
          <a:prstGeom prst="rect">
            <a:avLst/>
          </a:prstGeom>
        </p:spPr>
        <p:txBody>
          <a:bodyPr anchor="b">
            <a:normAutofit/>
          </a:bodyPr>
          <a:lstStyle>
            <a:lvl1pPr marL="0" indent="0" algn="l" defTabSz="1219170" rtl="0" eaLnBrk="1" latinLnBrk="0" hangingPunct="1">
              <a:lnSpc>
                <a:spcPct val="90000"/>
              </a:lnSpc>
              <a:spcBef>
                <a:spcPts val="1333"/>
              </a:spcBef>
              <a:buFont typeface="Arial" panose="020B0604020202020204" pitchFamily="34" charset="0"/>
              <a:buNone/>
              <a:defRPr sz="2400" b="1" i="0" kern="1200">
                <a:solidFill>
                  <a:srgbClr val="610400"/>
                </a:solidFill>
                <a:latin typeface="Arial" panose="020B0604020202020204" pitchFamily="34" charset="0"/>
                <a:ea typeface="+mn-ea"/>
                <a:cs typeface="Arial" panose="020B0604020202020204" pitchFamily="34" charset="0"/>
              </a:defRPr>
            </a:lvl1pPr>
            <a:lvl2pPr marL="609585" indent="0" algn="ctr" defTabSz="1219170" rtl="0" eaLnBrk="1" latinLnBrk="0" hangingPunct="1">
              <a:lnSpc>
                <a:spcPct val="90000"/>
              </a:lnSpc>
              <a:spcBef>
                <a:spcPts val="667"/>
              </a:spcBef>
              <a:buFont typeface="Arial" panose="020B0604020202020204" pitchFamily="34" charset="0"/>
              <a:buNone/>
              <a:defRPr sz="2667" kern="1200">
                <a:solidFill>
                  <a:schemeClr val="tx1"/>
                </a:solidFill>
                <a:latin typeface="+mn-lt"/>
                <a:ea typeface="+mn-ea"/>
                <a:cs typeface="+mn-cs"/>
              </a:defRPr>
            </a:lvl2pPr>
            <a:lvl3pPr marL="1219170" indent="0" algn="ctr" defTabSz="1219170" rtl="0" eaLnBrk="1" latinLnBrk="0" hangingPunct="1">
              <a:lnSpc>
                <a:spcPct val="90000"/>
              </a:lnSpc>
              <a:spcBef>
                <a:spcPts val="667"/>
              </a:spcBef>
              <a:buFont typeface="Arial" panose="020B0604020202020204" pitchFamily="34" charset="0"/>
              <a:buNone/>
              <a:defRPr sz="2400" kern="1200">
                <a:solidFill>
                  <a:schemeClr val="tx1"/>
                </a:solidFill>
                <a:latin typeface="+mn-lt"/>
                <a:ea typeface="+mn-ea"/>
                <a:cs typeface="+mn-cs"/>
              </a:defRPr>
            </a:lvl3pPr>
            <a:lvl4pPr marL="1828754"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4pPr>
            <a:lvl5pPr marL="2438339"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5pPr>
            <a:lvl6pPr marL="3047924"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6pPr>
            <a:lvl7pPr marL="3657509"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7pPr>
            <a:lvl8pPr marL="4267093"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8pPr>
            <a:lvl9pPr marL="4876678"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900" b="1" i="0" u="none" strike="noStrike" kern="1200" cap="none" spc="0" normalizeH="0" baseline="0" noProof="0">
              <a:ln>
                <a:noFill/>
              </a:ln>
              <a:solidFill>
                <a:srgbClr val="610400"/>
              </a:solidFill>
              <a:effectLst/>
              <a:uLnTx/>
              <a:uFillTx/>
              <a:latin typeface="Arial"/>
              <a:ea typeface="+mn-ea"/>
              <a:cs typeface="Arial"/>
            </a:endParaRPr>
          </a:p>
        </p:txBody>
      </p:sp>
      <p:pic>
        <p:nvPicPr>
          <p:cNvPr id="5" name="Picture 5">
            <a:extLst>
              <a:ext uri="{FF2B5EF4-FFF2-40B4-BE49-F238E27FC236}">
                <a16:creationId xmlns:a16="http://schemas.microsoft.com/office/drawing/2014/main" id="{CA18FBDA-D79E-3256-06AB-40659C547537}"/>
              </a:ext>
            </a:extLst>
          </p:cNvPr>
          <p:cNvPicPr>
            <a:picLocks noChangeAspect="1"/>
          </p:cNvPicPr>
          <p:nvPr/>
        </p:nvPicPr>
        <p:blipFill>
          <a:blip r:embed="rId2"/>
          <a:srcRect l="25043" t="1" b="-7418"/>
          <a:stretch>
            <a:fillRect/>
          </a:stretch>
        </p:blipFill>
        <p:spPr>
          <a:xfrm>
            <a:off x="7365443" y="1273881"/>
            <a:ext cx="4226239" cy="2356979"/>
          </a:xfrm>
          <a:prstGeom prst="rect">
            <a:avLst/>
          </a:prstGeom>
        </p:spPr>
      </p:pic>
      <p:sp>
        <p:nvSpPr>
          <p:cNvPr id="6" name="TextBox 5">
            <a:extLst>
              <a:ext uri="{FF2B5EF4-FFF2-40B4-BE49-F238E27FC236}">
                <a16:creationId xmlns:a16="http://schemas.microsoft.com/office/drawing/2014/main" id="{063BA525-60C3-A2B0-ED02-7476F9345E42}"/>
              </a:ext>
            </a:extLst>
          </p:cNvPr>
          <p:cNvSpPr txBox="1"/>
          <p:nvPr/>
        </p:nvSpPr>
        <p:spPr>
          <a:xfrm>
            <a:off x="543262" y="5840557"/>
            <a:ext cx="11535961"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MTD=Maximum Tolerated Dose; T2D=Type 2 Diabetes.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Aronne LJ, et al. N Engl J Med. 2025;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doi</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10.1056/NEJMoa2416394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SURMOUNT-5 ha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confrontato</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tirzepatide alla dose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massima</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tollerata</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(MTD; 10 mg o 15 mg) e semaglutide alla dose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massima</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tollerata</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(MTD; 1,7 mg o 2,4 mg),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che</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rappresentava</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la dose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massima</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approvata</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di semaglutide per la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gestione</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del peso al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momento</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dell’avvio</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dello</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studio. Semaglutide 7,2 mg non è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stato</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valutato</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in </a:t>
            </a:r>
            <a:r>
              <a:rPr kumimoji="0" lang="en-US" sz="8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questo</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studio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84057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43FEEC-56FF-BF48-5C54-2C9D2EE75F89}"/>
              </a:ext>
            </a:extLst>
          </p:cNvPr>
          <p:cNvSpPr/>
          <p:nvPr/>
        </p:nvSpPr>
        <p:spPr>
          <a:xfrm>
            <a:off x="1543088" y="1237911"/>
            <a:ext cx="9521860" cy="4382177"/>
          </a:xfrm>
          <a:prstGeom prst="rect">
            <a:avLst/>
          </a:prstGeom>
          <a:solidFill>
            <a:srgbClr val="FA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itolo 1">
            <a:extLst>
              <a:ext uri="{FF2B5EF4-FFF2-40B4-BE49-F238E27FC236}">
                <a16:creationId xmlns:a16="http://schemas.microsoft.com/office/drawing/2014/main" id="{71EA816E-ED0D-7FB3-7B82-B887A2E1A515}"/>
              </a:ext>
            </a:extLst>
          </p:cNvPr>
          <p:cNvSpPr txBox="1">
            <a:spLocks/>
          </p:cNvSpPr>
          <p:nvPr/>
        </p:nvSpPr>
        <p:spPr>
          <a:xfrm>
            <a:off x="267372" y="277988"/>
            <a:ext cx="11924628" cy="643956"/>
          </a:xfrm>
          <a:prstGeom prst="rect">
            <a:avLst/>
          </a:prstGeom>
        </p:spPr>
        <p:txBody>
          <a:bodyPr anchor="t">
            <a:noAutofit/>
          </a:bodyPr>
          <a:lstStyle>
            <a:lvl1pPr algn="l" defTabSz="1219170" rtl="0" eaLnBrk="1" latinLnBrk="0" hangingPunct="1">
              <a:lnSpc>
                <a:spcPct val="90000"/>
              </a:lnSpc>
              <a:spcBef>
                <a:spcPct val="0"/>
              </a:spcBef>
              <a:buNone/>
              <a:defRPr sz="2400" b="1" kern="1200">
                <a:solidFill>
                  <a:schemeClr val="bg1"/>
                </a:solidFill>
                <a:latin typeface="Arial Black" panose="020B0A04020102020204" pitchFamily="34" charset="0"/>
                <a:ea typeface="+mj-ea"/>
                <a:cs typeface="Arial" panose="020B0604020202020204" pitchFamily="34" charset="0"/>
              </a:defRPr>
            </a:lvl1pPr>
          </a:lstStyle>
          <a:p>
            <a:pPr marL="0" marR="0" lvl="0" indent="0" algn="l" defTabSz="1219170" rtl="0" eaLnBrk="1" fontAlgn="auto" latinLnBrk="0" hangingPunct="1">
              <a:lnSpc>
                <a:spcPct val="90000"/>
              </a:lnSpc>
              <a:spcBef>
                <a:spcPct val="0"/>
              </a:spcBef>
              <a:spcAft>
                <a:spcPts val="0"/>
              </a:spcAft>
              <a:buClrTx/>
              <a:buSzTx/>
              <a:buFontTx/>
              <a:buNone/>
              <a:tabLst/>
              <a:defRPr sz="2400"/>
            </a:pPr>
            <a:r>
              <a:rPr kumimoji="0" lang="it-IT" sz="2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Tirzepatide MTD </a:t>
            </a:r>
            <a:r>
              <a:rPr kumimoji="0" lang="it-IT" sz="2800" b="1" i="0" u="none" strike="noStrike" kern="1200" cap="none" spc="0" normalizeH="0" baseline="0" noProof="0">
                <a:ln>
                  <a:noFill/>
                </a:ln>
                <a:solidFill>
                  <a:srgbClr val="D52B1E"/>
                </a:solidFill>
                <a:effectLst/>
                <a:uLnTx/>
                <a:uFillTx/>
                <a:latin typeface="Arial Black" panose="020B0A04020102020204" pitchFamily="34" charset="0"/>
                <a:ea typeface="+mj-ea"/>
                <a:cs typeface="Arial" panose="020B0604020202020204" pitchFamily="34" charset="0"/>
              </a:rPr>
              <a:t>riduce il peso maggiormente </a:t>
            </a:r>
            <a:r>
              <a:rPr kumimoji="0" lang="it-IT" sz="2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rispetto a </a:t>
            </a:r>
            <a:br>
              <a:rPr kumimoji="0" lang="it-IT" sz="2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br>
            <a:r>
              <a:rPr kumimoji="0" lang="it-IT" sz="2800" b="1" i="0" u="none" strike="noStrike" kern="1200" cap="none" spc="0" normalizeH="0" baseline="0" noProof="0">
                <a:ln>
                  <a:noFill/>
                </a:ln>
                <a:solidFill>
                  <a:prstClr val="black"/>
                </a:solidFill>
                <a:effectLst/>
                <a:uLnTx/>
                <a:uFillTx/>
                <a:latin typeface="Arial Black" panose="020B0A04020102020204" pitchFamily="34" charset="0"/>
                <a:ea typeface="+mj-ea"/>
                <a:cs typeface="Arial" panose="020B0604020202020204" pitchFamily="34" charset="0"/>
              </a:rPr>
              <a:t>semaglutide MTD a 72 settimane</a:t>
            </a:r>
          </a:p>
        </p:txBody>
      </p:sp>
      <p:graphicFrame>
        <p:nvGraphicFramePr>
          <p:cNvPr id="4" name="Object 33">
            <a:extLst>
              <a:ext uri="{FF2B5EF4-FFF2-40B4-BE49-F238E27FC236}">
                <a16:creationId xmlns:a16="http://schemas.microsoft.com/office/drawing/2014/main" id="{1DEC49B9-EC31-7E0D-A5A2-B3218A0817C1}"/>
              </a:ext>
            </a:extLst>
          </p:cNvPr>
          <p:cNvGraphicFramePr>
            <a:graphicFrameLocks noChangeAspect="1"/>
          </p:cNvGraphicFramePr>
          <p:nvPr/>
        </p:nvGraphicFramePr>
        <p:xfrm>
          <a:off x="2713538" y="1300431"/>
          <a:ext cx="7014774" cy="3706596"/>
        </p:xfrm>
        <a:graphic>
          <a:graphicData uri="http://schemas.openxmlformats.org/presentationml/2006/ole">
            <mc:AlternateContent xmlns:mc="http://schemas.openxmlformats.org/markup-compatibility/2006">
              <mc:Choice xmlns:v="urn:schemas-microsoft-com:vml" Requires="v">
                <p:oleObj name="Prism 10" r:id="rId2" imgW="5668536" imgH="3167335" progId="Prism10.Document">
                  <p:embed/>
                </p:oleObj>
              </mc:Choice>
              <mc:Fallback>
                <p:oleObj name="Prism 10" r:id="rId2" imgW="5668536" imgH="3167335" progId="Prism10.Document">
                  <p:embed/>
                  <p:pic>
                    <p:nvPicPr>
                      <p:cNvPr id="4" name="Object 33">
                        <a:extLst>
                          <a:ext uri="{FF2B5EF4-FFF2-40B4-BE49-F238E27FC236}">
                            <a16:creationId xmlns:a16="http://schemas.microsoft.com/office/drawing/2014/main" id="{1DEC49B9-EC31-7E0D-A5A2-B3218A0817C1}"/>
                          </a:ext>
                        </a:extLst>
                      </p:cNvPr>
                      <p:cNvPicPr/>
                      <p:nvPr/>
                    </p:nvPicPr>
                    <p:blipFill>
                      <a:blip r:embed="rId3"/>
                      <a:stretch>
                        <a:fillRect/>
                      </a:stretch>
                    </p:blipFill>
                    <p:spPr>
                      <a:xfrm>
                        <a:off x="2713538" y="1300431"/>
                        <a:ext cx="7014774" cy="3706596"/>
                      </a:xfrm>
                      <a:prstGeom prst="rect">
                        <a:avLst/>
                      </a:prstGeom>
                    </p:spPr>
                  </p:pic>
                </p:oleObj>
              </mc:Fallback>
            </mc:AlternateContent>
          </a:graphicData>
        </a:graphic>
      </p:graphicFrame>
      <p:grpSp>
        <p:nvGrpSpPr>
          <p:cNvPr id="5" name="Group 7">
            <a:extLst>
              <a:ext uri="{FF2B5EF4-FFF2-40B4-BE49-F238E27FC236}">
                <a16:creationId xmlns:a16="http://schemas.microsoft.com/office/drawing/2014/main" id="{4DAC6C95-6D1F-0557-FB19-8B3ACBFE95DD}"/>
              </a:ext>
            </a:extLst>
          </p:cNvPr>
          <p:cNvGrpSpPr/>
          <p:nvPr/>
        </p:nvGrpSpPr>
        <p:grpSpPr>
          <a:xfrm>
            <a:off x="3433550" y="5184169"/>
            <a:ext cx="5574749" cy="273830"/>
            <a:chOff x="3682424" y="5545275"/>
            <a:chExt cx="5574749" cy="273830"/>
          </a:xfrm>
        </p:grpSpPr>
        <p:grpSp>
          <p:nvGrpSpPr>
            <p:cNvPr id="6" name="Group 29">
              <a:extLst>
                <a:ext uri="{FF2B5EF4-FFF2-40B4-BE49-F238E27FC236}">
                  <a16:creationId xmlns:a16="http://schemas.microsoft.com/office/drawing/2014/main" id="{D8CBECF5-2575-1443-879C-383A6CEBE694}"/>
                </a:ext>
              </a:extLst>
            </p:cNvPr>
            <p:cNvGrpSpPr/>
            <p:nvPr/>
          </p:nvGrpSpPr>
          <p:grpSpPr>
            <a:xfrm>
              <a:off x="3682424" y="5545275"/>
              <a:ext cx="5574749" cy="273830"/>
              <a:chOff x="5479344" y="1745438"/>
              <a:chExt cx="4935517" cy="273830"/>
            </a:xfrm>
          </p:grpSpPr>
          <p:grpSp>
            <p:nvGrpSpPr>
              <p:cNvPr id="9" name="Group 17">
                <a:extLst>
                  <a:ext uri="{FF2B5EF4-FFF2-40B4-BE49-F238E27FC236}">
                    <a16:creationId xmlns:a16="http://schemas.microsoft.com/office/drawing/2014/main" id="{2A0D05AD-E6EF-3B05-1FF9-2F7EDA5AF72F}"/>
                  </a:ext>
                </a:extLst>
              </p:cNvPr>
              <p:cNvGrpSpPr/>
              <p:nvPr/>
            </p:nvGrpSpPr>
            <p:grpSpPr>
              <a:xfrm>
                <a:off x="8030097" y="1745438"/>
                <a:ext cx="2384764" cy="261610"/>
                <a:chOff x="7532786" y="1919705"/>
                <a:chExt cx="2384764" cy="261610"/>
              </a:xfrm>
            </p:grpSpPr>
            <p:cxnSp>
              <p:nvCxnSpPr>
                <p:cNvPr id="13" name="Straight Connector 23">
                  <a:extLst>
                    <a:ext uri="{FF2B5EF4-FFF2-40B4-BE49-F238E27FC236}">
                      <a16:creationId xmlns:a16="http://schemas.microsoft.com/office/drawing/2014/main" id="{01325C58-A053-EA59-4C33-7ADC5A84A72A}"/>
                    </a:ext>
                  </a:extLst>
                </p:cNvPr>
                <p:cNvCxnSpPr>
                  <a:cxnSpLocks/>
                </p:cNvCxnSpPr>
                <p:nvPr/>
              </p:nvCxnSpPr>
              <p:spPr>
                <a:xfrm>
                  <a:off x="7532786" y="2070425"/>
                  <a:ext cx="288000" cy="0"/>
                </a:xfrm>
                <a:prstGeom prst="line">
                  <a:avLst/>
                </a:prstGeom>
                <a:ln w="12700">
                  <a:solidFill>
                    <a:srgbClr val="263F6A"/>
                  </a:solidFill>
                </a:ln>
              </p:spPr>
              <p:style>
                <a:lnRef idx="1">
                  <a:schemeClr val="accent1"/>
                </a:lnRef>
                <a:fillRef idx="0">
                  <a:schemeClr val="accent1"/>
                </a:fillRef>
                <a:effectRef idx="0">
                  <a:schemeClr val="accent1"/>
                </a:effectRef>
                <a:fontRef idx="minor">
                  <a:schemeClr val="tx1"/>
                </a:fontRef>
              </p:style>
            </p:cxnSp>
            <p:sp>
              <p:nvSpPr>
                <p:cNvPr id="14" name="TextBox 24">
                  <a:extLst>
                    <a:ext uri="{FF2B5EF4-FFF2-40B4-BE49-F238E27FC236}">
                      <a16:creationId xmlns:a16="http://schemas.microsoft.com/office/drawing/2014/main" id="{99F96E5A-D100-5650-61A6-60BBA3E274A3}"/>
                    </a:ext>
                  </a:extLst>
                </p:cNvPr>
                <p:cNvSpPr txBox="1"/>
                <p:nvPr/>
              </p:nvSpPr>
              <p:spPr>
                <a:xfrm>
                  <a:off x="7902902" y="1919705"/>
                  <a:ext cx="2014648"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err="1">
                      <a:ln>
                        <a:noFill/>
                      </a:ln>
                      <a:solidFill>
                        <a:prstClr val="black"/>
                      </a:solidFill>
                      <a:effectLst/>
                      <a:uLnTx/>
                      <a:uFillTx/>
                      <a:latin typeface="Aptos" panose="02110004020202020204"/>
                      <a:ea typeface="+mn-ea"/>
                      <a:cs typeface="+mn-cs"/>
                    </a:rPr>
                    <a:t>Tirzepatide</a:t>
                  </a:r>
                  <a:r>
                    <a:rPr kumimoji="0" lang="en-IN" sz="1100" b="0" i="0" u="none" strike="noStrike" kern="1200" cap="none" spc="0" normalizeH="0" baseline="0" noProof="0">
                      <a:ln>
                        <a:noFill/>
                      </a:ln>
                      <a:solidFill>
                        <a:prstClr val="black"/>
                      </a:solidFill>
                      <a:effectLst/>
                      <a:uLnTx/>
                      <a:uFillTx/>
                      <a:latin typeface="Aptos" panose="02110004020202020204"/>
                      <a:ea typeface="+mn-ea"/>
                      <a:cs typeface="+mn-cs"/>
                    </a:rPr>
                    <a:t> MTD (10 or 15 mg)</a:t>
                  </a:r>
                </a:p>
              </p:txBody>
            </p:sp>
          </p:grpSp>
          <p:grpSp>
            <p:nvGrpSpPr>
              <p:cNvPr id="10" name="Group 28">
                <a:extLst>
                  <a:ext uri="{FF2B5EF4-FFF2-40B4-BE49-F238E27FC236}">
                    <a16:creationId xmlns:a16="http://schemas.microsoft.com/office/drawing/2014/main" id="{22B74386-22B1-BA52-C42B-F0EF3612F2FB}"/>
                  </a:ext>
                </a:extLst>
              </p:cNvPr>
              <p:cNvGrpSpPr/>
              <p:nvPr/>
            </p:nvGrpSpPr>
            <p:grpSpPr>
              <a:xfrm>
                <a:off x="5479344" y="1757658"/>
                <a:ext cx="2558462" cy="261610"/>
                <a:chOff x="5479344" y="1757658"/>
                <a:chExt cx="2558462" cy="261610"/>
              </a:xfrm>
            </p:grpSpPr>
            <p:sp>
              <p:nvSpPr>
                <p:cNvPr id="11" name="TextBox 20">
                  <a:extLst>
                    <a:ext uri="{FF2B5EF4-FFF2-40B4-BE49-F238E27FC236}">
                      <a16:creationId xmlns:a16="http://schemas.microsoft.com/office/drawing/2014/main" id="{4461514A-6DCE-3805-6F18-C66AB8E6109D}"/>
                    </a:ext>
                  </a:extLst>
                </p:cNvPr>
                <p:cNvSpPr txBox="1"/>
                <p:nvPr/>
              </p:nvSpPr>
              <p:spPr>
                <a:xfrm>
                  <a:off x="5814813" y="1757658"/>
                  <a:ext cx="2222993"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err="1">
                      <a:ln>
                        <a:noFill/>
                      </a:ln>
                      <a:solidFill>
                        <a:prstClr val="black"/>
                      </a:solidFill>
                      <a:effectLst/>
                      <a:uLnTx/>
                      <a:uFillTx/>
                      <a:latin typeface="Aptos" panose="02110004020202020204"/>
                      <a:ea typeface="+mn-ea"/>
                      <a:cs typeface="+mn-cs"/>
                    </a:rPr>
                    <a:t>Semaglutide</a:t>
                  </a:r>
                  <a:r>
                    <a:rPr kumimoji="0" lang="en-IN" sz="1100" b="0" i="0" u="none" strike="noStrike" kern="1200" cap="none" spc="0" normalizeH="0" baseline="0" noProof="0">
                      <a:ln>
                        <a:noFill/>
                      </a:ln>
                      <a:solidFill>
                        <a:prstClr val="black"/>
                      </a:solidFill>
                      <a:effectLst/>
                      <a:uLnTx/>
                      <a:uFillTx/>
                      <a:latin typeface="Aptos" panose="02110004020202020204"/>
                      <a:ea typeface="+mn-ea"/>
                      <a:cs typeface="+mn-cs"/>
                    </a:rPr>
                    <a:t> MTD (1.7 or 2.4 mg)</a:t>
                  </a:r>
                </a:p>
              </p:txBody>
            </p:sp>
            <p:cxnSp>
              <p:nvCxnSpPr>
                <p:cNvPr id="12" name="Straight Connector 19">
                  <a:extLst>
                    <a:ext uri="{FF2B5EF4-FFF2-40B4-BE49-F238E27FC236}">
                      <a16:creationId xmlns:a16="http://schemas.microsoft.com/office/drawing/2014/main" id="{0565F9DF-F97A-9BAB-3BBB-F7A8F22962D4}"/>
                    </a:ext>
                  </a:extLst>
                </p:cNvPr>
                <p:cNvCxnSpPr>
                  <a:cxnSpLocks/>
                </p:cNvCxnSpPr>
                <p:nvPr/>
              </p:nvCxnSpPr>
              <p:spPr>
                <a:xfrm>
                  <a:off x="5479344" y="1900512"/>
                  <a:ext cx="288000" cy="0"/>
                </a:xfrm>
                <a:prstGeom prst="line">
                  <a:avLst/>
                </a:prstGeom>
                <a:ln w="12700">
                  <a:solidFill>
                    <a:srgbClr val="B37539"/>
                  </a:solidFill>
                  <a:prstDash val="solid"/>
                </a:ln>
              </p:spPr>
              <p:style>
                <a:lnRef idx="1">
                  <a:schemeClr val="accent1"/>
                </a:lnRef>
                <a:fillRef idx="0">
                  <a:schemeClr val="accent1"/>
                </a:fillRef>
                <a:effectRef idx="0">
                  <a:schemeClr val="accent1"/>
                </a:effectRef>
                <a:fontRef idx="minor">
                  <a:schemeClr val="tx1"/>
                </a:fontRef>
              </p:style>
            </p:cxnSp>
          </p:grpSp>
        </p:grpSp>
        <p:sp>
          <p:nvSpPr>
            <p:cNvPr id="7" name="Flowchart: Decision 6">
              <a:extLst>
                <a:ext uri="{FF2B5EF4-FFF2-40B4-BE49-F238E27FC236}">
                  <a16:creationId xmlns:a16="http://schemas.microsoft.com/office/drawing/2014/main" id="{5F9CD975-7D52-989F-D49C-46D273B3B568}"/>
                </a:ext>
              </a:extLst>
            </p:cNvPr>
            <p:cNvSpPr/>
            <p:nvPr/>
          </p:nvSpPr>
          <p:spPr>
            <a:xfrm>
              <a:off x="6643169" y="5622074"/>
              <a:ext cx="161925" cy="157925"/>
            </a:xfrm>
            <a:prstGeom prst="flowChartDecision">
              <a:avLst/>
            </a:prstGeom>
            <a:solidFill>
              <a:srgbClr val="0C376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IN" sz="11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Isosceles Triangle 11">
              <a:extLst>
                <a:ext uri="{FF2B5EF4-FFF2-40B4-BE49-F238E27FC236}">
                  <a16:creationId xmlns:a16="http://schemas.microsoft.com/office/drawing/2014/main" id="{DA8E8BC0-BA63-79AF-EC0F-C56CD1A0F639}"/>
                </a:ext>
              </a:extLst>
            </p:cNvPr>
            <p:cNvSpPr/>
            <p:nvPr/>
          </p:nvSpPr>
          <p:spPr>
            <a:xfrm>
              <a:off x="3733524" y="5631469"/>
              <a:ext cx="160429" cy="121233"/>
            </a:xfrm>
            <a:prstGeom prst="triangle">
              <a:avLst/>
            </a:prstGeom>
            <a:solidFill>
              <a:srgbClr val="B3763A"/>
            </a:solidFill>
            <a:ln w="19050">
              <a:solidFill>
                <a:srgbClr val="B3753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IN" sz="11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endParaRPr>
            </a:p>
          </p:txBody>
        </p:sp>
      </p:grpSp>
      <p:sp>
        <p:nvSpPr>
          <p:cNvPr id="15" name="Text Placeholder 5">
            <a:extLst>
              <a:ext uri="{FF2B5EF4-FFF2-40B4-BE49-F238E27FC236}">
                <a16:creationId xmlns:a16="http://schemas.microsoft.com/office/drawing/2014/main" id="{A13B6839-5E8C-F1FF-F458-B15F5853FDCF}"/>
              </a:ext>
            </a:extLst>
          </p:cNvPr>
          <p:cNvSpPr txBox="1">
            <a:spLocks/>
          </p:cNvSpPr>
          <p:nvPr/>
        </p:nvSpPr>
        <p:spPr>
          <a:xfrm>
            <a:off x="267372" y="5655254"/>
            <a:ext cx="11579349" cy="1076859"/>
          </a:xfrm>
          <a:prstGeom prst="rect">
            <a:avLst/>
          </a:prstGeom>
        </p:spPr>
        <p:txBody>
          <a:bodyPr anchor="b">
            <a:normAutofit/>
          </a:bodyPr>
          <a:lstStyle>
            <a:lvl1pPr marL="0" indent="0" algn="l" defTabSz="1219170" rtl="0" eaLnBrk="1" latinLnBrk="0" hangingPunct="1">
              <a:lnSpc>
                <a:spcPct val="90000"/>
              </a:lnSpc>
              <a:spcBef>
                <a:spcPts val="1333"/>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1pPr>
            <a:lvl2pPr marL="609585" indent="0" algn="ctr" defTabSz="1219170" rtl="0" eaLnBrk="1" latinLnBrk="0" hangingPunct="1">
              <a:lnSpc>
                <a:spcPct val="90000"/>
              </a:lnSpc>
              <a:spcBef>
                <a:spcPts val="667"/>
              </a:spcBef>
              <a:buFont typeface="Arial" panose="020B0604020202020204" pitchFamily="34" charset="0"/>
              <a:buNone/>
              <a:defRPr sz="2667" kern="1200">
                <a:solidFill>
                  <a:schemeClr val="tx1"/>
                </a:solidFill>
                <a:latin typeface="+mn-lt"/>
                <a:ea typeface="+mn-ea"/>
                <a:cs typeface="+mn-cs"/>
              </a:defRPr>
            </a:lvl2pPr>
            <a:lvl3pPr marL="1219170" indent="0" algn="ctr" defTabSz="1219170" rtl="0" eaLnBrk="1" latinLnBrk="0" hangingPunct="1">
              <a:lnSpc>
                <a:spcPct val="90000"/>
              </a:lnSpc>
              <a:spcBef>
                <a:spcPts val="667"/>
              </a:spcBef>
              <a:buFont typeface="Arial" panose="020B0604020202020204" pitchFamily="34" charset="0"/>
              <a:buNone/>
              <a:defRPr sz="2400" kern="1200">
                <a:solidFill>
                  <a:schemeClr val="tx1"/>
                </a:solidFill>
                <a:latin typeface="+mn-lt"/>
                <a:ea typeface="+mn-ea"/>
                <a:cs typeface="+mn-cs"/>
              </a:defRPr>
            </a:lvl3pPr>
            <a:lvl4pPr marL="1828754"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4pPr>
            <a:lvl5pPr marL="2438339"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5pPr>
            <a:lvl6pPr marL="3047924"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6pPr>
            <a:lvl7pPr marL="3657509"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7pPr>
            <a:lvl8pPr marL="4267093"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8pPr>
            <a:lvl9pPr marL="4876678" indent="0" algn="ctr" defTabSz="1219170" rtl="0" eaLnBrk="1" latinLnBrk="0" hangingPunct="1">
              <a:lnSpc>
                <a:spcPct val="90000"/>
              </a:lnSpc>
              <a:spcBef>
                <a:spcPts val="667"/>
              </a:spcBef>
              <a:buFont typeface="Arial" panose="020B0604020202020204" pitchFamily="34" charset="0"/>
              <a:buNone/>
              <a:defRPr sz="2133"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***p&lt;.001 vs. semaglutide.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Data are LSM (95% CI). Data is derived from MMRM analysis for the efficacy </a:t>
            </a:r>
            <a:r>
              <a:rPr kumimoji="0" lang="en-US" sz="900" b="0" i="0" u="none" strike="noStrike" kern="1200" cap="none" spc="0" normalizeH="0" baseline="0" noProof="0" err="1">
                <a:ln>
                  <a:noFill/>
                </a:ln>
                <a:solidFill>
                  <a:prstClr val="black"/>
                </a:solidFill>
                <a:effectLst/>
                <a:uLnTx/>
                <a:uFillTx/>
                <a:latin typeface="Arial"/>
                <a:ea typeface="+mn-ea"/>
                <a:cs typeface="Arial"/>
              </a:rPr>
              <a:t>estimand</a:t>
            </a:r>
            <a:r>
              <a:rPr kumimoji="0" lang="en-US" sz="900" b="0" i="0" u="none" strike="noStrike" kern="1200" cap="none" spc="0" normalizeH="0" baseline="0" noProof="0">
                <a:ln>
                  <a:noFill/>
                </a:ln>
                <a:solidFill>
                  <a:prstClr val="black"/>
                </a:solidFill>
                <a:effectLst/>
                <a:uLnTx/>
                <a:uFillTx/>
                <a:latin typeface="Arial"/>
                <a:ea typeface="+mn-ea"/>
                <a:cs typeface="Arial"/>
              </a:rPr>
              <a:t>. Only the Week 72 timepoint was pre-specified and controlled for multiplicity.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CI=Confidence Interval; EAS=Efficacy Analysis Set; ETD=Estimated Treatment Difference; LSM=Least Squares Mean; MMRM=Mixed-Model for Repeated Measures; MTD=Maximum Tolerated Dose.</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1. Aronne LJ, et al. N Engl J Med. 2025; </a:t>
            </a:r>
            <a:r>
              <a:rPr kumimoji="0" lang="en-US" sz="900" b="0" i="0" u="none" strike="noStrike" kern="1200" cap="none" spc="0" normalizeH="0" baseline="0" noProof="0" err="1">
                <a:ln>
                  <a:noFill/>
                </a:ln>
                <a:solidFill>
                  <a:prstClr val="black"/>
                </a:solidFill>
                <a:effectLst/>
                <a:uLnTx/>
                <a:uFillTx/>
                <a:latin typeface="Arial"/>
                <a:ea typeface="+mn-ea"/>
                <a:cs typeface="Arial"/>
              </a:rPr>
              <a:t>doi</a:t>
            </a:r>
            <a:r>
              <a:rPr kumimoji="0" lang="en-US" sz="900" b="0" i="0" u="none" strike="noStrike" kern="1200" cap="none" spc="0" normalizeH="0" baseline="0" noProof="0">
                <a:ln>
                  <a:noFill/>
                </a:ln>
                <a:solidFill>
                  <a:prstClr val="black"/>
                </a:solidFill>
                <a:effectLst/>
                <a:uLnTx/>
                <a:uFillTx/>
                <a:latin typeface="Arial"/>
                <a:ea typeface="+mn-ea"/>
                <a:cs typeface="Arial"/>
              </a:rPr>
              <a:t>: 10.1056/NEJMoa2416394 </a:t>
            </a:r>
            <a:br>
              <a:rPr kumimoji="0" lang="en-US" sz="900" b="0" i="0" u="none" strike="noStrike" kern="1200" cap="none" spc="0" normalizeH="0" baseline="0" noProof="0">
                <a:ln>
                  <a:noFill/>
                </a:ln>
                <a:solidFill>
                  <a:prstClr val="black"/>
                </a:solidFill>
                <a:effectLst/>
                <a:uLnTx/>
                <a:uFillTx/>
                <a:latin typeface="Arial"/>
                <a:ea typeface="+mn-ea"/>
                <a:cs typeface="Arial"/>
              </a:rPr>
            </a:br>
            <a:br>
              <a:rPr kumimoji="0" lang="en-US" sz="900" b="0" i="0" u="none" strike="noStrike" kern="1200" cap="none" spc="0" normalizeH="0" baseline="0" noProof="0">
                <a:ln>
                  <a:noFill/>
                </a:ln>
                <a:solidFill>
                  <a:prstClr val="black"/>
                </a:solidFill>
                <a:effectLst/>
                <a:uLnTx/>
                <a:uFillTx/>
                <a:latin typeface="Arial"/>
                <a:ea typeface="+mn-ea"/>
                <a:cs typeface="Arial"/>
              </a:rPr>
            </a:b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SURMOUNT-5 ha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confrontato</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tirzepatide alla dose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massima</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tollerata</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(MTD; 10 mg o 15 mg) e semaglutide alla dose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massima</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tollerata</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(MTD; 1,7 mg o 2,4 mg),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che</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rappresentava</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la dose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massima</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approvata</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di semaglutide per la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gestione</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del peso al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momento</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dell’avvio</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dello</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studio. Semaglutide 7,2 mg non è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stato</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valutato</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in </a:t>
            </a:r>
            <a:r>
              <a:rPr kumimoji="0" lang="en-US" sz="9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questo</a:t>
            </a:r>
            <a:r>
              <a:rPr kumimoji="0" lang="en-US" sz="9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studio</a:t>
            </a:r>
            <a:endParaRPr kumimoji="0" lang="en-US" sz="900" b="0" i="0" u="none" strike="noStrike" kern="1200" cap="none" spc="0" normalizeH="0" baseline="0" noProof="0">
              <a:ln>
                <a:noFill/>
              </a:ln>
              <a:solidFill>
                <a:prstClr val="black"/>
              </a:solidFill>
              <a:effectLst/>
              <a:uLnTx/>
              <a:uFillTx/>
              <a:latin typeface="Arial"/>
              <a:ea typeface="+mn-ea"/>
              <a:cs typeface="Arial"/>
            </a:endParaRPr>
          </a:p>
        </p:txBody>
      </p:sp>
      <p:sp>
        <p:nvSpPr>
          <p:cNvPr id="16" name="TextBox 12">
            <a:extLst>
              <a:ext uri="{FF2B5EF4-FFF2-40B4-BE49-F238E27FC236}">
                <a16:creationId xmlns:a16="http://schemas.microsoft.com/office/drawing/2014/main" id="{D5EF712C-FBDE-5F9D-BFE2-6FFADF4F83A0}"/>
              </a:ext>
            </a:extLst>
          </p:cNvPr>
          <p:cNvSpPr txBox="1"/>
          <p:nvPr/>
        </p:nvSpPr>
        <p:spPr>
          <a:xfrm>
            <a:off x="3812468" y="1428936"/>
            <a:ext cx="3044825" cy="301083"/>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IN"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Mean Baseline Weight=113.2 kg</a:t>
            </a:r>
          </a:p>
        </p:txBody>
      </p:sp>
      <p:sp>
        <p:nvSpPr>
          <p:cNvPr id="17" name="TextBox 8">
            <a:extLst>
              <a:ext uri="{FF2B5EF4-FFF2-40B4-BE49-F238E27FC236}">
                <a16:creationId xmlns:a16="http://schemas.microsoft.com/office/drawing/2014/main" id="{BC228168-305D-E0FA-482B-00985F120E69}"/>
              </a:ext>
            </a:extLst>
          </p:cNvPr>
          <p:cNvSpPr txBox="1"/>
          <p:nvPr/>
        </p:nvSpPr>
        <p:spPr>
          <a:xfrm>
            <a:off x="4436214" y="4849872"/>
            <a:ext cx="3559879" cy="22127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Weeks</a:t>
            </a:r>
            <a:endPar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TextBox 10">
            <a:extLst>
              <a:ext uri="{FF2B5EF4-FFF2-40B4-BE49-F238E27FC236}">
                <a16:creationId xmlns:a16="http://schemas.microsoft.com/office/drawing/2014/main" id="{4B31DACA-C25E-BA42-D97D-D8C4E34B2273}"/>
              </a:ext>
            </a:extLst>
          </p:cNvPr>
          <p:cNvSpPr txBox="1"/>
          <p:nvPr/>
        </p:nvSpPr>
        <p:spPr>
          <a:xfrm>
            <a:off x="2390266" y="1220570"/>
            <a:ext cx="328067" cy="3524915"/>
          </a:xfrm>
          <a:prstGeom prst="rect">
            <a:avLst/>
          </a:prstGeom>
          <a:noFill/>
        </p:spPr>
        <p:txBody>
          <a:bodyPr vert="vert270"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Percent  Body Weight Change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From Baseline (%)</a:t>
            </a:r>
          </a:p>
        </p:txBody>
      </p:sp>
      <p:sp>
        <p:nvSpPr>
          <p:cNvPr id="19" name="TextBox 3">
            <a:extLst>
              <a:ext uri="{FF2B5EF4-FFF2-40B4-BE49-F238E27FC236}">
                <a16:creationId xmlns:a16="http://schemas.microsoft.com/office/drawing/2014/main" id="{E1B232BA-A0CB-72B4-ABF8-A8968E2E50A4}"/>
              </a:ext>
            </a:extLst>
          </p:cNvPr>
          <p:cNvSpPr txBox="1"/>
          <p:nvPr/>
        </p:nvSpPr>
        <p:spPr>
          <a:xfrm>
            <a:off x="8796857" y="3512356"/>
            <a:ext cx="651917" cy="37647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-21.6%</a:t>
            </a:r>
          </a:p>
        </p:txBody>
      </p:sp>
      <p:sp>
        <p:nvSpPr>
          <p:cNvPr id="20" name="TextBox 5">
            <a:extLst>
              <a:ext uri="{FF2B5EF4-FFF2-40B4-BE49-F238E27FC236}">
                <a16:creationId xmlns:a16="http://schemas.microsoft.com/office/drawing/2014/main" id="{5F7E2C83-60DD-D338-70A4-1B148EF1FAF8}"/>
              </a:ext>
            </a:extLst>
          </p:cNvPr>
          <p:cNvSpPr txBox="1"/>
          <p:nvPr/>
        </p:nvSpPr>
        <p:spPr>
          <a:xfrm>
            <a:off x="8695692" y="2881589"/>
            <a:ext cx="913679" cy="301083"/>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-15.4%</a:t>
            </a:r>
          </a:p>
        </p:txBody>
      </p:sp>
      <p:sp>
        <p:nvSpPr>
          <p:cNvPr id="21" name="TextBox 9">
            <a:extLst>
              <a:ext uri="{FF2B5EF4-FFF2-40B4-BE49-F238E27FC236}">
                <a16:creationId xmlns:a16="http://schemas.microsoft.com/office/drawing/2014/main" id="{29844DC2-4587-A479-AF49-05028D3FBDC2}"/>
              </a:ext>
            </a:extLst>
          </p:cNvPr>
          <p:cNvSpPr txBox="1"/>
          <p:nvPr/>
        </p:nvSpPr>
        <p:spPr>
          <a:xfrm>
            <a:off x="9523341" y="3397700"/>
            <a:ext cx="1616174" cy="674031"/>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ETD at Week 72: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IN"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6.2%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IN"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7.8 to </a:t>
            </a:r>
            <a:r>
              <a:rPr kumimoji="0" lang="en-IN"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4.6)</a:t>
            </a:r>
          </a:p>
        </p:txBody>
      </p:sp>
      <p:sp>
        <p:nvSpPr>
          <p:cNvPr id="22" name="Rectangle 2">
            <a:extLst>
              <a:ext uri="{FF2B5EF4-FFF2-40B4-BE49-F238E27FC236}">
                <a16:creationId xmlns:a16="http://schemas.microsoft.com/office/drawing/2014/main" id="{C4541D85-F302-67B3-D127-5787087E0DFD}"/>
              </a:ext>
            </a:extLst>
          </p:cNvPr>
          <p:cNvSpPr/>
          <p:nvPr/>
        </p:nvSpPr>
        <p:spPr>
          <a:xfrm>
            <a:off x="8424172" y="3429000"/>
            <a:ext cx="1099169" cy="562890"/>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80959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325E65-E756-C998-4302-B1F3BD56EB4F}"/>
              </a:ext>
            </a:extLst>
          </p:cNvPr>
          <p:cNvSpPr/>
          <p:nvPr/>
        </p:nvSpPr>
        <p:spPr>
          <a:xfrm>
            <a:off x="1364691" y="962855"/>
            <a:ext cx="9425229" cy="4460994"/>
          </a:xfrm>
          <a:prstGeom prst="rect">
            <a:avLst/>
          </a:prstGeom>
          <a:solidFill>
            <a:srgbClr val="FA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itolo 1">
            <a:extLst>
              <a:ext uri="{FF2B5EF4-FFF2-40B4-BE49-F238E27FC236}">
                <a16:creationId xmlns:a16="http://schemas.microsoft.com/office/drawing/2014/main" id="{CA98C06C-7D90-CF36-13B4-95EC6BD4D6DA}"/>
              </a:ext>
            </a:extLst>
          </p:cNvPr>
          <p:cNvSpPr txBox="1">
            <a:spLocks/>
          </p:cNvSpPr>
          <p:nvPr/>
        </p:nvSpPr>
        <p:spPr>
          <a:xfrm>
            <a:off x="335948" y="110713"/>
            <a:ext cx="11579349" cy="643956"/>
          </a:xfrm>
          <a:prstGeom prst="rect">
            <a:avLst/>
          </a:prstGeom>
        </p:spPr>
        <p:txBody>
          <a:bodyPr>
            <a:noAutofit/>
          </a:bodyPr>
          <a:lstStyle>
            <a:lvl1pPr algn="l" defTabSz="1219170" rtl="0" eaLnBrk="1" latinLnBrk="0" hangingPunct="1">
              <a:lnSpc>
                <a:spcPct val="90000"/>
              </a:lnSpc>
              <a:spcBef>
                <a:spcPct val="0"/>
              </a:spcBef>
              <a:buNone/>
              <a:defRPr sz="2400" kern="1200">
                <a:solidFill>
                  <a:schemeClr val="tx1"/>
                </a:solidFill>
                <a:latin typeface="Arial Black" panose="020B0A04020102020204" pitchFamily="34" charset="0"/>
                <a:ea typeface="+mj-ea"/>
                <a:cs typeface="+mj-cs"/>
              </a:defRPr>
            </a:lvl1pPr>
          </a:lstStyle>
          <a:p>
            <a:pPr marL="0" marR="0" lvl="0" indent="0" algn="l" defTabSz="1219170" rtl="0" eaLnBrk="1" fontAlgn="auto" latinLnBrk="0" hangingPunct="1">
              <a:lnSpc>
                <a:spcPct val="90000"/>
              </a:lnSpc>
              <a:spcBef>
                <a:spcPct val="0"/>
              </a:spcBef>
              <a:spcAft>
                <a:spcPts val="0"/>
              </a:spcAft>
              <a:buClrTx/>
              <a:buSzTx/>
              <a:buFontTx/>
              <a:buNone/>
              <a:tabLst/>
              <a:defRPr sz="2400"/>
            </a:pP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Un numero maggiore di pazienti con </a:t>
            </a:r>
            <a:r>
              <a:rPr kumimoji="0" lang="it-IT"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tirzepatide MTD </a:t>
            </a: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raggiunge</a:t>
            </a:r>
            <a:r>
              <a:rPr kumimoji="0" lang="it-IT"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 target crescenti di perdita di peso rispetto a semaglutide MTD</a:t>
            </a:r>
          </a:p>
        </p:txBody>
      </p:sp>
      <p:graphicFrame>
        <p:nvGraphicFramePr>
          <p:cNvPr id="4" name="Object 3">
            <a:extLst>
              <a:ext uri="{FF2B5EF4-FFF2-40B4-BE49-F238E27FC236}">
                <a16:creationId xmlns:a16="http://schemas.microsoft.com/office/drawing/2014/main" id="{B1FE7798-8685-8655-5A2F-B372BCD8ACB5}"/>
              </a:ext>
            </a:extLst>
          </p:cNvPr>
          <p:cNvGraphicFramePr>
            <a:graphicFrameLocks noChangeAspect="1"/>
          </p:cNvGraphicFramePr>
          <p:nvPr/>
        </p:nvGraphicFramePr>
        <p:xfrm>
          <a:off x="3348290" y="1022093"/>
          <a:ext cx="5554663" cy="3779837"/>
        </p:xfrm>
        <a:graphic>
          <a:graphicData uri="http://schemas.openxmlformats.org/presentationml/2006/ole">
            <mc:AlternateContent xmlns:mc="http://schemas.openxmlformats.org/markup-compatibility/2006">
              <mc:Choice xmlns:v="urn:schemas-microsoft-com:vml" Requires="v">
                <p:oleObj name="Prism 10" r:id="rId2" imgW="3488275" imgH="2370190" progId="Prism10.Document">
                  <p:embed/>
                </p:oleObj>
              </mc:Choice>
              <mc:Fallback>
                <p:oleObj name="Prism 10" r:id="rId2" imgW="3488275" imgH="2370190" progId="Prism10.Document">
                  <p:embed/>
                  <p:pic>
                    <p:nvPicPr>
                      <p:cNvPr id="4" name="Object 3">
                        <a:extLst>
                          <a:ext uri="{FF2B5EF4-FFF2-40B4-BE49-F238E27FC236}">
                            <a16:creationId xmlns:a16="http://schemas.microsoft.com/office/drawing/2014/main" id="{B1FE7798-8685-8655-5A2F-B372BCD8ACB5}"/>
                          </a:ext>
                        </a:extLst>
                      </p:cNvPr>
                      <p:cNvPicPr/>
                      <p:nvPr/>
                    </p:nvPicPr>
                    <p:blipFill>
                      <a:blip r:embed="rId3"/>
                      <a:stretch>
                        <a:fillRect/>
                      </a:stretch>
                    </p:blipFill>
                    <p:spPr>
                      <a:xfrm>
                        <a:off x="3348290" y="1022093"/>
                        <a:ext cx="5554663" cy="3779837"/>
                      </a:xfrm>
                      <a:prstGeom prst="rect">
                        <a:avLst/>
                      </a:prstGeom>
                    </p:spPr>
                  </p:pic>
                </p:oleObj>
              </mc:Fallback>
            </mc:AlternateContent>
          </a:graphicData>
        </a:graphic>
      </p:graphicFrame>
      <p:grpSp>
        <p:nvGrpSpPr>
          <p:cNvPr id="5" name="Group 32">
            <a:extLst>
              <a:ext uri="{FF2B5EF4-FFF2-40B4-BE49-F238E27FC236}">
                <a16:creationId xmlns:a16="http://schemas.microsoft.com/office/drawing/2014/main" id="{01DFBCF1-90E7-A686-71CE-C139543A845F}"/>
              </a:ext>
            </a:extLst>
          </p:cNvPr>
          <p:cNvGrpSpPr/>
          <p:nvPr/>
        </p:nvGrpSpPr>
        <p:grpSpPr>
          <a:xfrm>
            <a:off x="3745495" y="5069130"/>
            <a:ext cx="4717652" cy="261771"/>
            <a:chOff x="4392085" y="5482426"/>
            <a:chExt cx="4363354" cy="300314"/>
          </a:xfrm>
        </p:grpSpPr>
        <p:grpSp>
          <p:nvGrpSpPr>
            <p:cNvPr id="6" name="Group 33">
              <a:extLst>
                <a:ext uri="{FF2B5EF4-FFF2-40B4-BE49-F238E27FC236}">
                  <a16:creationId xmlns:a16="http://schemas.microsoft.com/office/drawing/2014/main" id="{D4DE5F8A-81D8-25F7-324D-C679BE98AD29}"/>
                </a:ext>
              </a:extLst>
            </p:cNvPr>
            <p:cNvGrpSpPr/>
            <p:nvPr/>
          </p:nvGrpSpPr>
          <p:grpSpPr>
            <a:xfrm>
              <a:off x="4554204" y="5482426"/>
              <a:ext cx="4201235" cy="300314"/>
              <a:chOff x="4639689" y="2279640"/>
              <a:chExt cx="2798764" cy="300314"/>
            </a:xfrm>
          </p:grpSpPr>
          <p:grpSp>
            <p:nvGrpSpPr>
              <p:cNvPr id="8" name="Group 36">
                <a:extLst>
                  <a:ext uri="{FF2B5EF4-FFF2-40B4-BE49-F238E27FC236}">
                    <a16:creationId xmlns:a16="http://schemas.microsoft.com/office/drawing/2014/main" id="{DF82ECDD-4AD0-EDD8-515F-4266692F7A03}"/>
                  </a:ext>
                </a:extLst>
              </p:cNvPr>
              <p:cNvGrpSpPr/>
              <p:nvPr/>
            </p:nvGrpSpPr>
            <p:grpSpPr>
              <a:xfrm>
                <a:off x="5998196" y="2279824"/>
                <a:ext cx="1440257" cy="300130"/>
                <a:chOff x="6006823" y="2279824"/>
                <a:chExt cx="1440257" cy="300130"/>
              </a:xfrm>
            </p:grpSpPr>
            <p:sp>
              <p:nvSpPr>
                <p:cNvPr id="10" name="TextBox 38">
                  <a:extLst>
                    <a:ext uri="{FF2B5EF4-FFF2-40B4-BE49-F238E27FC236}">
                      <a16:creationId xmlns:a16="http://schemas.microsoft.com/office/drawing/2014/main" id="{36B5C5C8-62C1-152A-0461-06FD2669505A}"/>
                    </a:ext>
                  </a:extLst>
                </p:cNvPr>
                <p:cNvSpPr txBox="1"/>
                <p:nvPr/>
              </p:nvSpPr>
              <p:spPr>
                <a:xfrm>
                  <a:off x="6088573" y="2279824"/>
                  <a:ext cx="1358507" cy="3001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Tirzepatide MTD (10 or 15 mg)</a:t>
                  </a:r>
                </a:p>
              </p:txBody>
            </p:sp>
            <p:sp>
              <p:nvSpPr>
                <p:cNvPr id="11" name="Rectangle 39">
                  <a:extLst>
                    <a:ext uri="{FF2B5EF4-FFF2-40B4-BE49-F238E27FC236}">
                      <a16:creationId xmlns:a16="http://schemas.microsoft.com/office/drawing/2014/main" id="{89610C9F-4D24-09C8-164B-3AE3A0CFBF31}"/>
                    </a:ext>
                  </a:extLst>
                </p:cNvPr>
                <p:cNvSpPr/>
                <p:nvPr/>
              </p:nvSpPr>
              <p:spPr>
                <a:xfrm>
                  <a:off x="6006823" y="2364323"/>
                  <a:ext cx="108000" cy="108000"/>
                </a:xfrm>
                <a:prstGeom prst="rect">
                  <a:avLst/>
                </a:prstGeom>
                <a:solidFill>
                  <a:srgbClr val="263F6A"/>
                </a:solidFill>
                <a:ln w="3175">
                  <a:solidFill>
                    <a:srgbClr val="0C37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9" name="TextBox 37">
                <a:extLst>
                  <a:ext uri="{FF2B5EF4-FFF2-40B4-BE49-F238E27FC236}">
                    <a16:creationId xmlns:a16="http://schemas.microsoft.com/office/drawing/2014/main" id="{B2CDCB43-0DDD-FEE9-6427-C4A168002E9A}"/>
                  </a:ext>
                </a:extLst>
              </p:cNvPr>
              <p:cNvSpPr txBox="1"/>
              <p:nvPr/>
            </p:nvSpPr>
            <p:spPr>
              <a:xfrm>
                <a:off x="4639689" y="2279640"/>
                <a:ext cx="1440258" cy="300130"/>
              </a:xfrm>
              <a:prstGeom prst="rect">
                <a:avLst/>
              </a:prstGeom>
              <a:noFill/>
            </p:spPr>
            <p:txBody>
              <a:bodyPr wrap="square"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Semaglutide</a:t>
                </a: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MTD (1.7 or 2.4 mg) </a:t>
                </a:r>
              </a:p>
            </p:txBody>
          </p:sp>
        </p:grpSp>
        <p:sp>
          <p:nvSpPr>
            <p:cNvPr id="7" name="Rectangle 34">
              <a:extLst>
                <a:ext uri="{FF2B5EF4-FFF2-40B4-BE49-F238E27FC236}">
                  <a16:creationId xmlns:a16="http://schemas.microsoft.com/office/drawing/2014/main" id="{96D7CDE8-44F6-364D-359A-9F0ACDB7DC11}"/>
                </a:ext>
              </a:extLst>
            </p:cNvPr>
            <p:cNvSpPr/>
            <p:nvPr/>
          </p:nvSpPr>
          <p:spPr>
            <a:xfrm>
              <a:off x="4392085" y="5574541"/>
              <a:ext cx="162119" cy="108000"/>
            </a:xfrm>
            <a:prstGeom prst="rect">
              <a:avLst/>
            </a:prstGeom>
            <a:solidFill>
              <a:srgbClr val="B37539"/>
            </a:solidFill>
            <a:ln w="3175">
              <a:solidFill>
                <a:srgbClr val="B3753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12" name="TextBox 5">
            <a:extLst>
              <a:ext uri="{FF2B5EF4-FFF2-40B4-BE49-F238E27FC236}">
                <a16:creationId xmlns:a16="http://schemas.microsoft.com/office/drawing/2014/main" id="{1C4B93D2-B18E-ED8B-0BD6-6F23D9F18EC2}"/>
              </a:ext>
            </a:extLst>
          </p:cNvPr>
          <p:cNvSpPr txBox="1"/>
          <p:nvPr/>
        </p:nvSpPr>
        <p:spPr>
          <a:xfrm rot="16200000">
            <a:off x="2413495" y="2619027"/>
            <a:ext cx="1641988" cy="496528"/>
          </a:xfrm>
          <a:prstGeom prst="rect">
            <a:avLst/>
          </a:prstGeom>
          <a:noFill/>
        </p:spPr>
        <p:txBody>
          <a:bodyPr wrap="non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IN"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Participants (%)</a:t>
            </a:r>
          </a:p>
        </p:txBody>
      </p:sp>
      <p:sp>
        <p:nvSpPr>
          <p:cNvPr id="13" name="TextBox 6">
            <a:extLst>
              <a:ext uri="{FF2B5EF4-FFF2-40B4-BE49-F238E27FC236}">
                <a16:creationId xmlns:a16="http://schemas.microsoft.com/office/drawing/2014/main" id="{FB58AFB9-B049-6261-8C65-26929D6E3F43}"/>
              </a:ext>
            </a:extLst>
          </p:cNvPr>
          <p:cNvSpPr txBox="1"/>
          <p:nvPr/>
        </p:nvSpPr>
        <p:spPr>
          <a:xfrm>
            <a:off x="4399155" y="4753817"/>
            <a:ext cx="3379380" cy="222525"/>
          </a:xfrm>
          <a:prstGeom prst="rect">
            <a:avLst/>
          </a:prstGeom>
          <a:noFill/>
        </p:spPr>
        <p:txBody>
          <a:bodyPr wrap="non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IN"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Percentage Weight Reduction Target </a:t>
            </a:r>
          </a:p>
        </p:txBody>
      </p:sp>
      <p:sp>
        <p:nvSpPr>
          <p:cNvPr id="14" name="Text Placeholder 5">
            <a:extLst>
              <a:ext uri="{FF2B5EF4-FFF2-40B4-BE49-F238E27FC236}">
                <a16:creationId xmlns:a16="http://schemas.microsoft.com/office/drawing/2014/main" id="{E05048AE-1425-51D4-4A2D-0DBE7E04A4D7}"/>
              </a:ext>
            </a:extLst>
          </p:cNvPr>
          <p:cNvSpPr txBox="1">
            <a:spLocks/>
          </p:cNvSpPr>
          <p:nvPr/>
        </p:nvSpPr>
        <p:spPr>
          <a:xfrm>
            <a:off x="144023" y="5659355"/>
            <a:ext cx="11579349" cy="1076859"/>
          </a:xfrm>
          <a:prstGeom prst="rect">
            <a:avLst/>
          </a:prstGeom>
        </p:spPr>
        <p:txBody>
          <a:bodyPr anchor="b">
            <a:normAutofit/>
          </a:bodyPr>
          <a:lst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***p&lt;.001 vs. semaglutide.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Data are LSM (95% CI). Percentages were calculated with the use of Rubin’s rules by combining the percentage of participants who met the target in imputed data sets.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CI=Confidence Interval; EAS=Efficacy Analysis Set; LSM=Least Squares Mean; MTD=Maximum Tolerated Dose.</a:t>
            </a:r>
          </a:p>
          <a:p>
            <a:pPr marL="228600" marR="0" lvl="0" indent="-228600" algn="l" defTabSz="1219170"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Aronne LJ, et al. N Engl J Med. 2025; </a:t>
            </a:r>
            <a:r>
              <a:rPr kumimoji="0" lang="en-US" sz="900" b="0" i="0" u="none" strike="noStrike" kern="1200" cap="none" spc="0" normalizeH="0" baseline="0" noProof="0" err="1">
                <a:ln>
                  <a:noFill/>
                </a:ln>
                <a:solidFill>
                  <a:prstClr val="black"/>
                </a:solidFill>
                <a:effectLst/>
                <a:uLnTx/>
                <a:uFillTx/>
                <a:latin typeface="Arial"/>
                <a:ea typeface="+mn-ea"/>
                <a:cs typeface="Arial"/>
              </a:rPr>
              <a:t>doi</a:t>
            </a:r>
            <a:r>
              <a:rPr kumimoji="0" lang="en-US" sz="900" b="0" i="0" u="none" strike="noStrike" kern="1200" cap="none" spc="0" normalizeH="0" baseline="0" noProof="0">
                <a:ln>
                  <a:noFill/>
                </a:ln>
                <a:solidFill>
                  <a:prstClr val="black"/>
                </a:solidFill>
                <a:effectLst/>
                <a:uLnTx/>
                <a:uFillTx/>
                <a:latin typeface="Arial"/>
                <a:ea typeface="+mn-ea"/>
                <a:cs typeface="Arial"/>
              </a:rPr>
              <a:t>: 10.1056/NEJMoa2416394 . </a:t>
            </a:r>
            <a:br>
              <a:rPr kumimoji="0" lang="en-US" sz="900" b="0" i="0" u="none" strike="noStrike" kern="1200" cap="none" spc="0" normalizeH="0" baseline="0" noProof="0">
                <a:ln>
                  <a:noFill/>
                </a:ln>
                <a:solidFill>
                  <a:prstClr val="black"/>
                </a:solidFill>
                <a:effectLst/>
                <a:uLnTx/>
                <a:uFillTx/>
                <a:latin typeface="Arial"/>
                <a:ea typeface="+mn-ea"/>
                <a:cs typeface="Arial"/>
              </a:rPr>
            </a:br>
            <a:endParaRPr kumimoji="0" lang="en-US" sz="9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SURMOUNT-5 ha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confrontato</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tirzepatide alla dose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massima</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tollerata</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(MTD; 10 mg o 15 mg) e semaglutide alla dose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massima</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tollerata</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(MTD; 1,7 mg o 2,4 mg),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che</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rappresentava</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la dose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massima</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approvata</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di semaglutide per la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gestione</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del peso al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momento</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dell’avvio</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dello</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studio. Semaglutide 7,2 mg non è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stato</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valutato</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in </a:t>
            </a:r>
            <a:r>
              <a:rPr kumimoji="0" lang="en-US" sz="900" b="0" i="0" u="none" strike="noStrike" kern="1200" cap="none" spc="0" normalizeH="0" baseline="0" noProof="0" err="1">
                <a:ln>
                  <a:noFill/>
                </a:ln>
                <a:solidFill>
                  <a:prstClr val="black"/>
                </a:solidFill>
                <a:effectLst/>
                <a:uLnTx/>
                <a:uFillTx/>
                <a:latin typeface="Aptos" panose="02110004020202020204"/>
                <a:ea typeface="+mn-ea"/>
                <a:cs typeface="+mn-cs"/>
              </a:rPr>
              <a:t>questo</a:t>
            </a:r>
            <a:r>
              <a:rPr kumimoji="0" lang="en-US" sz="900" b="0" i="0" u="none" strike="noStrike" kern="1200" cap="none" spc="0" normalizeH="0" baseline="0" noProof="0">
                <a:ln>
                  <a:noFill/>
                </a:ln>
                <a:solidFill>
                  <a:prstClr val="black"/>
                </a:solidFill>
                <a:effectLst/>
                <a:uLnTx/>
                <a:uFillTx/>
                <a:latin typeface="Aptos" panose="02110004020202020204"/>
                <a:ea typeface="+mn-ea"/>
                <a:cs typeface="+mn-cs"/>
              </a:rPr>
              <a:t> studio</a:t>
            </a:r>
            <a:endParaRPr kumimoji="0" lang="en-US" sz="900" b="0" i="0" u="none" strike="noStrike" kern="1200" cap="none" spc="0" normalizeH="0" baseline="0" noProof="0">
              <a:ln>
                <a:noFill/>
              </a:ln>
              <a:solidFill>
                <a:prstClr val="black"/>
              </a:solidFill>
              <a:effectLst/>
              <a:uLnTx/>
              <a:uFillTx/>
              <a:latin typeface="Arial"/>
              <a:ea typeface="+mn-ea"/>
              <a:cs typeface="Arial"/>
            </a:endParaRPr>
          </a:p>
        </p:txBody>
      </p:sp>
      <p:sp>
        <p:nvSpPr>
          <p:cNvPr id="15" name="Rectangle 2">
            <a:extLst>
              <a:ext uri="{FF2B5EF4-FFF2-40B4-BE49-F238E27FC236}">
                <a16:creationId xmlns:a16="http://schemas.microsoft.com/office/drawing/2014/main" id="{B48FAE6B-4181-F672-A95E-A8BAED4EC191}"/>
              </a:ext>
            </a:extLst>
          </p:cNvPr>
          <p:cNvSpPr/>
          <p:nvPr/>
        </p:nvSpPr>
        <p:spPr>
          <a:xfrm>
            <a:off x="4034060" y="1053787"/>
            <a:ext cx="1068513" cy="3779837"/>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78868BE9-1A86-DA85-0226-F3D16B68CAA2}"/>
              </a:ext>
            </a:extLst>
          </p:cNvPr>
          <p:cNvSpPr/>
          <p:nvPr/>
        </p:nvSpPr>
        <p:spPr>
          <a:xfrm>
            <a:off x="6212431" y="1022093"/>
            <a:ext cx="1068513" cy="3779837"/>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46587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737365-0A8C-E869-C079-3BCD21E14EA7}"/>
              </a:ext>
            </a:extLst>
          </p:cNvPr>
          <p:cNvSpPr/>
          <p:nvPr/>
        </p:nvSpPr>
        <p:spPr>
          <a:xfrm>
            <a:off x="1039529" y="1065418"/>
            <a:ext cx="10672480" cy="4460994"/>
          </a:xfrm>
          <a:prstGeom prst="rect">
            <a:avLst/>
          </a:prstGeom>
          <a:solidFill>
            <a:srgbClr val="FA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itolo 1">
            <a:extLst>
              <a:ext uri="{FF2B5EF4-FFF2-40B4-BE49-F238E27FC236}">
                <a16:creationId xmlns:a16="http://schemas.microsoft.com/office/drawing/2014/main" id="{F8055392-C39A-D490-3B04-9B673243B036}"/>
              </a:ext>
            </a:extLst>
          </p:cNvPr>
          <p:cNvSpPr txBox="1">
            <a:spLocks/>
          </p:cNvSpPr>
          <p:nvPr/>
        </p:nvSpPr>
        <p:spPr>
          <a:xfrm>
            <a:off x="132659" y="213786"/>
            <a:ext cx="11579349" cy="643956"/>
          </a:xfrm>
          <a:prstGeom prst="rect">
            <a:avLst/>
          </a:prstGeom>
        </p:spPr>
        <p:txBody>
          <a:bodyPr>
            <a:noAutofit/>
          </a:bodyPr>
          <a:lstStyle>
            <a:lvl1pPr algn="l" defTabSz="1219170" rtl="0" eaLnBrk="1" latinLnBrk="0" hangingPunct="1">
              <a:lnSpc>
                <a:spcPct val="90000"/>
              </a:lnSpc>
              <a:spcBef>
                <a:spcPct val="0"/>
              </a:spcBef>
              <a:buNone/>
              <a:defRPr sz="2400" kern="1200">
                <a:solidFill>
                  <a:schemeClr val="tx1"/>
                </a:solidFill>
                <a:latin typeface="Arial Black" panose="020B0A04020102020204" pitchFamily="34" charset="0"/>
                <a:ea typeface="+mj-ea"/>
                <a:cs typeface="+mj-cs"/>
              </a:defRPr>
            </a:lvl1pPr>
          </a:lstStyle>
          <a:p>
            <a:pPr marL="0" marR="0" lvl="0" indent="0" algn="l" defTabSz="1219170" rtl="0" eaLnBrk="1" fontAlgn="auto" latinLnBrk="0" hangingPunct="1">
              <a:lnSpc>
                <a:spcPct val="90000"/>
              </a:lnSpc>
              <a:spcBef>
                <a:spcPct val="0"/>
              </a:spcBef>
              <a:spcAft>
                <a:spcPts val="0"/>
              </a:spcAft>
              <a:buClrTx/>
              <a:buSzTx/>
              <a:buFontTx/>
              <a:buNone/>
              <a:tabLst/>
              <a:defRPr sz="2400"/>
            </a:pP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Tirzepatide MTD </a:t>
            </a:r>
            <a:r>
              <a:rPr kumimoji="0" lang="it-IT" sz="2400" b="1"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riduce la circonferenza vita </a:t>
            </a: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maggiormente rispetto a semaglutide MTD </a:t>
            </a:r>
          </a:p>
        </p:txBody>
      </p:sp>
      <p:graphicFrame>
        <p:nvGraphicFramePr>
          <p:cNvPr id="4" name="Object 24">
            <a:extLst>
              <a:ext uri="{FF2B5EF4-FFF2-40B4-BE49-F238E27FC236}">
                <a16:creationId xmlns:a16="http://schemas.microsoft.com/office/drawing/2014/main" id="{F25B2597-8809-4753-F43F-3867432BFD44}"/>
              </a:ext>
            </a:extLst>
          </p:cNvPr>
          <p:cNvGraphicFramePr>
            <a:graphicFrameLocks noChangeAspect="1"/>
          </p:cNvGraphicFramePr>
          <p:nvPr/>
        </p:nvGraphicFramePr>
        <p:xfrm>
          <a:off x="2263387" y="879768"/>
          <a:ext cx="8318500" cy="4305300"/>
        </p:xfrm>
        <a:graphic>
          <a:graphicData uri="http://schemas.openxmlformats.org/presentationml/2006/ole">
            <mc:AlternateContent xmlns:mc="http://schemas.openxmlformats.org/markup-compatibility/2006">
              <mc:Choice xmlns:v="urn:schemas-microsoft-com:vml" Requires="v">
                <p:oleObj name="Prism 10" r:id="rId2" imgW="5207923" imgH="2389993" progId="Prism10.Document">
                  <p:embed/>
                </p:oleObj>
              </mc:Choice>
              <mc:Fallback>
                <p:oleObj name="Prism 10" r:id="rId2" imgW="5207923" imgH="2389993" progId="Prism10.Document">
                  <p:embed/>
                  <p:pic>
                    <p:nvPicPr>
                      <p:cNvPr id="4" name="Object 24">
                        <a:extLst>
                          <a:ext uri="{FF2B5EF4-FFF2-40B4-BE49-F238E27FC236}">
                            <a16:creationId xmlns:a16="http://schemas.microsoft.com/office/drawing/2014/main" id="{F25B2597-8809-4753-F43F-3867432BFD44}"/>
                          </a:ext>
                        </a:extLst>
                      </p:cNvPr>
                      <p:cNvPicPr/>
                      <p:nvPr/>
                    </p:nvPicPr>
                    <p:blipFill>
                      <a:blip r:embed="rId3"/>
                      <a:stretch>
                        <a:fillRect/>
                      </a:stretch>
                    </p:blipFill>
                    <p:spPr>
                      <a:xfrm>
                        <a:off x="2263387" y="879768"/>
                        <a:ext cx="8318500" cy="4305300"/>
                      </a:xfrm>
                      <a:prstGeom prst="rect">
                        <a:avLst/>
                      </a:prstGeom>
                    </p:spPr>
                  </p:pic>
                </p:oleObj>
              </mc:Fallback>
            </mc:AlternateContent>
          </a:graphicData>
        </a:graphic>
      </p:graphicFrame>
      <p:sp>
        <p:nvSpPr>
          <p:cNvPr id="5" name="TextBox 9">
            <a:extLst>
              <a:ext uri="{FF2B5EF4-FFF2-40B4-BE49-F238E27FC236}">
                <a16:creationId xmlns:a16="http://schemas.microsoft.com/office/drawing/2014/main" id="{86898281-0BBB-5134-DF5D-0B9A10399E26}"/>
              </a:ext>
            </a:extLst>
          </p:cNvPr>
          <p:cNvSpPr txBox="1"/>
          <p:nvPr/>
        </p:nvSpPr>
        <p:spPr>
          <a:xfrm>
            <a:off x="1925845" y="1136016"/>
            <a:ext cx="328067" cy="3498165"/>
          </a:xfrm>
          <a:prstGeom prst="rect">
            <a:avLst/>
          </a:prstGeom>
          <a:noFill/>
        </p:spPr>
        <p:txBody>
          <a:bodyPr vert="vert270"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Waist Circumference Change From Baseline (cm)</a:t>
            </a:r>
          </a:p>
        </p:txBody>
      </p:sp>
      <p:sp>
        <p:nvSpPr>
          <p:cNvPr id="6" name="TextBox 11">
            <a:extLst>
              <a:ext uri="{FF2B5EF4-FFF2-40B4-BE49-F238E27FC236}">
                <a16:creationId xmlns:a16="http://schemas.microsoft.com/office/drawing/2014/main" id="{23928135-DA30-9415-D544-EEED45A926FE}"/>
              </a:ext>
            </a:extLst>
          </p:cNvPr>
          <p:cNvSpPr txBox="1"/>
          <p:nvPr/>
        </p:nvSpPr>
        <p:spPr>
          <a:xfrm>
            <a:off x="9296145" y="3854572"/>
            <a:ext cx="928504" cy="308877"/>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-20.0 cm</a:t>
            </a:r>
          </a:p>
        </p:txBody>
      </p:sp>
      <p:sp>
        <p:nvSpPr>
          <p:cNvPr id="7" name="TextBox 12">
            <a:extLst>
              <a:ext uri="{FF2B5EF4-FFF2-40B4-BE49-F238E27FC236}">
                <a16:creationId xmlns:a16="http://schemas.microsoft.com/office/drawing/2014/main" id="{D489AD0B-7143-B48E-E135-D1C382B13A4A}"/>
              </a:ext>
            </a:extLst>
          </p:cNvPr>
          <p:cNvSpPr txBox="1"/>
          <p:nvPr/>
        </p:nvSpPr>
        <p:spPr>
          <a:xfrm>
            <a:off x="9415251" y="3173436"/>
            <a:ext cx="1166635" cy="301083"/>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-14.7 cm</a:t>
            </a:r>
          </a:p>
        </p:txBody>
      </p:sp>
      <p:sp>
        <p:nvSpPr>
          <p:cNvPr id="8" name="TextBox 2">
            <a:extLst>
              <a:ext uri="{FF2B5EF4-FFF2-40B4-BE49-F238E27FC236}">
                <a16:creationId xmlns:a16="http://schemas.microsoft.com/office/drawing/2014/main" id="{FF18B700-58F1-5504-E2DF-BB14D0F596FF}"/>
              </a:ext>
            </a:extLst>
          </p:cNvPr>
          <p:cNvSpPr txBox="1"/>
          <p:nvPr/>
        </p:nvSpPr>
        <p:spPr>
          <a:xfrm>
            <a:off x="3261826" y="1137516"/>
            <a:ext cx="3889473" cy="301083"/>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Mean Baseline Waist Circumference=118.4 cm</a:t>
            </a:r>
          </a:p>
        </p:txBody>
      </p:sp>
      <p:sp>
        <p:nvSpPr>
          <p:cNvPr id="9" name="TextBox 30">
            <a:extLst>
              <a:ext uri="{FF2B5EF4-FFF2-40B4-BE49-F238E27FC236}">
                <a16:creationId xmlns:a16="http://schemas.microsoft.com/office/drawing/2014/main" id="{52E1D51A-8D25-F2D1-8D01-BB541C10FC51}"/>
              </a:ext>
            </a:extLst>
          </p:cNvPr>
          <p:cNvSpPr txBox="1"/>
          <p:nvPr/>
        </p:nvSpPr>
        <p:spPr>
          <a:xfrm>
            <a:off x="4435363" y="5002679"/>
            <a:ext cx="3559879" cy="22127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Weeks</a:t>
            </a:r>
          </a:p>
        </p:txBody>
      </p:sp>
      <p:grpSp>
        <p:nvGrpSpPr>
          <p:cNvPr id="10" name="Group 5">
            <a:extLst>
              <a:ext uri="{FF2B5EF4-FFF2-40B4-BE49-F238E27FC236}">
                <a16:creationId xmlns:a16="http://schemas.microsoft.com/office/drawing/2014/main" id="{8A03FB39-27C0-AA95-156F-413B39059477}"/>
              </a:ext>
            </a:extLst>
          </p:cNvPr>
          <p:cNvGrpSpPr/>
          <p:nvPr/>
        </p:nvGrpSpPr>
        <p:grpSpPr>
          <a:xfrm>
            <a:off x="3518522" y="5215368"/>
            <a:ext cx="5574749" cy="273830"/>
            <a:chOff x="3682424" y="5545275"/>
            <a:chExt cx="5574749" cy="273830"/>
          </a:xfrm>
        </p:grpSpPr>
        <p:grpSp>
          <p:nvGrpSpPr>
            <p:cNvPr id="11" name="Group 8">
              <a:extLst>
                <a:ext uri="{FF2B5EF4-FFF2-40B4-BE49-F238E27FC236}">
                  <a16:creationId xmlns:a16="http://schemas.microsoft.com/office/drawing/2014/main" id="{F7BCAEC4-0D34-9EC8-B0FE-7C54E66E8076}"/>
                </a:ext>
              </a:extLst>
            </p:cNvPr>
            <p:cNvGrpSpPr/>
            <p:nvPr/>
          </p:nvGrpSpPr>
          <p:grpSpPr>
            <a:xfrm>
              <a:off x="3682424" y="5545275"/>
              <a:ext cx="5574749" cy="273830"/>
              <a:chOff x="5479344" y="1745438"/>
              <a:chExt cx="4935517" cy="273830"/>
            </a:xfrm>
          </p:grpSpPr>
          <p:grpSp>
            <p:nvGrpSpPr>
              <p:cNvPr id="14" name="Group 16">
                <a:extLst>
                  <a:ext uri="{FF2B5EF4-FFF2-40B4-BE49-F238E27FC236}">
                    <a16:creationId xmlns:a16="http://schemas.microsoft.com/office/drawing/2014/main" id="{C416DDD4-19AC-1BAA-AD4D-E6F3140DB8A4}"/>
                  </a:ext>
                </a:extLst>
              </p:cNvPr>
              <p:cNvGrpSpPr/>
              <p:nvPr/>
            </p:nvGrpSpPr>
            <p:grpSpPr>
              <a:xfrm>
                <a:off x="8030097" y="1745438"/>
                <a:ext cx="2384764" cy="261610"/>
                <a:chOff x="7532786" y="1919705"/>
                <a:chExt cx="2384764" cy="261610"/>
              </a:xfrm>
            </p:grpSpPr>
            <p:cxnSp>
              <p:nvCxnSpPr>
                <p:cNvPr id="18" name="Straight Connector 27">
                  <a:extLst>
                    <a:ext uri="{FF2B5EF4-FFF2-40B4-BE49-F238E27FC236}">
                      <a16:creationId xmlns:a16="http://schemas.microsoft.com/office/drawing/2014/main" id="{4E6E5537-5308-5AD5-8CD5-31EC5BF56F63}"/>
                    </a:ext>
                  </a:extLst>
                </p:cNvPr>
                <p:cNvCxnSpPr>
                  <a:cxnSpLocks/>
                </p:cNvCxnSpPr>
                <p:nvPr/>
              </p:nvCxnSpPr>
              <p:spPr>
                <a:xfrm>
                  <a:off x="7532786" y="2070425"/>
                  <a:ext cx="288000" cy="0"/>
                </a:xfrm>
                <a:prstGeom prst="line">
                  <a:avLst/>
                </a:prstGeom>
                <a:ln w="12700">
                  <a:solidFill>
                    <a:srgbClr val="263F6A"/>
                  </a:solidFill>
                </a:ln>
              </p:spPr>
              <p:style>
                <a:lnRef idx="1">
                  <a:schemeClr val="accent1"/>
                </a:lnRef>
                <a:fillRef idx="0">
                  <a:schemeClr val="accent1"/>
                </a:fillRef>
                <a:effectRef idx="0">
                  <a:schemeClr val="accent1"/>
                </a:effectRef>
                <a:fontRef idx="minor">
                  <a:schemeClr val="tx1"/>
                </a:fontRef>
              </p:style>
            </p:cxnSp>
            <p:sp>
              <p:nvSpPr>
                <p:cNvPr id="19" name="TextBox 28">
                  <a:extLst>
                    <a:ext uri="{FF2B5EF4-FFF2-40B4-BE49-F238E27FC236}">
                      <a16:creationId xmlns:a16="http://schemas.microsoft.com/office/drawing/2014/main" id="{A30BBA2D-8056-A043-7704-A6DF1C67C687}"/>
                    </a:ext>
                  </a:extLst>
                </p:cNvPr>
                <p:cNvSpPr txBox="1"/>
                <p:nvPr/>
              </p:nvSpPr>
              <p:spPr>
                <a:xfrm>
                  <a:off x="7902902" y="1919705"/>
                  <a:ext cx="2014648"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Tirzepatide MTD (10 or 15 mg)</a:t>
                  </a:r>
                </a:p>
              </p:txBody>
            </p:sp>
          </p:grpSp>
          <p:grpSp>
            <p:nvGrpSpPr>
              <p:cNvPr id="15" name="Group 17">
                <a:extLst>
                  <a:ext uri="{FF2B5EF4-FFF2-40B4-BE49-F238E27FC236}">
                    <a16:creationId xmlns:a16="http://schemas.microsoft.com/office/drawing/2014/main" id="{CC8E54A0-A2B3-7460-495B-AF1FEDA0702E}"/>
                  </a:ext>
                </a:extLst>
              </p:cNvPr>
              <p:cNvGrpSpPr/>
              <p:nvPr/>
            </p:nvGrpSpPr>
            <p:grpSpPr>
              <a:xfrm>
                <a:off x="5479344" y="1757658"/>
                <a:ext cx="2558462" cy="261610"/>
                <a:chOff x="5479344" y="1757658"/>
                <a:chExt cx="2558462" cy="261610"/>
              </a:xfrm>
            </p:grpSpPr>
            <p:sp>
              <p:nvSpPr>
                <p:cNvPr id="16" name="TextBox 25">
                  <a:extLst>
                    <a:ext uri="{FF2B5EF4-FFF2-40B4-BE49-F238E27FC236}">
                      <a16:creationId xmlns:a16="http://schemas.microsoft.com/office/drawing/2014/main" id="{B045B164-28E1-A8E1-4A23-688B68DD8AA9}"/>
                    </a:ext>
                  </a:extLst>
                </p:cNvPr>
                <p:cNvSpPr txBox="1"/>
                <p:nvPr/>
              </p:nvSpPr>
              <p:spPr>
                <a:xfrm>
                  <a:off x="5814813" y="1757658"/>
                  <a:ext cx="2222993"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Semaglutide MTD (1.7 or 2.4 mg)</a:t>
                  </a:r>
                </a:p>
              </p:txBody>
            </p:sp>
            <p:cxnSp>
              <p:nvCxnSpPr>
                <p:cNvPr id="17" name="Straight Connector 26">
                  <a:extLst>
                    <a:ext uri="{FF2B5EF4-FFF2-40B4-BE49-F238E27FC236}">
                      <a16:creationId xmlns:a16="http://schemas.microsoft.com/office/drawing/2014/main" id="{DD636F91-A8A8-F45C-7420-5EF3F4402955}"/>
                    </a:ext>
                  </a:extLst>
                </p:cNvPr>
                <p:cNvCxnSpPr>
                  <a:cxnSpLocks/>
                </p:cNvCxnSpPr>
                <p:nvPr/>
              </p:nvCxnSpPr>
              <p:spPr>
                <a:xfrm>
                  <a:off x="5479344" y="1900512"/>
                  <a:ext cx="288000" cy="0"/>
                </a:xfrm>
                <a:prstGeom prst="line">
                  <a:avLst/>
                </a:prstGeom>
                <a:ln w="12700">
                  <a:solidFill>
                    <a:srgbClr val="B37539"/>
                  </a:solidFill>
                  <a:prstDash val="solid"/>
                </a:ln>
              </p:spPr>
              <p:style>
                <a:lnRef idx="1">
                  <a:schemeClr val="accent1"/>
                </a:lnRef>
                <a:fillRef idx="0">
                  <a:schemeClr val="accent1"/>
                </a:fillRef>
                <a:effectRef idx="0">
                  <a:schemeClr val="accent1"/>
                </a:effectRef>
                <a:fontRef idx="minor">
                  <a:schemeClr val="tx1"/>
                </a:fontRef>
              </p:style>
            </p:cxnSp>
          </p:grpSp>
        </p:grpSp>
        <p:sp>
          <p:nvSpPr>
            <p:cNvPr id="12" name="Flowchart: Decision 13">
              <a:extLst>
                <a:ext uri="{FF2B5EF4-FFF2-40B4-BE49-F238E27FC236}">
                  <a16:creationId xmlns:a16="http://schemas.microsoft.com/office/drawing/2014/main" id="{479B495A-9B83-E65B-0E48-F8354BE85FD4}"/>
                </a:ext>
              </a:extLst>
            </p:cNvPr>
            <p:cNvSpPr/>
            <p:nvPr/>
          </p:nvSpPr>
          <p:spPr>
            <a:xfrm>
              <a:off x="6643169" y="5622074"/>
              <a:ext cx="161925" cy="157925"/>
            </a:xfrm>
            <a:prstGeom prst="flowChartDecision">
              <a:avLst/>
            </a:prstGeom>
            <a:solidFill>
              <a:srgbClr val="0C376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IN" sz="1100" b="0"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3" name="Isosceles Triangle 15">
              <a:extLst>
                <a:ext uri="{FF2B5EF4-FFF2-40B4-BE49-F238E27FC236}">
                  <a16:creationId xmlns:a16="http://schemas.microsoft.com/office/drawing/2014/main" id="{29911745-7018-E003-69F1-1DB2369EF041}"/>
                </a:ext>
              </a:extLst>
            </p:cNvPr>
            <p:cNvSpPr/>
            <p:nvPr/>
          </p:nvSpPr>
          <p:spPr>
            <a:xfrm>
              <a:off x="3733524" y="5631469"/>
              <a:ext cx="160429" cy="121233"/>
            </a:xfrm>
            <a:prstGeom prst="triangle">
              <a:avLst/>
            </a:prstGeom>
            <a:solidFill>
              <a:srgbClr val="B3763A"/>
            </a:solidFill>
            <a:ln w="19050">
              <a:solidFill>
                <a:srgbClr val="B3753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IN"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20" name="TextBox 3">
            <a:extLst>
              <a:ext uri="{FF2B5EF4-FFF2-40B4-BE49-F238E27FC236}">
                <a16:creationId xmlns:a16="http://schemas.microsoft.com/office/drawing/2014/main" id="{BD7C396A-2999-F92A-3DA4-105152D7A217}"/>
              </a:ext>
            </a:extLst>
          </p:cNvPr>
          <p:cNvSpPr txBox="1"/>
          <p:nvPr/>
        </p:nvSpPr>
        <p:spPr>
          <a:xfrm>
            <a:off x="10130396" y="3424634"/>
            <a:ext cx="1697845" cy="674031"/>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ETD at Week 72: </a:t>
            </a:r>
            <a:r>
              <a:rPr kumimoji="0" lang="en-IN"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5.4 cm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IN"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7.1 to </a:t>
            </a:r>
            <a:r>
              <a:rPr kumimoji="0" lang="en-IN"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4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3.7)</a:t>
            </a:r>
          </a:p>
        </p:txBody>
      </p:sp>
      <p:sp>
        <p:nvSpPr>
          <p:cNvPr id="21" name="Text Placeholder 5">
            <a:extLst>
              <a:ext uri="{FF2B5EF4-FFF2-40B4-BE49-F238E27FC236}">
                <a16:creationId xmlns:a16="http://schemas.microsoft.com/office/drawing/2014/main" id="{39F6B4D5-F335-ED6A-8836-26190BAB9331}"/>
              </a:ext>
            </a:extLst>
          </p:cNvPr>
          <p:cNvSpPr txBox="1">
            <a:spLocks/>
          </p:cNvSpPr>
          <p:nvPr/>
        </p:nvSpPr>
        <p:spPr>
          <a:xfrm>
            <a:off x="425627" y="5711786"/>
            <a:ext cx="11579349" cy="1076859"/>
          </a:xfrm>
          <a:prstGeom prst="rect">
            <a:avLst/>
          </a:prstGeom>
        </p:spPr>
        <p:txBody>
          <a:bodyPr anchor="b">
            <a:normAutofit/>
          </a:bodyPr>
          <a:lst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***p&lt;.001 vs. semaglutide.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Data are LSM (95% CI). Data is derived from MMRM analysis for the efficacy </a:t>
            </a:r>
            <a:r>
              <a:rPr kumimoji="0" lang="en-US" sz="800" b="0" i="0" u="none" strike="noStrike" kern="1200" cap="none" spc="0" normalizeH="0" baseline="0" noProof="0" err="1">
                <a:ln>
                  <a:noFill/>
                </a:ln>
                <a:solidFill>
                  <a:prstClr val="black"/>
                </a:solidFill>
                <a:effectLst/>
                <a:uLnTx/>
                <a:uFillTx/>
                <a:latin typeface="Arial"/>
                <a:ea typeface="+mn-ea"/>
                <a:cs typeface="Arial"/>
              </a:rPr>
              <a:t>estimand</a:t>
            </a:r>
            <a:r>
              <a:rPr kumimoji="0" lang="en-US" sz="800" b="0" i="0" u="none" strike="noStrike" kern="1200" cap="none" spc="0" normalizeH="0" baseline="0" noProof="0">
                <a:ln>
                  <a:noFill/>
                </a:ln>
                <a:solidFill>
                  <a:prstClr val="black"/>
                </a:solidFill>
                <a:effectLst/>
                <a:uLnTx/>
                <a:uFillTx/>
                <a:latin typeface="Arial"/>
                <a:ea typeface="+mn-ea"/>
                <a:cs typeface="Arial"/>
              </a:rPr>
              <a:t>. Only the Week 72 timepoint was pre-specified and controlled for multiplicity.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CI=Confidence Interval; EAS=Efficacy Analysis Set; ETD=Estimated Treatment Difference; LSM=Least Squares Mean; MMRM=Mixed-Model for Repeated Measures; MTD=Maximum Tolerated Dose.</a:t>
            </a:r>
          </a:p>
          <a:p>
            <a:pPr marL="228600" marR="0" lvl="0" indent="-228600" algn="l" defTabSz="1219170"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Aronne LJ, et al. N Engl J Med. 2025; </a:t>
            </a:r>
            <a:r>
              <a:rPr kumimoji="0" lang="en-US" sz="800" b="0" i="0" u="none" strike="noStrike" kern="1200" cap="none" spc="0" normalizeH="0" baseline="0" noProof="0" err="1">
                <a:ln>
                  <a:noFill/>
                </a:ln>
                <a:solidFill>
                  <a:prstClr val="black"/>
                </a:solidFill>
                <a:effectLst/>
                <a:uLnTx/>
                <a:uFillTx/>
                <a:latin typeface="Arial"/>
                <a:ea typeface="+mn-ea"/>
                <a:cs typeface="Arial"/>
              </a:rPr>
              <a:t>doi</a:t>
            </a:r>
            <a:r>
              <a:rPr kumimoji="0" lang="en-US" sz="800" b="0" i="0" u="none" strike="noStrike" kern="1200" cap="none" spc="0" normalizeH="0" baseline="0" noProof="0">
                <a:ln>
                  <a:noFill/>
                </a:ln>
                <a:solidFill>
                  <a:prstClr val="black"/>
                </a:solidFill>
                <a:effectLst/>
                <a:uLnTx/>
                <a:uFillTx/>
                <a:latin typeface="Arial"/>
                <a:ea typeface="+mn-ea"/>
                <a:cs typeface="Arial"/>
              </a:rPr>
              <a:t>: 10.1056/NEJMoa2416394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8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SURMOUNT-5 ha </a:t>
            </a:r>
            <a:r>
              <a:rPr kumimoji="0" lang="en-US" sz="800" b="0" i="0" u="none" strike="noStrike" kern="1200" cap="none" spc="0" normalizeH="0" baseline="0" noProof="0" err="1">
                <a:ln>
                  <a:noFill/>
                </a:ln>
                <a:solidFill>
                  <a:prstClr val="black"/>
                </a:solidFill>
                <a:effectLst/>
                <a:uLnTx/>
                <a:uFillTx/>
                <a:latin typeface="Arial"/>
                <a:ea typeface="+mn-ea"/>
                <a:cs typeface="Arial"/>
              </a:rPr>
              <a:t>confrontato</a:t>
            </a:r>
            <a:r>
              <a:rPr kumimoji="0" lang="en-US" sz="800" b="0" i="0" u="none" strike="noStrike" kern="1200" cap="none" spc="0" normalizeH="0" baseline="0" noProof="0">
                <a:ln>
                  <a:noFill/>
                </a:ln>
                <a:solidFill>
                  <a:prstClr val="black"/>
                </a:solidFill>
                <a:effectLst/>
                <a:uLnTx/>
                <a:uFillTx/>
                <a:latin typeface="Arial"/>
                <a:ea typeface="+mn-ea"/>
                <a:cs typeface="Arial"/>
              </a:rPr>
              <a:t> tirzepatide alla dose </a:t>
            </a:r>
            <a:r>
              <a:rPr kumimoji="0" lang="en-US" sz="800" b="0" i="0" u="none" strike="noStrike" kern="1200" cap="none" spc="0" normalizeH="0" baseline="0" noProof="0" err="1">
                <a:ln>
                  <a:noFill/>
                </a:ln>
                <a:solidFill>
                  <a:prstClr val="black"/>
                </a:solidFill>
                <a:effectLst/>
                <a:uLnTx/>
                <a:uFillTx/>
                <a:latin typeface="Arial"/>
                <a:ea typeface="+mn-ea"/>
                <a:cs typeface="Arial"/>
              </a:rPr>
              <a:t>massima</a:t>
            </a:r>
            <a:r>
              <a:rPr kumimoji="0" lang="en-US" sz="800" b="0" i="0" u="none" strike="noStrike" kern="1200" cap="none" spc="0" normalizeH="0" baseline="0" noProof="0">
                <a:ln>
                  <a:noFill/>
                </a:ln>
                <a:solidFill>
                  <a:prstClr val="black"/>
                </a:solidFill>
                <a:effectLst/>
                <a:uLnTx/>
                <a:uFillTx/>
                <a:latin typeface="Arial"/>
                <a:ea typeface="+mn-ea"/>
                <a:cs typeface="Arial"/>
              </a:rPr>
              <a:t> </a:t>
            </a:r>
            <a:r>
              <a:rPr kumimoji="0" lang="en-US" sz="800" b="0" i="0" u="none" strike="noStrike" kern="1200" cap="none" spc="0" normalizeH="0" baseline="0" noProof="0" err="1">
                <a:ln>
                  <a:noFill/>
                </a:ln>
                <a:solidFill>
                  <a:prstClr val="black"/>
                </a:solidFill>
                <a:effectLst/>
                <a:uLnTx/>
                <a:uFillTx/>
                <a:latin typeface="Arial"/>
                <a:ea typeface="+mn-ea"/>
                <a:cs typeface="Arial"/>
              </a:rPr>
              <a:t>tollerata</a:t>
            </a:r>
            <a:r>
              <a:rPr kumimoji="0" lang="en-US" sz="800" b="0" i="0" u="none" strike="noStrike" kern="1200" cap="none" spc="0" normalizeH="0" baseline="0" noProof="0">
                <a:ln>
                  <a:noFill/>
                </a:ln>
                <a:solidFill>
                  <a:prstClr val="black"/>
                </a:solidFill>
                <a:effectLst/>
                <a:uLnTx/>
                <a:uFillTx/>
                <a:latin typeface="Arial"/>
                <a:ea typeface="+mn-ea"/>
                <a:cs typeface="Arial"/>
              </a:rPr>
              <a:t> (MTD; 10 mg o 15 mg) e semaglutide alla dose </a:t>
            </a:r>
            <a:r>
              <a:rPr kumimoji="0" lang="en-US" sz="800" b="0" i="0" u="none" strike="noStrike" kern="1200" cap="none" spc="0" normalizeH="0" baseline="0" noProof="0" err="1">
                <a:ln>
                  <a:noFill/>
                </a:ln>
                <a:solidFill>
                  <a:prstClr val="black"/>
                </a:solidFill>
                <a:effectLst/>
                <a:uLnTx/>
                <a:uFillTx/>
                <a:latin typeface="Arial"/>
                <a:ea typeface="+mn-ea"/>
                <a:cs typeface="Arial"/>
              </a:rPr>
              <a:t>massima</a:t>
            </a:r>
            <a:r>
              <a:rPr kumimoji="0" lang="en-US" sz="800" b="0" i="0" u="none" strike="noStrike" kern="1200" cap="none" spc="0" normalizeH="0" baseline="0" noProof="0">
                <a:ln>
                  <a:noFill/>
                </a:ln>
                <a:solidFill>
                  <a:prstClr val="black"/>
                </a:solidFill>
                <a:effectLst/>
                <a:uLnTx/>
                <a:uFillTx/>
                <a:latin typeface="Arial"/>
                <a:ea typeface="+mn-ea"/>
                <a:cs typeface="Arial"/>
              </a:rPr>
              <a:t> </a:t>
            </a:r>
            <a:r>
              <a:rPr kumimoji="0" lang="en-US" sz="800" b="0" i="0" u="none" strike="noStrike" kern="1200" cap="none" spc="0" normalizeH="0" baseline="0" noProof="0" err="1">
                <a:ln>
                  <a:noFill/>
                </a:ln>
                <a:solidFill>
                  <a:prstClr val="black"/>
                </a:solidFill>
                <a:effectLst/>
                <a:uLnTx/>
                <a:uFillTx/>
                <a:latin typeface="Arial"/>
                <a:ea typeface="+mn-ea"/>
                <a:cs typeface="Arial"/>
              </a:rPr>
              <a:t>tollerata</a:t>
            </a:r>
            <a:r>
              <a:rPr kumimoji="0" lang="en-US" sz="800" b="0" i="0" u="none" strike="noStrike" kern="1200" cap="none" spc="0" normalizeH="0" baseline="0" noProof="0">
                <a:ln>
                  <a:noFill/>
                </a:ln>
                <a:solidFill>
                  <a:prstClr val="black"/>
                </a:solidFill>
                <a:effectLst/>
                <a:uLnTx/>
                <a:uFillTx/>
                <a:latin typeface="Arial"/>
                <a:ea typeface="+mn-ea"/>
                <a:cs typeface="Arial"/>
              </a:rPr>
              <a:t> (MTD; 1,7 mg o 2,4 mg), </a:t>
            </a:r>
            <a:r>
              <a:rPr kumimoji="0" lang="en-US" sz="800" b="0" i="0" u="none" strike="noStrike" kern="1200" cap="none" spc="0" normalizeH="0" baseline="0" noProof="0" err="1">
                <a:ln>
                  <a:noFill/>
                </a:ln>
                <a:solidFill>
                  <a:prstClr val="black"/>
                </a:solidFill>
                <a:effectLst/>
                <a:uLnTx/>
                <a:uFillTx/>
                <a:latin typeface="Arial"/>
                <a:ea typeface="+mn-ea"/>
                <a:cs typeface="Arial"/>
              </a:rPr>
              <a:t>che</a:t>
            </a:r>
            <a:r>
              <a:rPr kumimoji="0" lang="en-US" sz="800" b="0" i="0" u="none" strike="noStrike" kern="1200" cap="none" spc="0" normalizeH="0" baseline="0" noProof="0">
                <a:ln>
                  <a:noFill/>
                </a:ln>
                <a:solidFill>
                  <a:prstClr val="black"/>
                </a:solidFill>
                <a:effectLst/>
                <a:uLnTx/>
                <a:uFillTx/>
                <a:latin typeface="Arial"/>
                <a:ea typeface="+mn-ea"/>
                <a:cs typeface="Arial"/>
              </a:rPr>
              <a:t> </a:t>
            </a:r>
            <a:r>
              <a:rPr kumimoji="0" lang="en-US" sz="800" b="0" i="0" u="none" strike="noStrike" kern="1200" cap="none" spc="0" normalizeH="0" baseline="0" noProof="0" err="1">
                <a:ln>
                  <a:noFill/>
                </a:ln>
                <a:solidFill>
                  <a:prstClr val="black"/>
                </a:solidFill>
                <a:effectLst/>
                <a:uLnTx/>
                <a:uFillTx/>
                <a:latin typeface="Arial"/>
                <a:ea typeface="+mn-ea"/>
                <a:cs typeface="Arial"/>
              </a:rPr>
              <a:t>rappresentava</a:t>
            </a:r>
            <a:r>
              <a:rPr kumimoji="0" lang="en-US" sz="800" b="0" i="0" u="none" strike="noStrike" kern="1200" cap="none" spc="0" normalizeH="0" baseline="0" noProof="0">
                <a:ln>
                  <a:noFill/>
                </a:ln>
                <a:solidFill>
                  <a:prstClr val="black"/>
                </a:solidFill>
                <a:effectLst/>
                <a:uLnTx/>
                <a:uFillTx/>
                <a:latin typeface="Arial"/>
                <a:ea typeface="+mn-ea"/>
                <a:cs typeface="Arial"/>
              </a:rPr>
              <a:t> la dose </a:t>
            </a:r>
            <a:r>
              <a:rPr kumimoji="0" lang="en-US" sz="800" b="0" i="0" u="none" strike="noStrike" kern="1200" cap="none" spc="0" normalizeH="0" baseline="0" noProof="0" err="1">
                <a:ln>
                  <a:noFill/>
                </a:ln>
                <a:solidFill>
                  <a:prstClr val="black"/>
                </a:solidFill>
                <a:effectLst/>
                <a:uLnTx/>
                <a:uFillTx/>
                <a:latin typeface="Arial"/>
                <a:ea typeface="+mn-ea"/>
                <a:cs typeface="Arial"/>
              </a:rPr>
              <a:t>massima</a:t>
            </a:r>
            <a:r>
              <a:rPr kumimoji="0" lang="en-US" sz="800" b="0" i="0" u="none" strike="noStrike" kern="1200" cap="none" spc="0" normalizeH="0" baseline="0" noProof="0">
                <a:ln>
                  <a:noFill/>
                </a:ln>
                <a:solidFill>
                  <a:prstClr val="black"/>
                </a:solidFill>
                <a:effectLst/>
                <a:uLnTx/>
                <a:uFillTx/>
                <a:latin typeface="Arial"/>
                <a:ea typeface="+mn-ea"/>
                <a:cs typeface="Arial"/>
              </a:rPr>
              <a:t> </a:t>
            </a:r>
            <a:r>
              <a:rPr kumimoji="0" lang="en-US" sz="800" b="0" i="0" u="none" strike="noStrike" kern="1200" cap="none" spc="0" normalizeH="0" baseline="0" noProof="0" err="1">
                <a:ln>
                  <a:noFill/>
                </a:ln>
                <a:solidFill>
                  <a:prstClr val="black"/>
                </a:solidFill>
                <a:effectLst/>
                <a:uLnTx/>
                <a:uFillTx/>
                <a:latin typeface="Arial"/>
                <a:ea typeface="+mn-ea"/>
                <a:cs typeface="Arial"/>
              </a:rPr>
              <a:t>approvata</a:t>
            </a:r>
            <a:r>
              <a:rPr kumimoji="0" lang="en-US" sz="800" b="0" i="0" u="none" strike="noStrike" kern="1200" cap="none" spc="0" normalizeH="0" baseline="0" noProof="0">
                <a:ln>
                  <a:noFill/>
                </a:ln>
                <a:solidFill>
                  <a:prstClr val="black"/>
                </a:solidFill>
                <a:effectLst/>
                <a:uLnTx/>
                <a:uFillTx/>
                <a:latin typeface="Arial"/>
                <a:ea typeface="+mn-ea"/>
                <a:cs typeface="Arial"/>
              </a:rPr>
              <a:t> di semaglutide per la </a:t>
            </a:r>
            <a:r>
              <a:rPr kumimoji="0" lang="en-US" sz="800" b="0" i="0" u="none" strike="noStrike" kern="1200" cap="none" spc="0" normalizeH="0" baseline="0" noProof="0" err="1">
                <a:ln>
                  <a:noFill/>
                </a:ln>
                <a:solidFill>
                  <a:prstClr val="black"/>
                </a:solidFill>
                <a:effectLst/>
                <a:uLnTx/>
                <a:uFillTx/>
                <a:latin typeface="Arial"/>
                <a:ea typeface="+mn-ea"/>
                <a:cs typeface="Arial"/>
              </a:rPr>
              <a:t>gestione</a:t>
            </a:r>
            <a:r>
              <a:rPr kumimoji="0" lang="en-US" sz="800" b="0" i="0" u="none" strike="noStrike" kern="1200" cap="none" spc="0" normalizeH="0" baseline="0" noProof="0">
                <a:ln>
                  <a:noFill/>
                </a:ln>
                <a:solidFill>
                  <a:prstClr val="black"/>
                </a:solidFill>
                <a:effectLst/>
                <a:uLnTx/>
                <a:uFillTx/>
                <a:latin typeface="Arial"/>
                <a:ea typeface="+mn-ea"/>
                <a:cs typeface="Arial"/>
              </a:rPr>
              <a:t> del peso al </a:t>
            </a:r>
            <a:r>
              <a:rPr kumimoji="0" lang="en-US" sz="800" b="0" i="0" u="none" strike="noStrike" kern="1200" cap="none" spc="0" normalizeH="0" baseline="0" noProof="0" err="1">
                <a:ln>
                  <a:noFill/>
                </a:ln>
                <a:solidFill>
                  <a:prstClr val="black"/>
                </a:solidFill>
                <a:effectLst/>
                <a:uLnTx/>
                <a:uFillTx/>
                <a:latin typeface="Arial"/>
                <a:ea typeface="+mn-ea"/>
                <a:cs typeface="Arial"/>
              </a:rPr>
              <a:t>momento</a:t>
            </a:r>
            <a:r>
              <a:rPr kumimoji="0" lang="en-US" sz="800" b="0" i="0" u="none" strike="noStrike" kern="1200" cap="none" spc="0" normalizeH="0" baseline="0" noProof="0">
                <a:ln>
                  <a:noFill/>
                </a:ln>
                <a:solidFill>
                  <a:prstClr val="black"/>
                </a:solidFill>
                <a:effectLst/>
                <a:uLnTx/>
                <a:uFillTx/>
                <a:latin typeface="Arial"/>
                <a:ea typeface="+mn-ea"/>
                <a:cs typeface="Arial"/>
              </a:rPr>
              <a:t> </a:t>
            </a:r>
            <a:r>
              <a:rPr kumimoji="0" lang="en-US" sz="800" b="0" i="0" u="none" strike="noStrike" kern="1200" cap="none" spc="0" normalizeH="0" baseline="0" noProof="0" err="1">
                <a:ln>
                  <a:noFill/>
                </a:ln>
                <a:solidFill>
                  <a:prstClr val="black"/>
                </a:solidFill>
                <a:effectLst/>
                <a:uLnTx/>
                <a:uFillTx/>
                <a:latin typeface="Arial"/>
                <a:ea typeface="+mn-ea"/>
                <a:cs typeface="Arial"/>
              </a:rPr>
              <a:t>dell’avvio</a:t>
            </a:r>
            <a:r>
              <a:rPr kumimoji="0" lang="en-US" sz="800" b="0" i="0" u="none" strike="noStrike" kern="1200" cap="none" spc="0" normalizeH="0" baseline="0" noProof="0">
                <a:ln>
                  <a:noFill/>
                </a:ln>
                <a:solidFill>
                  <a:prstClr val="black"/>
                </a:solidFill>
                <a:effectLst/>
                <a:uLnTx/>
                <a:uFillTx/>
                <a:latin typeface="Arial"/>
                <a:ea typeface="+mn-ea"/>
                <a:cs typeface="Arial"/>
              </a:rPr>
              <a:t> </a:t>
            </a:r>
            <a:r>
              <a:rPr kumimoji="0" lang="en-US" sz="800" b="0" i="0" u="none" strike="noStrike" kern="1200" cap="none" spc="0" normalizeH="0" baseline="0" noProof="0" err="1">
                <a:ln>
                  <a:noFill/>
                </a:ln>
                <a:solidFill>
                  <a:prstClr val="black"/>
                </a:solidFill>
                <a:effectLst/>
                <a:uLnTx/>
                <a:uFillTx/>
                <a:latin typeface="Arial"/>
                <a:ea typeface="+mn-ea"/>
                <a:cs typeface="Arial"/>
              </a:rPr>
              <a:t>dello</a:t>
            </a:r>
            <a:r>
              <a:rPr kumimoji="0" lang="en-US" sz="800" b="0" i="0" u="none" strike="noStrike" kern="1200" cap="none" spc="0" normalizeH="0" baseline="0" noProof="0">
                <a:ln>
                  <a:noFill/>
                </a:ln>
                <a:solidFill>
                  <a:prstClr val="black"/>
                </a:solidFill>
                <a:effectLst/>
                <a:uLnTx/>
                <a:uFillTx/>
                <a:latin typeface="Arial"/>
                <a:ea typeface="+mn-ea"/>
                <a:cs typeface="Arial"/>
              </a:rPr>
              <a:t> studio. Semaglutide 7,2 mg non è </a:t>
            </a:r>
            <a:r>
              <a:rPr kumimoji="0" lang="en-US" sz="800" b="0" i="0" u="none" strike="noStrike" kern="1200" cap="none" spc="0" normalizeH="0" baseline="0" noProof="0" err="1">
                <a:ln>
                  <a:noFill/>
                </a:ln>
                <a:solidFill>
                  <a:prstClr val="black"/>
                </a:solidFill>
                <a:effectLst/>
                <a:uLnTx/>
                <a:uFillTx/>
                <a:latin typeface="Arial"/>
                <a:ea typeface="+mn-ea"/>
                <a:cs typeface="Arial"/>
              </a:rPr>
              <a:t>stato</a:t>
            </a:r>
            <a:r>
              <a:rPr kumimoji="0" lang="en-US" sz="800" b="0" i="0" u="none" strike="noStrike" kern="1200" cap="none" spc="0" normalizeH="0" baseline="0" noProof="0">
                <a:ln>
                  <a:noFill/>
                </a:ln>
                <a:solidFill>
                  <a:prstClr val="black"/>
                </a:solidFill>
                <a:effectLst/>
                <a:uLnTx/>
                <a:uFillTx/>
                <a:latin typeface="Arial"/>
                <a:ea typeface="+mn-ea"/>
                <a:cs typeface="Arial"/>
              </a:rPr>
              <a:t> </a:t>
            </a:r>
            <a:r>
              <a:rPr kumimoji="0" lang="en-US" sz="800" b="0" i="0" u="none" strike="noStrike" kern="1200" cap="none" spc="0" normalizeH="0" baseline="0" noProof="0" err="1">
                <a:ln>
                  <a:noFill/>
                </a:ln>
                <a:solidFill>
                  <a:prstClr val="black"/>
                </a:solidFill>
                <a:effectLst/>
                <a:uLnTx/>
                <a:uFillTx/>
                <a:latin typeface="Arial"/>
                <a:ea typeface="+mn-ea"/>
                <a:cs typeface="Arial"/>
              </a:rPr>
              <a:t>valutato</a:t>
            </a:r>
            <a:r>
              <a:rPr kumimoji="0" lang="en-US" sz="800" b="0" i="0" u="none" strike="noStrike" kern="1200" cap="none" spc="0" normalizeH="0" baseline="0" noProof="0">
                <a:ln>
                  <a:noFill/>
                </a:ln>
                <a:solidFill>
                  <a:prstClr val="black"/>
                </a:solidFill>
                <a:effectLst/>
                <a:uLnTx/>
                <a:uFillTx/>
                <a:latin typeface="Arial"/>
                <a:ea typeface="+mn-ea"/>
                <a:cs typeface="Arial"/>
              </a:rPr>
              <a:t> in </a:t>
            </a:r>
            <a:r>
              <a:rPr kumimoji="0" lang="en-US" sz="800" b="0" i="0" u="none" strike="noStrike" kern="1200" cap="none" spc="0" normalizeH="0" baseline="0" noProof="0" err="1">
                <a:ln>
                  <a:noFill/>
                </a:ln>
                <a:solidFill>
                  <a:prstClr val="black"/>
                </a:solidFill>
                <a:effectLst/>
                <a:uLnTx/>
                <a:uFillTx/>
                <a:latin typeface="Arial"/>
                <a:ea typeface="+mn-ea"/>
                <a:cs typeface="Arial"/>
              </a:rPr>
              <a:t>questo</a:t>
            </a:r>
            <a:r>
              <a:rPr kumimoji="0" lang="en-US" sz="800" b="0" i="0" u="none" strike="noStrike" kern="1200" cap="none" spc="0" normalizeH="0" baseline="0" noProof="0">
                <a:ln>
                  <a:noFill/>
                </a:ln>
                <a:solidFill>
                  <a:prstClr val="black"/>
                </a:solidFill>
                <a:effectLst/>
                <a:uLnTx/>
                <a:uFillTx/>
                <a:latin typeface="Arial"/>
                <a:ea typeface="+mn-ea"/>
                <a:cs typeface="Arial"/>
              </a:rPr>
              <a:t> studio</a:t>
            </a:r>
          </a:p>
        </p:txBody>
      </p:sp>
      <p:sp>
        <p:nvSpPr>
          <p:cNvPr id="22" name="Rectangle 2">
            <a:extLst>
              <a:ext uri="{FF2B5EF4-FFF2-40B4-BE49-F238E27FC236}">
                <a16:creationId xmlns:a16="http://schemas.microsoft.com/office/drawing/2014/main" id="{3DB63E6C-96C4-4F60-4BF4-E956D96B4B56}"/>
              </a:ext>
            </a:extLst>
          </p:cNvPr>
          <p:cNvSpPr/>
          <p:nvPr/>
        </p:nvSpPr>
        <p:spPr>
          <a:xfrm>
            <a:off x="9164383" y="3804392"/>
            <a:ext cx="1099169" cy="562890"/>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18900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77FFA10-E62B-94C1-C7FB-FEE37E5E44F2}"/>
              </a:ext>
            </a:extLst>
          </p:cNvPr>
          <p:cNvSpPr txBox="1">
            <a:spLocks/>
          </p:cNvSpPr>
          <p:nvPr/>
        </p:nvSpPr>
        <p:spPr>
          <a:xfrm>
            <a:off x="516719" y="340017"/>
            <a:ext cx="11579349" cy="643956"/>
          </a:xfrm>
          <a:prstGeom prst="rect">
            <a:avLst/>
          </a:prstGeom>
        </p:spPr>
        <p:txBody>
          <a:bodyPr>
            <a:noAutofit/>
          </a:bodyPr>
          <a:lstStyle>
            <a:lvl1pPr algn="l" defTabSz="1219170" rtl="0" eaLnBrk="1" latinLnBrk="0" hangingPunct="1">
              <a:lnSpc>
                <a:spcPct val="90000"/>
              </a:lnSpc>
              <a:spcBef>
                <a:spcPct val="0"/>
              </a:spcBef>
              <a:buNone/>
              <a:defRPr sz="2400" kern="1200">
                <a:solidFill>
                  <a:schemeClr val="tx1"/>
                </a:solidFill>
                <a:latin typeface="Arial Black" panose="020B0A04020102020204" pitchFamily="34" charset="0"/>
                <a:ea typeface="+mj-ea"/>
                <a:cs typeface="+mj-cs"/>
              </a:defRPr>
            </a:lvl1pPr>
          </a:lstStyle>
          <a:p>
            <a:pPr marL="0" marR="0" lvl="0" indent="0" algn="l" defTabSz="1219170" rtl="0" eaLnBrk="1" fontAlgn="auto" latinLnBrk="0" hangingPunct="1">
              <a:lnSpc>
                <a:spcPct val="90000"/>
              </a:lnSpc>
              <a:spcBef>
                <a:spcPct val="0"/>
              </a:spcBef>
              <a:spcAft>
                <a:spcPts val="0"/>
              </a:spcAft>
              <a:buClrTx/>
              <a:buSzTx/>
              <a:buFontTx/>
              <a:buNone/>
              <a:tabLst/>
              <a:defRPr sz="2400"/>
            </a:pPr>
            <a:r>
              <a:rPr kumimoji="0" lang="it-IT"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Il 22,4% </a:t>
            </a: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di pazienti trattati con tirzepatide MTD ha raggiunto </a:t>
            </a:r>
            <a:b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b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una </a:t>
            </a:r>
            <a:r>
              <a:rPr kumimoji="0" lang="it-IT"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perdita di peso ≥30%</a:t>
            </a:r>
          </a:p>
        </p:txBody>
      </p:sp>
      <p:sp>
        <p:nvSpPr>
          <p:cNvPr id="3" name="TextBox 10">
            <a:extLst>
              <a:ext uri="{FF2B5EF4-FFF2-40B4-BE49-F238E27FC236}">
                <a16:creationId xmlns:a16="http://schemas.microsoft.com/office/drawing/2014/main" id="{E61D4876-E3E3-D775-C347-1A26C681953F}"/>
              </a:ext>
            </a:extLst>
          </p:cNvPr>
          <p:cNvSpPr txBox="1"/>
          <p:nvPr/>
        </p:nvSpPr>
        <p:spPr>
          <a:xfrm>
            <a:off x="2967367" y="1217081"/>
            <a:ext cx="5782489"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1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Efficacy </a:t>
            </a:r>
            <a:r>
              <a:rPr kumimoji="0" lang="en-IN" sz="11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Estimand</a:t>
            </a:r>
            <a:endParaRPr kumimoji="0" lang="en-IN" sz="11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1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EAS</a:t>
            </a:r>
          </a:p>
        </p:txBody>
      </p:sp>
      <p:graphicFrame>
        <p:nvGraphicFramePr>
          <p:cNvPr id="4" name="Object 7">
            <a:extLst>
              <a:ext uri="{FF2B5EF4-FFF2-40B4-BE49-F238E27FC236}">
                <a16:creationId xmlns:a16="http://schemas.microsoft.com/office/drawing/2014/main" id="{D06AEEF5-FAA0-97B6-1EDF-B0D523F23F93}"/>
              </a:ext>
            </a:extLst>
          </p:cNvPr>
          <p:cNvGraphicFramePr>
            <a:graphicFrameLocks noChangeAspect="1"/>
          </p:cNvGraphicFramePr>
          <p:nvPr/>
        </p:nvGraphicFramePr>
        <p:xfrm>
          <a:off x="4612425" y="1181751"/>
          <a:ext cx="2492375" cy="3638550"/>
        </p:xfrm>
        <a:graphic>
          <a:graphicData uri="http://schemas.openxmlformats.org/presentationml/2006/ole">
            <mc:AlternateContent xmlns:mc="http://schemas.openxmlformats.org/markup-compatibility/2006">
              <mc:Choice xmlns:v="urn:schemas-microsoft-com:vml" Requires="v">
                <p:oleObj name="Prism 10" r:id="rId2" imgW="1478717" imgH="2158123" progId="Prism10.Document">
                  <p:embed/>
                </p:oleObj>
              </mc:Choice>
              <mc:Fallback>
                <p:oleObj name="Prism 10" r:id="rId2" imgW="1478717" imgH="2158123" progId="Prism10.Document">
                  <p:embed/>
                  <p:pic>
                    <p:nvPicPr>
                      <p:cNvPr id="4" name="Object 7">
                        <a:extLst>
                          <a:ext uri="{FF2B5EF4-FFF2-40B4-BE49-F238E27FC236}">
                            <a16:creationId xmlns:a16="http://schemas.microsoft.com/office/drawing/2014/main" id="{D06AEEF5-FAA0-97B6-1EDF-B0D523F23F93}"/>
                          </a:ext>
                        </a:extLst>
                      </p:cNvPr>
                      <p:cNvPicPr/>
                      <p:nvPr/>
                    </p:nvPicPr>
                    <p:blipFill>
                      <a:blip r:embed="rId3"/>
                      <a:stretch>
                        <a:fillRect/>
                      </a:stretch>
                    </p:blipFill>
                    <p:spPr>
                      <a:xfrm>
                        <a:off x="4612425" y="1181751"/>
                        <a:ext cx="2492375" cy="3638550"/>
                      </a:xfrm>
                      <a:prstGeom prst="rect">
                        <a:avLst/>
                      </a:prstGeom>
                    </p:spPr>
                  </p:pic>
                </p:oleObj>
              </mc:Fallback>
            </mc:AlternateContent>
          </a:graphicData>
        </a:graphic>
      </p:graphicFrame>
      <p:grpSp>
        <p:nvGrpSpPr>
          <p:cNvPr id="5" name="Group 5">
            <a:extLst>
              <a:ext uri="{FF2B5EF4-FFF2-40B4-BE49-F238E27FC236}">
                <a16:creationId xmlns:a16="http://schemas.microsoft.com/office/drawing/2014/main" id="{937EB229-A49A-86D7-9A13-D949B1085591}"/>
              </a:ext>
            </a:extLst>
          </p:cNvPr>
          <p:cNvGrpSpPr/>
          <p:nvPr/>
        </p:nvGrpSpPr>
        <p:grpSpPr>
          <a:xfrm>
            <a:off x="3389566" y="5097105"/>
            <a:ext cx="5274845" cy="261773"/>
            <a:chOff x="4392085" y="5482423"/>
            <a:chExt cx="4274196" cy="300317"/>
          </a:xfrm>
        </p:grpSpPr>
        <p:grpSp>
          <p:nvGrpSpPr>
            <p:cNvPr id="6" name="Group 9">
              <a:extLst>
                <a:ext uri="{FF2B5EF4-FFF2-40B4-BE49-F238E27FC236}">
                  <a16:creationId xmlns:a16="http://schemas.microsoft.com/office/drawing/2014/main" id="{6A14E24B-7467-D3A3-4F85-085F4980F45C}"/>
                </a:ext>
              </a:extLst>
            </p:cNvPr>
            <p:cNvGrpSpPr/>
            <p:nvPr/>
          </p:nvGrpSpPr>
          <p:grpSpPr>
            <a:xfrm>
              <a:off x="4554205" y="5482423"/>
              <a:ext cx="4112076" cy="300317"/>
              <a:chOff x="4639689" y="2279637"/>
              <a:chExt cx="2739368" cy="300317"/>
            </a:xfrm>
          </p:grpSpPr>
          <p:grpSp>
            <p:nvGrpSpPr>
              <p:cNvPr id="8" name="Group 12">
                <a:extLst>
                  <a:ext uri="{FF2B5EF4-FFF2-40B4-BE49-F238E27FC236}">
                    <a16:creationId xmlns:a16="http://schemas.microsoft.com/office/drawing/2014/main" id="{C9A8E91A-123A-CAB4-DB2C-78E2E00794E9}"/>
                  </a:ext>
                </a:extLst>
              </p:cNvPr>
              <p:cNvGrpSpPr/>
              <p:nvPr/>
            </p:nvGrpSpPr>
            <p:grpSpPr>
              <a:xfrm>
                <a:off x="5998196" y="2279824"/>
                <a:ext cx="1380861" cy="300130"/>
                <a:chOff x="6006823" y="2279824"/>
                <a:chExt cx="1380861" cy="300130"/>
              </a:xfrm>
            </p:grpSpPr>
            <p:sp>
              <p:nvSpPr>
                <p:cNvPr id="10" name="TextBox 14">
                  <a:extLst>
                    <a:ext uri="{FF2B5EF4-FFF2-40B4-BE49-F238E27FC236}">
                      <a16:creationId xmlns:a16="http://schemas.microsoft.com/office/drawing/2014/main" id="{F885083F-B5ED-4362-D305-313E06AADDDA}"/>
                    </a:ext>
                  </a:extLst>
                </p:cNvPr>
                <p:cNvSpPr txBox="1"/>
                <p:nvPr/>
              </p:nvSpPr>
              <p:spPr>
                <a:xfrm>
                  <a:off x="6088574" y="2279824"/>
                  <a:ext cx="1299110" cy="3001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Tirzepatide MTD (10 or 15 mg)</a:t>
                  </a:r>
                </a:p>
              </p:txBody>
            </p:sp>
            <p:sp>
              <p:nvSpPr>
                <p:cNvPr id="11" name="Rectangle 15">
                  <a:extLst>
                    <a:ext uri="{FF2B5EF4-FFF2-40B4-BE49-F238E27FC236}">
                      <a16:creationId xmlns:a16="http://schemas.microsoft.com/office/drawing/2014/main" id="{71BB1355-E220-6377-0A81-05D92BA61C54}"/>
                    </a:ext>
                  </a:extLst>
                </p:cNvPr>
                <p:cNvSpPr/>
                <p:nvPr/>
              </p:nvSpPr>
              <p:spPr>
                <a:xfrm>
                  <a:off x="6006823" y="2364323"/>
                  <a:ext cx="108000" cy="108000"/>
                </a:xfrm>
                <a:prstGeom prst="rect">
                  <a:avLst/>
                </a:prstGeom>
                <a:solidFill>
                  <a:srgbClr val="263F6A"/>
                </a:solidFill>
                <a:ln w="3175">
                  <a:solidFill>
                    <a:srgbClr val="0C37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9" name="TextBox 13">
                <a:extLst>
                  <a:ext uri="{FF2B5EF4-FFF2-40B4-BE49-F238E27FC236}">
                    <a16:creationId xmlns:a16="http://schemas.microsoft.com/office/drawing/2014/main" id="{A82164A5-D519-E054-AC5E-DC1F8CA59CF4}"/>
                  </a:ext>
                </a:extLst>
              </p:cNvPr>
              <p:cNvSpPr txBox="1"/>
              <p:nvPr/>
            </p:nvSpPr>
            <p:spPr>
              <a:xfrm>
                <a:off x="4639689" y="2279637"/>
                <a:ext cx="1409784" cy="300130"/>
              </a:xfrm>
              <a:prstGeom prst="rect">
                <a:avLst/>
              </a:prstGeom>
              <a:noFill/>
            </p:spPr>
            <p:txBody>
              <a:bodyPr wrap="square"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Semaglutide MTD (1.7 or 2.4 mg) </a:t>
                </a:r>
              </a:p>
            </p:txBody>
          </p:sp>
        </p:grpSp>
        <p:sp>
          <p:nvSpPr>
            <p:cNvPr id="7" name="Rectangle 11">
              <a:extLst>
                <a:ext uri="{FF2B5EF4-FFF2-40B4-BE49-F238E27FC236}">
                  <a16:creationId xmlns:a16="http://schemas.microsoft.com/office/drawing/2014/main" id="{B848F9BC-4C7B-611F-4A2A-75EA14D2A074}"/>
                </a:ext>
              </a:extLst>
            </p:cNvPr>
            <p:cNvSpPr/>
            <p:nvPr/>
          </p:nvSpPr>
          <p:spPr>
            <a:xfrm>
              <a:off x="4392085" y="5574541"/>
              <a:ext cx="162119" cy="108000"/>
            </a:xfrm>
            <a:prstGeom prst="rect">
              <a:avLst/>
            </a:prstGeom>
            <a:solidFill>
              <a:srgbClr val="B37539"/>
            </a:solidFill>
            <a:ln w="3175">
              <a:solidFill>
                <a:srgbClr val="B3753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12" name="TextBox 17">
            <a:extLst>
              <a:ext uri="{FF2B5EF4-FFF2-40B4-BE49-F238E27FC236}">
                <a16:creationId xmlns:a16="http://schemas.microsoft.com/office/drawing/2014/main" id="{A82436D2-6E07-A360-F79C-A1ACD77C5351}"/>
              </a:ext>
            </a:extLst>
          </p:cNvPr>
          <p:cNvSpPr txBox="1"/>
          <p:nvPr/>
        </p:nvSpPr>
        <p:spPr>
          <a:xfrm>
            <a:off x="3893838" y="4757099"/>
            <a:ext cx="4551215" cy="259558"/>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Estimated Treatment Relative Risk  3.2 (2.1 to 4.9)</a:t>
            </a:r>
          </a:p>
        </p:txBody>
      </p:sp>
      <p:sp>
        <p:nvSpPr>
          <p:cNvPr id="13" name="TextBox 19">
            <a:extLst>
              <a:ext uri="{FF2B5EF4-FFF2-40B4-BE49-F238E27FC236}">
                <a16:creationId xmlns:a16="http://schemas.microsoft.com/office/drawing/2014/main" id="{7F41D513-6AAE-B0DA-8ECD-C4DDA03CE3FE}"/>
              </a:ext>
            </a:extLst>
          </p:cNvPr>
          <p:cNvSpPr txBox="1"/>
          <p:nvPr/>
        </p:nvSpPr>
        <p:spPr>
          <a:xfrm rot="16200000">
            <a:off x="3678979" y="2686915"/>
            <a:ext cx="1641988" cy="496528"/>
          </a:xfrm>
          <a:prstGeom prst="rect">
            <a:avLst/>
          </a:prstGeom>
          <a:noFill/>
        </p:spPr>
        <p:txBody>
          <a:bodyPr wrap="non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IN"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Participants (%)</a:t>
            </a:r>
          </a:p>
        </p:txBody>
      </p:sp>
      <p:sp>
        <p:nvSpPr>
          <p:cNvPr id="14" name="Text Placeholder 5">
            <a:extLst>
              <a:ext uri="{FF2B5EF4-FFF2-40B4-BE49-F238E27FC236}">
                <a16:creationId xmlns:a16="http://schemas.microsoft.com/office/drawing/2014/main" id="{35494598-9429-429B-E2F5-18208A6760F9}"/>
              </a:ext>
            </a:extLst>
          </p:cNvPr>
          <p:cNvSpPr txBox="1">
            <a:spLocks/>
          </p:cNvSpPr>
          <p:nvPr/>
        </p:nvSpPr>
        <p:spPr>
          <a:xfrm>
            <a:off x="203523" y="5640919"/>
            <a:ext cx="11579349" cy="1076859"/>
          </a:xfrm>
          <a:prstGeom prst="rect">
            <a:avLst/>
          </a:prstGeom>
        </p:spPr>
        <p:txBody>
          <a:bodyPr anchor="b">
            <a:normAutofit/>
          </a:bodyPr>
          <a:lst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Data are LSM (95% CI). Confidence intervals for this endpoint have not been adjusted for multiplicity and should not be used to make inferences.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Percentages were calculated with the use of Rubin’s rules by combining the percentage of participants who met the target in imputed data sets.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CI=Confidence Interval; EAS=Efficacy Analysis Set; FAS=Full Analysis Set; LSM=Least Squares Mean; MTD=Maximum Tolerated Dose.</a:t>
            </a:r>
          </a:p>
          <a:p>
            <a:pPr marL="228600" marR="0" lvl="0" indent="-228600" algn="l" defTabSz="1219170"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800" b="0" i="0" u="none" strike="noStrike" kern="1200" cap="none" spc="0" normalizeH="0" baseline="0" noProof="0">
                <a:ln>
                  <a:noFill/>
                </a:ln>
                <a:solidFill>
                  <a:prstClr val="black"/>
                </a:solidFill>
                <a:effectLst/>
                <a:uLnTx/>
                <a:uFillTx/>
                <a:latin typeface="Arial"/>
                <a:ea typeface="+mn-ea"/>
                <a:cs typeface="Arial"/>
              </a:rPr>
              <a:t>Aronne LJ, et al. N Engl J Med. 2025; </a:t>
            </a:r>
            <a:r>
              <a:rPr kumimoji="0" lang="en-US" sz="800" b="0" i="0" u="none" strike="noStrike" kern="1200" cap="none" spc="0" normalizeH="0" baseline="0" noProof="0" err="1">
                <a:ln>
                  <a:noFill/>
                </a:ln>
                <a:solidFill>
                  <a:prstClr val="black"/>
                </a:solidFill>
                <a:effectLst/>
                <a:uLnTx/>
                <a:uFillTx/>
                <a:latin typeface="Arial"/>
                <a:ea typeface="+mn-ea"/>
                <a:cs typeface="Arial"/>
              </a:rPr>
              <a:t>doi</a:t>
            </a:r>
            <a:r>
              <a:rPr kumimoji="0" lang="en-US" sz="800" b="0" i="0" u="none" strike="noStrike" kern="1200" cap="none" spc="0" normalizeH="0" baseline="0" noProof="0">
                <a:ln>
                  <a:noFill/>
                </a:ln>
                <a:solidFill>
                  <a:prstClr val="black"/>
                </a:solidFill>
                <a:effectLst/>
                <a:uLnTx/>
                <a:uFillTx/>
                <a:latin typeface="Arial"/>
                <a:ea typeface="+mn-ea"/>
                <a:cs typeface="Arial"/>
              </a:rPr>
              <a:t>: 10.1056/NEJMoa2416394 .</a:t>
            </a:r>
          </a:p>
          <a:p>
            <a:pPr marL="228600" marR="0" lvl="0" indent="-228600" algn="l" defTabSz="1219170"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endParaRPr kumimoji="0" lang="en-US" sz="8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it-IT" sz="800" b="0" i="0" u="none" strike="noStrike" kern="1200" cap="none" spc="0" normalizeH="0" baseline="0" noProof="0">
                <a:ln>
                  <a:noFill/>
                </a:ln>
                <a:solidFill>
                  <a:prstClr val="black"/>
                </a:solidFill>
                <a:effectLst/>
                <a:uLnTx/>
                <a:uFillTx/>
                <a:latin typeface="Arial"/>
                <a:ea typeface="+mn-ea"/>
                <a:cs typeface="Arial"/>
              </a:rPr>
              <a:t>SURMOUNT-5 ha confrontato tirzepatide alla dose massima tollerata (MTD; 10 mg o 15 mg) e semaglutide alla dose massima tollerata (MTD; 1,7 mg o 2,4 mg), che rappresentava la dose massima approvata di semaglutide per la gestione del peso al momento dell’avvio dello studio. Semaglutide 7,2 mg non è stato valutato in questo studio</a:t>
            </a:r>
            <a:endParaRPr kumimoji="0" lang="en-US" sz="800" b="0" i="0" u="none" strike="noStrike" kern="1200" cap="none" spc="0" normalizeH="0" baseline="0" noProof="0">
              <a:ln>
                <a:noFill/>
              </a:ln>
              <a:solidFill>
                <a:prstClr val="black"/>
              </a:solidFill>
              <a:effectLst/>
              <a:uLnTx/>
              <a:uFillTx/>
              <a:latin typeface="Arial"/>
              <a:ea typeface="+mn-ea"/>
              <a:cs typeface="Arial"/>
            </a:endParaRPr>
          </a:p>
        </p:txBody>
      </p:sp>
    </p:spTree>
    <p:extLst>
      <p:ext uri="{BB962C8B-B14F-4D97-AF65-F5344CB8AC3E}">
        <p14:creationId xmlns:p14="http://schemas.microsoft.com/office/powerpoint/2010/main" val="31222840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05E0009-A4E0-A30D-2EF3-4162CBED8879}"/>
              </a:ext>
            </a:extLst>
          </p:cNvPr>
          <p:cNvSpPr txBox="1">
            <a:spLocks/>
          </p:cNvSpPr>
          <p:nvPr/>
        </p:nvSpPr>
        <p:spPr>
          <a:xfrm>
            <a:off x="306325" y="351945"/>
            <a:ext cx="11579349" cy="643956"/>
          </a:xfrm>
          <a:prstGeom prst="rect">
            <a:avLst/>
          </a:prstGeom>
        </p:spPr>
        <p:txBody>
          <a:bodyPr>
            <a:noAutofit/>
          </a:bodyPr>
          <a:lstStyle>
            <a:lvl1pPr algn="l" defTabSz="1219170" rtl="0" eaLnBrk="1" latinLnBrk="0" hangingPunct="1">
              <a:lnSpc>
                <a:spcPct val="90000"/>
              </a:lnSpc>
              <a:spcBef>
                <a:spcPct val="0"/>
              </a:spcBef>
              <a:buNone/>
              <a:defRPr sz="2400" kern="1200">
                <a:solidFill>
                  <a:schemeClr val="tx1"/>
                </a:solidFill>
                <a:latin typeface="Arial Black" panose="020B0A04020102020204" pitchFamily="34" charset="0"/>
                <a:ea typeface="+mj-ea"/>
                <a:cs typeface="+mj-cs"/>
              </a:defRPr>
            </a:lvl1pPr>
          </a:lstStyle>
          <a:p>
            <a:pPr marL="0" marR="0" lvl="0" indent="0" algn="l" defTabSz="1219170" rtl="0" eaLnBrk="1" fontAlgn="auto" latinLnBrk="0" hangingPunct="1">
              <a:lnSpc>
                <a:spcPct val="90000"/>
              </a:lnSpc>
              <a:spcBef>
                <a:spcPct val="0"/>
              </a:spcBef>
              <a:spcAft>
                <a:spcPts val="0"/>
              </a:spcAft>
              <a:buClrTx/>
              <a:buSzTx/>
              <a:buFontTx/>
              <a:buNone/>
              <a:tabLst/>
              <a:defRPr sz="2400"/>
            </a:pP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Tirzepatide MTD </a:t>
            </a:r>
            <a:r>
              <a:rPr kumimoji="0" lang="it-IT" sz="2400" b="1"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riduce maggiormente la pressione arteriosa sistolica e diastolica </a:t>
            </a: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rispetto a semaglutide MTD</a:t>
            </a:r>
          </a:p>
        </p:txBody>
      </p:sp>
      <p:graphicFrame>
        <p:nvGraphicFramePr>
          <p:cNvPr id="3" name="Object 130">
            <a:extLst>
              <a:ext uri="{FF2B5EF4-FFF2-40B4-BE49-F238E27FC236}">
                <a16:creationId xmlns:a16="http://schemas.microsoft.com/office/drawing/2014/main" id="{72234A64-1C73-1914-4110-EAA07D5D238C}"/>
              </a:ext>
            </a:extLst>
          </p:cNvPr>
          <p:cNvGraphicFramePr>
            <a:graphicFrameLocks noChangeAspect="1"/>
          </p:cNvGraphicFramePr>
          <p:nvPr/>
        </p:nvGraphicFramePr>
        <p:xfrm>
          <a:off x="416231" y="1879719"/>
          <a:ext cx="5829300" cy="2841625"/>
        </p:xfrm>
        <a:graphic>
          <a:graphicData uri="http://schemas.openxmlformats.org/presentationml/2006/ole">
            <mc:AlternateContent xmlns:mc="http://schemas.openxmlformats.org/markup-compatibility/2006">
              <mc:Choice xmlns:v="urn:schemas-microsoft-com:vml" Requires="v">
                <p:oleObj name="Prism 10" r:id="rId2" imgW="6002382" imgH="2789285" progId="Prism10.Document">
                  <p:embed/>
                </p:oleObj>
              </mc:Choice>
              <mc:Fallback>
                <p:oleObj name="Prism 10" r:id="rId2" imgW="6002382" imgH="2789285" progId="Prism10.Document">
                  <p:embed/>
                  <p:pic>
                    <p:nvPicPr>
                      <p:cNvPr id="3" name="Object 130">
                        <a:extLst>
                          <a:ext uri="{FF2B5EF4-FFF2-40B4-BE49-F238E27FC236}">
                            <a16:creationId xmlns:a16="http://schemas.microsoft.com/office/drawing/2014/main" id="{72234A64-1C73-1914-4110-EAA07D5D238C}"/>
                          </a:ext>
                        </a:extLst>
                      </p:cNvPr>
                      <p:cNvPicPr/>
                      <p:nvPr/>
                    </p:nvPicPr>
                    <p:blipFill>
                      <a:blip r:embed="rId3"/>
                      <a:stretch>
                        <a:fillRect/>
                      </a:stretch>
                    </p:blipFill>
                    <p:spPr>
                      <a:xfrm>
                        <a:off x="416231" y="1879719"/>
                        <a:ext cx="5829300" cy="2841625"/>
                      </a:xfrm>
                      <a:prstGeom prst="rect">
                        <a:avLst/>
                      </a:prstGeom>
                    </p:spPr>
                  </p:pic>
                </p:oleObj>
              </mc:Fallback>
            </mc:AlternateContent>
          </a:graphicData>
        </a:graphic>
      </p:graphicFrame>
      <p:graphicFrame>
        <p:nvGraphicFramePr>
          <p:cNvPr id="4" name="Content Placeholder 28">
            <a:extLst>
              <a:ext uri="{FF2B5EF4-FFF2-40B4-BE49-F238E27FC236}">
                <a16:creationId xmlns:a16="http://schemas.microsoft.com/office/drawing/2014/main" id="{5ECCFC94-652C-D061-0C66-20B257BF6FDC}"/>
              </a:ext>
            </a:extLst>
          </p:cNvPr>
          <p:cNvGraphicFramePr>
            <a:graphicFrameLocks noChangeAspect="1"/>
          </p:cNvGraphicFramePr>
          <p:nvPr/>
        </p:nvGraphicFramePr>
        <p:xfrm>
          <a:off x="5990493" y="1864901"/>
          <a:ext cx="6212416" cy="2868084"/>
        </p:xfrm>
        <a:graphic>
          <a:graphicData uri="http://schemas.openxmlformats.org/presentationml/2006/ole">
            <mc:AlternateContent xmlns:mc="http://schemas.openxmlformats.org/markup-compatibility/2006">
              <mc:Choice xmlns:v="urn:schemas-microsoft-com:vml" Requires="v">
                <p:oleObj name="Prism 10" r:id="rId4" imgW="5627121" imgH="2525731" progId="Prism10.Document">
                  <p:embed/>
                </p:oleObj>
              </mc:Choice>
              <mc:Fallback>
                <p:oleObj name="Prism 10" r:id="rId4" imgW="5627121" imgH="2525731" progId="Prism10.Document">
                  <p:embed/>
                  <p:pic>
                    <p:nvPicPr>
                      <p:cNvPr id="4" name="Content Placeholder 28">
                        <a:extLst>
                          <a:ext uri="{FF2B5EF4-FFF2-40B4-BE49-F238E27FC236}">
                            <a16:creationId xmlns:a16="http://schemas.microsoft.com/office/drawing/2014/main" id="{5ECCFC94-652C-D061-0C66-20B257BF6FDC}"/>
                          </a:ext>
                        </a:extLst>
                      </p:cNvPr>
                      <p:cNvPicPr/>
                      <p:nvPr/>
                    </p:nvPicPr>
                    <p:blipFill>
                      <a:blip r:embed="rId5"/>
                      <a:stretch>
                        <a:fillRect/>
                      </a:stretch>
                    </p:blipFill>
                    <p:spPr>
                      <a:xfrm>
                        <a:off x="5990493" y="1864901"/>
                        <a:ext cx="6212416" cy="2868084"/>
                      </a:xfrm>
                      <a:prstGeom prst="rect">
                        <a:avLst/>
                      </a:prstGeom>
                    </p:spPr>
                  </p:pic>
                </p:oleObj>
              </mc:Fallback>
            </mc:AlternateContent>
          </a:graphicData>
        </a:graphic>
      </p:graphicFrame>
      <p:sp>
        <p:nvSpPr>
          <p:cNvPr id="5" name="TextBox 127">
            <a:extLst>
              <a:ext uri="{FF2B5EF4-FFF2-40B4-BE49-F238E27FC236}">
                <a16:creationId xmlns:a16="http://schemas.microsoft.com/office/drawing/2014/main" id="{683D554E-5845-5B69-88DB-25EB58821ECF}"/>
              </a:ext>
            </a:extLst>
          </p:cNvPr>
          <p:cNvSpPr txBox="1"/>
          <p:nvPr/>
        </p:nvSpPr>
        <p:spPr>
          <a:xfrm>
            <a:off x="235134" y="1857946"/>
            <a:ext cx="312009" cy="2684440"/>
          </a:xfrm>
          <a:prstGeom prst="rect">
            <a:avLst/>
          </a:prstGeom>
          <a:noFill/>
        </p:spPr>
        <p:txBody>
          <a:bodyPr vert="vert270"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SBP Change From Baseline</a:t>
            </a:r>
          </a:p>
        </p:txBody>
      </p:sp>
      <p:sp>
        <p:nvSpPr>
          <p:cNvPr id="6" name="TextBox 129">
            <a:extLst>
              <a:ext uri="{FF2B5EF4-FFF2-40B4-BE49-F238E27FC236}">
                <a16:creationId xmlns:a16="http://schemas.microsoft.com/office/drawing/2014/main" id="{33B85E2D-6D62-080A-75CC-5EBB24D1C01E}"/>
              </a:ext>
            </a:extLst>
          </p:cNvPr>
          <p:cNvSpPr txBox="1"/>
          <p:nvPr/>
        </p:nvSpPr>
        <p:spPr>
          <a:xfrm>
            <a:off x="2952430" y="4553008"/>
            <a:ext cx="933451" cy="27699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IN"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Weeks</a:t>
            </a:r>
            <a:endPar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 name="Subtitle 1">
            <a:extLst>
              <a:ext uri="{FF2B5EF4-FFF2-40B4-BE49-F238E27FC236}">
                <a16:creationId xmlns:a16="http://schemas.microsoft.com/office/drawing/2014/main" id="{7023322F-7A18-8FAD-DFC4-C1CB64710570}"/>
              </a:ext>
            </a:extLst>
          </p:cNvPr>
          <p:cNvSpPr txBox="1">
            <a:spLocks/>
          </p:cNvSpPr>
          <p:nvPr/>
        </p:nvSpPr>
        <p:spPr>
          <a:xfrm>
            <a:off x="916211" y="1474912"/>
            <a:ext cx="4653191" cy="404807"/>
          </a:xfrm>
          <a:prstGeom prst="rect">
            <a:avLst/>
          </a:prstGeom>
        </p:spPr>
        <p:txBody>
          <a:bodyPr anchor="ctr"/>
          <a:lstStyle>
            <a:lvl1pPr marL="0" indent="0" algn="l" defTabSz="914377" rtl="0" eaLnBrk="1" latinLnBrk="0" hangingPunct="1">
              <a:lnSpc>
                <a:spcPct val="100000"/>
              </a:lnSpc>
              <a:spcBef>
                <a:spcPts val="300"/>
              </a:spcBef>
              <a:buClrTx/>
              <a:buSzPct val="100000"/>
              <a:buFont typeface="Ringside Book" panose="02000500000000000000" pitchFamily="50" charset="0"/>
              <a:buNone/>
              <a:defRPr sz="2200" kern="400" baseline="0">
                <a:solidFill>
                  <a:schemeClr val="tx1"/>
                </a:solidFill>
                <a:latin typeface="+mn-lt"/>
                <a:ea typeface="+mn-ea"/>
                <a:cs typeface="+mn-cs"/>
              </a:defRPr>
            </a:lvl1pPr>
            <a:lvl2pPr marL="183600" indent="-182880" algn="l" defTabSz="914377" rtl="0" eaLnBrk="1" latinLnBrk="0" hangingPunct="1">
              <a:lnSpc>
                <a:spcPct val="100000"/>
              </a:lnSpc>
              <a:spcBef>
                <a:spcPts val="1000"/>
              </a:spcBef>
              <a:buSzPct val="100000"/>
              <a:buFont typeface="System Font Regular"/>
              <a:buChar char="•"/>
              <a:defRPr sz="2200" kern="400">
                <a:solidFill>
                  <a:schemeClr val="tx1"/>
                </a:solidFill>
                <a:latin typeface="+mn-lt"/>
                <a:ea typeface="+mn-ea"/>
                <a:cs typeface="+mn-cs"/>
              </a:defRPr>
            </a:lvl2pPr>
            <a:lvl3pPr marL="396000" indent="-182880" algn="l" defTabSz="914377" rtl="0" eaLnBrk="1" latinLnBrk="0" hangingPunct="1">
              <a:lnSpc>
                <a:spcPct val="100000"/>
              </a:lnSpc>
              <a:spcBef>
                <a:spcPts val="1000"/>
              </a:spcBef>
              <a:buSzPct val="100000"/>
              <a:buFont typeface="System Font Regular"/>
              <a:buChar char="–"/>
              <a:defRPr sz="2000" kern="400">
                <a:solidFill>
                  <a:schemeClr val="tx1"/>
                </a:solidFill>
                <a:latin typeface="+mn-lt"/>
                <a:ea typeface="+mn-ea"/>
                <a:cs typeface="+mn-cs"/>
              </a:defRPr>
            </a:lvl3pPr>
            <a:lvl4pPr marL="576000" indent="-182880" algn="l" defTabSz="914377" rtl="0" eaLnBrk="1" latinLnBrk="0" hangingPunct="1">
              <a:lnSpc>
                <a:spcPct val="100000"/>
              </a:lnSpc>
              <a:spcBef>
                <a:spcPts val="1000"/>
              </a:spcBef>
              <a:buSzPct val="100000"/>
              <a:buFont typeface="System Font Regular"/>
              <a:buChar char="•"/>
              <a:defRPr sz="1800" kern="400">
                <a:solidFill>
                  <a:schemeClr val="tx1"/>
                </a:solidFill>
                <a:latin typeface="+mn-lt"/>
                <a:ea typeface="+mn-ea"/>
                <a:cs typeface="+mn-cs"/>
              </a:defRPr>
            </a:lvl4pPr>
            <a:lvl5pPr marL="774000" indent="-182880" algn="l" defTabSz="914377" rtl="0" eaLnBrk="1" latinLnBrk="0" hangingPunct="1">
              <a:lnSpc>
                <a:spcPct val="100000"/>
              </a:lnSpc>
              <a:spcBef>
                <a:spcPts val="1000"/>
              </a:spcBef>
              <a:buSzPct val="100000"/>
              <a:buFont typeface="System Font Regular"/>
              <a:buChar char="–"/>
              <a:defRPr sz="1600" kern="4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300"/>
              </a:spcBef>
              <a:spcAft>
                <a:spcPts val="0"/>
              </a:spcAft>
              <a:buClrTx/>
              <a:buSzPct val="100000"/>
              <a:buFont typeface="Ringside Book" panose="02000500000000000000" pitchFamily="50" charset="0"/>
              <a:buNone/>
              <a:tabLst/>
              <a:defRPr/>
            </a:pPr>
            <a:r>
              <a:rPr kumimoji="0" lang="en-US" sz="1800" b="1" i="0" u="none" strike="noStrike" kern="4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Sitting SBP (mmHg)</a:t>
            </a:r>
          </a:p>
        </p:txBody>
      </p:sp>
      <p:sp>
        <p:nvSpPr>
          <p:cNvPr id="8" name="Subtitle 2">
            <a:extLst>
              <a:ext uri="{FF2B5EF4-FFF2-40B4-BE49-F238E27FC236}">
                <a16:creationId xmlns:a16="http://schemas.microsoft.com/office/drawing/2014/main" id="{B8DFDC9B-1B66-45FC-CBC2-200E4B89DCAA}"/>
              </a:ext>
            </a:extLst>
          </p:cNvPr>
          <p:cNvSpPr txBox="1">
            <a:spLocks/>
          </p:cNvSpPr>
          <p:nvPr/>
        </p:nvSpPr>
        <p:spPr>
          <a:xfrm>
            <a:off x="6384203" y="1474912"/>
            <a:ext cx="5602740" cy="404807"/>
          </a:xfrm>
          <a:prstGeom prst="rect">
            <a:avLst/>
          </a:prstGeom>
        </p:spPr>
        <p:txBody>
          <a:bodyPr anchor="ctr"/>
          <a:lstStyle>
            <a:lvl1pPr marL="0" indent="0" algn="l" defTabSz="914377" rtl="0" eaLnBrk="1" latinLnBrk="0" hangingPunct="1">
              <a:lnSpc>
                <a:spcPct val="100000"/>
              </a:lnSpc>
              <a:spcBef>
                <a:spcPts val="300"/>
              </a:spcBef>
              <a:buClrTx/>
              <a:buSzPct val="100000"/>
              <a:buFont typeface="Ringside Book" panose="02000500000000000000" pitchFamily="50" charset="0"/>
              <a:buNone/>
              <a:defRPr sz="2200" kern="400" baseline="0">
                <a:solidFill>
                  <a:schemeClr val="tx1"/>
                </a:solidFill>
                <a:latin typeface="+mn-lt"/>
                <a:ea typeface="+mn-ea"/>
                <a:cs typeface="+mn-cs"/>
              </a:defRPr>
            </a:lvl1pPr>
            <a:lvl2pPr marL="183600" indent="-182880" algn="l" defTabSz="914377" rtl="0" eaLnBrk="1" latinLnBrk="0" hangingPunct="1">
              <a:lnSpc>
                <a:spcPct val="100000"/>
              </a:lnSpc>
              <a:spcBef>
                <a:spcPts val="1000"/>
              </a:spcBef>
              <a:buSzPct val="100000"/>
              <a:buFont typeface="System Font Regular"/>
              <a:buChar char="•"/>
              <a:defRPr sz="2200" kern="400">
                <a:solidFill>
                  <a:schemeClr val="tx1"/>
                </a:solidFill>
                <a:latin typeface="+mn-lt"/>
                <a:ea typeface="+mn-ea"/>
                <a:cs typeface="+mn-cs"/>
              </a:defRPr>
            </a:lvl2pPr>
            <a:lvl3pPr marL="396000" indent="-182880" algn="l" defTabSz="914377" rtl="0" eaLnBrk="1" latinLnBrk="0" hangingPunct="1">
              <a:lnSpc>
                <a:spcPct val="100000"/>
              </a:lnSpc>
              <a:spcBef>
                <a:spcPts val="1000"/>
              </a:spcBef>
              <a:buSzPct val="100000"/>
              <a:buFont typeface="System Font Regular"/>
              <a:buChar char="–"/>
              <a:defRPr sz="2000" kern="400">
                <a:solidFill>
                  <a:schemeClr val="tx1"/>
                </a:solidFill>
                <a:latin typeface="+mn-lt"/>
                <a:ea typeface="+mn-ea"/>
                <a:cs typeface="+mn-cs"/>
              </a:defRPr>
            </a:lvl3pPr>
            <a:lvl4pPr marL="576000" indent="-182880" algn="l" defTabSz="914377" rtl="0" eaLnBrk="1" latinLnBrk="0" hangingPunct="1">
              <a:lnSpc>
                <a:spcPct val="100000"/>
              </a:lnSpc>
              <a:spcBef>
                <a:spcPts val="1000"/>
              </a:spcBef>
              <a:buSzPct val="100000"/>
              <a:buFont typeface="System Font Regular"/>
              <a:buChar char="•"/>
              <a:defRPr sz="1800" kern="400">
                <a:solidFill>
                  <a:schemeClr val="tx1"/>
                </a:solidFill>
                <a:latin typeface="+mn-lt"/>
                <a:ea typeface="+mn-ea"/>
                <a:cs typeface="+mn-cs"/>
              </a:defRPr>
            </a:lvl4pPr>
            <a:lvl5pPr marL="774000" indent="-182880" algn="l" defTabSz="914377" rtl="0" eaLnBrk="1" latinLnBrk="0" hangingPunct="1">
              <a:lnSpc>
                <a:spcPct val="100000"/>
              </a:lnSpc>
              <a:spcBef>
                <a:spcPts val="1000"/>
              </a:spcBef>
              <a:buSzPct val="100000"/>
              <a:buFont typeface="System Font Regular"/>
              <a:buChar char="–"/>
              <a:defRPr sz="1600" kern="4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377" rtl="0" eaLnBrk="1" fontAlgn="auto" latinLnBrk="0" hangingPunct="1">
              <a:lnSpc>
                <a:spcPct val="100000"/>
              </a:lnSpc>
              <a:spcBef>
                <a:spcPts val="300"/>
              </a:spcBef>
              <a:spcAft>
                <a:spcPts val="0"/>
              </a:spcAft>
              <a:buClrTx/>
              <a:buSzPct val="100000"/>
              <a:buFont typeface="Ringside Book" panose="02000500000000000000" pitchFamily="50" charset="0"/>
              <a:buNone/>
              <a:tabLst/>
              <a:defRPr/>
            </a:pPr>
            <a:r>
              <a:rPr kumimoji="0" lang="en-US" sz="1800" b="1" i="0" u="none" strike="noStrike" kern="4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Sitting DBP (mmHg) </a:t>
            </a:r>
          </a:p>
        </p:txBody>
      </p:sp>
      <p:sp>
        <p:nvSpPr>
          <p:cNvPr id="9" name="TextBox 29">
            <a:extLst>
              <a:ext uri="{FF2B5EF4-FFF2-40B4-BE49-F238E27FC236}">
                <a16:creationId xmlns:a16="http://schemas.microsoft.com/office/drawing/2014/main" id="{7BEB48E8-2A6E-2030-7DD6-907765463DDD}"/>
              </a:ext>
            </a:extLst>
          </p:cNvPr>
          <p:cNvSpPr txBox="1"/>
          <p:nvPr/>
        </p:nvSpPr>
        <p:spPr>
          <a:xfrm>
            <a:off x="5938470" y="1901126"/>
            <a:ext cx="312009" cy="2684440"/>
          </a:xfrm>
          <a:prstGeom prst="rect">
            <a:avLst/>
          </a:prstGeom>
          <a:noFill/>
        </p:spPr>
        <p:txBody>
          <a:bodyPr vert="vert270"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DBP Change From Baseline</a:t>
            </a:r>
          </a:p>
        </p:txBody>
      </p:sp>
      <p:sp>
        <p:nvSpPr>
          <p:cNvPr id="10" name="TextBox 30">
            <a:extLst>
              <a:ext uri="{FF2B5EF4-FFF2-40B4-BE49-F238E27FC236}">
                <a16:creationId xmlns:a16="http://schemas.microsoft.com/office/drawing/2014/main" id="{E63B3007-97B0-9599-9AE2-FD00B9232A6F}"/>
              </a:ext>
            </a:extLst>
          </p:cNvPr>
          <p:cNvSpPr txBox="1"/>
          <p:nvPr/>
        </p:nvSpPr>
        <p:spPr>
          <a:xfrm>
            <a:off x="8961798" y="4554462"/>
            <a:ext cx="933451" cy="27699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IN"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Weeks</a:t>
            </a:r>
            <a:endParaRPr kumimoji="0" lang="en-US" sz="1467"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TextBox 14">
            <a:extLst>
              <a:ext uri="{FF2B5EF4-FFF2-40B4-BE49-F238E27FC236}">
                <a16:creationId xmlns:a16="http://schemas.microsoft.com/office/drawing/2014/main" id="{4A5FD7BB-F06E-2FCA-C2AA-590355FD360B}"/>
              </a:ext>
            </a:extLst>
          </p:cNvPr>
          <p:cNvSpPr txBox="1"/>
          <p:nvPr/>
        </p:nvSpPr>
        <p:spPr>
          <a:xfrm>
            <a:off x="1254745" y="4831267"/>
            <a:ext cx="3976121" cy="259558"/>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ETD at Week 72:</a:t>
            </a:r>
            <a:r>
              <a:rPr kumimoji="0" lang="en-US" sz="1200" b="0" i="0" u="none" strike="noStrike" kern="1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 </a:t>
            </a:r>
            <a:r>
              <a:rPr kumimoji="0" lang="en-US" sz="1200" b="1" i="0" u="none" strike="noStrike" kern="1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2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2.5 (</a:t>
            </a:r>
            <a:r>
              <a:rPr kumimoji="0" lang="en-US" sz="1200" b="1" i="0" u="none" strike="noStrike" kern="1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2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4.2 to </a:t>
            </a:r>
            <a:r>
              <a:rPr kumimoji="0" lang="en-US" sz="1200" b="1" i="0" u="none" strike="noStrike" kern="1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
            </a:r>
            <a:r>
              <a:rPr kumimoji="0" lang="en-US" sz="12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0.7)</a:t>
            </a:r>
          </a:p>
        </p:txBody>
      </p:sp>
      <p:sp>
        <p:nvSpPr>
          <p:cNvPr id="12" name="TextBox 15">
            <a:extLst>
              <a:ext uri="{FF2B5EF4-FFF2-40B4-BE49-F238E27FC236}">
                <a16:creationId xmlns:a16="http://schemas.microsoft.com/office/drawing/2014/main" id="{F8DF99F2-0CE2-AAF5-6A92-A337A0DE7C5B}"/>
              </a:ext>
            </a:extLst>
          </p:cNvPr>
          <p:cNvSpPr txBox="1"/>
          <p:nvPr/>
        </p:nvSpPr>
        <p:spPr>
          <a:xfrm>
            <a:off x="7497388" y="4824453"/>
            <a:ext cx="3847879" cy="259558"/>
          </a:xfrm>
          <a:prstGeom prst="rect">
            <a:avLst/>
          </a:prstGeom>
          <a:noFill/>
        </p:spPr>
        <p:txBody>
          <a:bodyPr wrap="square" lIns="91440" tIns="45720" rIns="91440" bIns="45720" anchor="t">
            <a:spAutoFit/>
          </a:bodyPr>
          <a:lstStyle>
            <a:defPPr>
              <a:defRPr lang="en-US"/>
            </a:defPPr>
            <a:lvl1pPr algn="ctr">
              <a:lnSpc>
                <a:spcPct val="90000"/>
              </a:lnSpc>
              <a:defRPr sz="1200" b="1">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1" i="0" u="none" strike="noStrike" kern="1200" cap="none" spc="0" normalizeH="0" baseline="0" noProof="0">
                <a:ln>
                  <a:noFill/>
                </a:ln>
                <a:solidFill>
                  <a:srgbClr val="C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ETD at Week 72: −1.5 (−2.7 to −0.3)</a:t>
            </a:r>
          </a:p>
        </p:txBody>
      </p:sp>
      <p:grpSp>
        <p:nvGrpSpPr>
          <p:cNvPr id="13" name="Group 25">
            <a:extLst>
              <a:ext uri="{FF2B5EF4-FFF2-40B4-BE49-F238E27FC236}">
                <a16:creationId xmlns:a16="http://schemas.microsoft.com/office/drawing/2014/main" id="{867D92EF-4C9B-0120-32BD-6C694084F551}"/>
              </a:ext>
            </a:extLst>
          </p:cNvPr>
          <p:cNvGrpSpPr/>
          <p:nvPr/>
        </p:nvGrpSpPr>
        <p:grpSpPr>
          <a:xfrm>
            <a:off x="3261533" y="5214286"/>
            <a:ext cx="5574749" cy="273830"/>
            <a:chOff x="3682424" y="5545275"/>
            <a:chExt cx="5574749" cy="273830"/>
          </a:xfrm>
        </p:grpSpPr>
        <p:grpSp>
          <p:nvGrpSpPr>
            <p:cNvPr id="14" name="Group 26">
              <a:extLst>
                <a:ext uri="{FF2B5EF4-FFF2-40B4-BE49-F238E27FC236}">
                  <a16:creationId xmlns:a16="http://schemas.microsoft.com/office/drawing/2014/main" id="{F3902406-ECBF-36F2-9D7E-208E2FEA1072}"/>
                </a:ext>
              </a:extLst>
            </p:cNvPr>
            <p:cNvGrpSpPr/>
            <p:nvPr/>
          </p:nvGrpSpPr>
          <p:grpSpPr>
            <a:xfrm>
              <a:off x="3682424" y="5545275"/>
              <a:ext cx="5574749" cy="273830"/>
              <a:chOff x="5479344" y="1745438"/>
              <a:chExt cx="4935517" cy="273830"/>
            </a:xfrm>
          </p:grpSpPr>
          <p:grpSp>
            <p:nvGrpSpPr>
              <p:cNvPr id="17" name="Group 32">
                <a:extLst>
                  <a:ext uri="{FF2B5EF4-FFF2-40B4-BE49-F238E27FC236}">
                    <a16:creationId xmlns:a16="http://schemas.microsoft.com/office/drawing/2014/main" id="{AA43B6B9-FC54-E016-EEE3-C64B5D57A903}"/>
                  </a:ext>
                </a:extLst>
              </p:cNvPr>
              <p:cNvGrpSpPr/>
              <p:nvPr/>
            </p:nvGrpSpPr>
            <p:grpSpPr>
              <a:xfrm>
                <a:off x="8030097" y="1745438"/>
                <a:ext cx="2384764" cy="261610"/>
                <a:chOff x="7532786" y="1919705"/>
                <a:chExt cx="2384764" cy="261610"/>
              </a:xfrm>
            </p:grpSpPr>
            <p:cxnSp>
              <p:nvCxnSpPr>
                <p:cNvPr id="21" name="Straight Connector 36">
                  <a:extLst>
                    <a:ext uri="{FF2B5EF4-FFF2-40B4-BE49-F238E27FC236}">
                      <a16:creationId xmlns:a16="http://schemas.microsoft.com/office/drawing/2014/main" id="{D0ADDF5F-6177-03FF-493C-805133C2E800}"/>
                    </a:ext>
                  </a:extLst>
                </p:cNvPr>
                <p:cNvCxnSpPr>
                  <a:cxnSpLocks/>
                </p:cNvCxnSpPr>
                <p:nvPr/>
              </p:nvCxnSpPr>
              <p:spPr>
                <a:xfrm>
                  <a:off x="7532786" y="2070425"/>
                  <a:ext cx="288000" cy="0"/>
                </a:xfrm>
                <a:prstGeom prst="line">
                  <a:avLst/>
                </a:prstGeom>
                <a:ln w="12700">
                  <a:solidFill>
                    <a:srgbClr val="263F6A"/>
                  </a:solidFill>
                </a:ln>
              </p:spPr>
              <p:style>
                <a:lnRef idx="1">
                  <a:schemeClr val="accent1"/>
                </a:lnRef>
                <a:fillRef idx="0">
                  <a:schemeClr val="accent1"/>
                </a:fillRef>
                <a:effectRef idx="0">
                  <a:schemeClr val="accent1"/>
                </a:effectRef>
                <a:fontRef idx="minor">
                  <a:schemeClr val="tx1"/>
                </a:fontRef>
              </p:style>
            </p:cxnSp>
            <p:sp>
              <p:nvSpPr>
                <p:cNvPr id="22" name="TextBox 37">
                  <a:extLst>
                    <a:ext uri="{FF2B5EF4-FFF2-40B4-BE49-F238E27FC236}">
                      <a16:creationId xmlns:a16="http://schemas.microsoft.com/office/drawing/2014/main" id="{86E73B76-4509-187F-6FCA-7CEA0A5943E2}"/>
                    </a:ext>
                  </a:extLst>
                </p:cNvPr>
                <p:cNvSpPr txBox="1"/>
                <p:nvPr/>
              </p:nvSpPr>
              <p:spPr>
                <a:xfrm>
                  <a:off x="7902902" y="1919705"/>
                  <a:ext cx="2014648"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Tirzepatide</a:t>
                  </a: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MTD (10 or 15 mg)</a:t>
                  </a:r>
                </a:p>
              </p:txBody>
            </p:sp>
          </p:grpSp>
          <p:grpSp>
            <p:nvGrpSpPr>
              <p:cNvPr id="18" name="Group 33">
                <a:extLst>
                  <a:ext uri="{FF2B5EF4-FFF2-40B4-BE49-F238E27FC236}">
                    <a16:creationId xmlns:a16="http://schemas.microsoft.com/office/drawing/2014/main" id="{6563021E-E4E1-03FD-65CA-5CAE841F75AF}"/>
                  </a:ext>
                </a:extLst>
              </p:cNvPr>
              <p:cNvGrpSpPr/>
              <p:nvPr/>
            </p:nvGrpSpPr>
            <p:grpSpPr>
              <a:xfrm>
                <a:off x="5479344" y="1757658"/>
                <a:ext cx="2558462" cy="261610"/>
                <a:chOff x="5479344" y="1757658"/>
                <a:chExt cx="2558462" cy="261610"/>
              </a:xfrm>
            </p:grpSpPr>
            <p:sp>
              <p:nvSpPr>
                <p:cNvPr id="19" name="TextBox 34">
                  <a:extLst>
                    <a:ext uri="{FF2B5EF4-FFF2-40B4-BE49-F238E27FC236}">
                      <a16:creationId xmlns:a16="http://schemas.microsoft.com/office/drawing/2014/main" id="{7DBA09C9-6BE0-9C2A-377A-65C9745735B3}"/>
                    </a:ext>
                  </a:extLst>
                </p:cNvPr>
                <p:cNvSpPr txBox="1"/>
                <p:nvPr/>
              </p:nvSpPr>
              <p:spPr>
                <a:xfrm>
                  <a:off x="5814813" y="1757658"/>
                  <a:ext cx="2222993" cy="2616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1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Semaglutide</a:t>
                  </a:r>
                  <a:r>
                    <a:rPr kumimoji="0" lang="en-IN"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MTD (1.7 or 2.4 mg)</a:t>
                  </a:r>
                </a:p>
              </p:txBody>
            </p:sp>
            <p:cxnSp>
              <p:nvCxnSpPr>
                <p:cNvPr id="20" name="Straight Connector 35">
                  <a:extLst>
                    <a:ext uri="{FF2B5EF4-FFF2-40B4-BE49-F238E27FC236}">
                      <a16:creationId xmlns:a16="http://schemas.microsoft.com/office/drawing/2014/main" id="{D40F51DF-D661-D94F-2217-B2F241CD923D}"/>
                    </a:ext>
                  </a:extLst>
                </p:cNvPr>
                <p:cNvCxnSpPr>
                  <a:cxnSpLocks/>
                </p:cNvCxnSpPr>
                <p:nvPr/>
              </p:nvCxnSpPr>
              <p:spPr>
                <a:xfrm>
                  <a:off x="5479344" y="1900512"/>
                  <a:ext cx="288000" cy="0"/>
                </a:xfrm>
                <a:prstGeom prst="line">
                  <a:avLst/>
                </a:prstGeom>
                <a:ln w="12700">
                  <a:solidFill>
                    <a:srgbClr val="B37539"/>
                  </a:solidFill>
                  <a:prstDash val="solid"/>
                </a:ln>
              </p:spPr>
              <p:style>
                <a:lnRef idx="1">
                  <a:schemeClr val="accent1"/>
                </a:lnRef>
                <a:fillRef idx="0">
                  <a:schemeClr val="accent1"/>
                </a:fillRef>
                <a:effectRef idx="0">
                  <a:schemeClr val="accent1"/>
                </a:effectRef>
                <a:fontRef idx="minor">
                  <a:schemeClr val="tx1"/>
                </a:fontRef>
              </p:style>
            </p:cxnSp>
          </p:grpSp>
        </p:grpSp>
        <p:sp>
          <p:nvSpPr>
            <p:cNvPr id="15" name="Flowchart: Decision 27">
              <a:extLst>
                <a:ext uri="{FF2B5EF4-FFF2-40B4-BE49-F238E27FC236}">
                  <a16:creationId xmlns:a16="http://schemas.microsoft.com/office/drawing/2014/main" id="{1780C1F2-75B8-CFAB-C406-285C5CB9968A}"/>
                </a:ext>
              </a:extLst>
            </p:cNvPr>
            <p:cNvSpPr/>
            <p:nvPr/>
          </p:nvSpPr>
          <p:spPr>
            <a:xfrm>
              <a:off x="6643169" y="5622074"/>
              <a:ext cx="161925" cy="157925"/>
            </a:xfrm>
            <a:prstGeom prst="flowChartDecision">
              <a:avLst/>
            </a:prstGeom>
            <a:solidFill>
              <a:srgbClr val="0C376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IN" sz="1100" b="0"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6" name="Isosceles Triangle 31">
              <a:extLst>
                <a:ext uri="{FF2B5EF4-FFF2-40B4-BE49-F238E27FC236}">
                  <a16:creationId xmlns:a16="http://schemas.microsoft.com/office/drawing/2014/main" id="{7CC51885-DFC1-3019-18BD-BCC242030D94}"/>
                </a:ext>
              </a:extLst>
            </p:cNvPr>
            <p:cNvSpPr/>
            <p:nvPr/>
          </p:nvSpPr>
          <p:spPr>
            <a:xfrm>
              <a:off x="3763020" y="5631469"/>
              <a:ext cx="160429" cy="121233"/>
            </a:xfrm>
            <a:prstGeom prst="triangle">
              <a:avLst/>
            </a:prstGeom>
            <a:solidFill>
              <a:srgbClr val="B3763A"/>
            </a:solidFill>
            <a:ln w="19050">
              <a:solidFill>
                <a:srgbClr val="B3753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IN" sz="1100" b="0"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23" name="TextBox 5">
            <a:extLst>
              <a:ext uri="{FF2B5EF4-FFF2-40B4-BE49-F238E27FC236}">
                <a16:creationId xmlns:a16="http://schemas.microsoft.com/office/drawing/2014/main" id="{4C8F29BD-8166-1B81-FEFF-2436DECD91A9}"/>
              </a:ext>
            </a:extLst>
          </p:cNvPr>
          <p:cNvSpPr txBox="1"/>
          <p:nvPr/>
        </p:nvSpPr>
        <p:spPr>
          <a:xfrm>
            <a:off x="1091657" y="2096121"/>
            <a:ext cx="3475572" cy="301083"/>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IN"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Mean Baseline SBP=125.7 mmHg</a:t>
            </a:r>
          </a:p>
        </p:txBody>
      </p:sp>
      <p:sp>
        <p:nvSpPr>
          <p:cNvPr id="24" name="TextBox 6">
            <a:extLst>
              <a:ext uri="{FF2B5EF4-FFF2-40B4-BE49-F238E27FC236}">
                <a16:creationId xmlns:a16="http://schemas.microsoft.com/office/drawing/2014/main" id="{51F98BB8-5D4D-6384-FBDC-C67C22C70F34}"/>
              </a:ext>
            </a:extLst>
          </p:cNvPr>
          <p:cNvSpPr txBox="1"/>
          <p:nvPr/>
        </p:nvSpPr>
        <p:spPr>
          <a:xfrm>
            <a:off x="6794993" y="1963092"/>
            <a:ext cx="3921653" cy="301083"/>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IN"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Mean Baseline DBP=81.3 mmHg</a:t>
            </a:r>
          </a:p>
        </p:txBody>
      </p:sp>
      <p:sp>
        <p:nvSpPr>
          <p:cNvPr id="25" name="Text Placeholder 5">
            <a:extLst>
              <a:ext uri="{FF2B5EF4-FFF2-40B4-BE49-F238E27FC236}">
                <a16:creationId xmlns:a16="http://schemas.microsoft.com/office/drawing/2014/main" id="{0F8D7C2B-E619-B205-0B50-D381DDD94EBC}"/>
              </a:ext>
            </a:extLst>
          </p:cNvPr>
          <p:cNvSpPr txBox="1">
            <a:spLocks/>
          </p:cNvSpPr>
          <p:nvPr/>
        </p:nvSpPr>
        <p:spPr>
          <a:xfrm>
            <a:off x="117842" y="5631368"/>
            <a:ext cx="11579349" cy="1076859"/>
          </a:xfrm>
          <a:prstGeom prst="rect">
            <a:avLst/>
          </a:prstGeom>
        </p:spPr>
        <p:txBody>
          <a:bodyPr anchor="b">
            <a:normAutofit fontScale="92500"/>
          </a:bodyPr>
          <a:lst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Data are derived from a MMRM analysis for the efficacy </a:t>
            </a:r>
            <a:r>
              <a:rPr kumimoji="0" lang="en-US" sz="900" b="0" i="0" u="none" strike="noStrike" kern="1200" cap="none" spc="0" normalizeH="0" baseline="0" noProof="0" err="1">
                <a:ln>
                  <a:noFill/>
                </a:ln>
                <a:solidFill>
                  <a:prstClr val="black"/>
                </a:solidFill>
                <a:effectLst/>
                <a:uLnTx/>
                <a:uFillTx/>
                <a:latin typeface="Arial"/>
                <a:ea typeface="+mn-ea"/>
                <a:cs typeface="Arial"/>
              </a:rPr>
              <a:t>estimand</a:t>
            </a:r>
            <a:r>
              <a:rPr kumimoji="0" lang="en-US" sz="900" b="0" i="0" u="none" strike="noStrike" kern="1200" cap="none" spc="0" normalizeH="0" baseline="0" noProof="0">
                <a:ln>
                  <a:noFill/>
                </a:ln>
                <a:solidFill>
                  <a:prstClr val="black"/>
                </a:solidFill>
                <a:effectLst/>
                <a:uLnTx/>
                <a:uFillTx/>
                <a:latin typeface="Arial"/>
                <a:ea typeface="+mn-ea"/>
                <a:cs typeface="Arial"/>
              </a:rPr>
              <a:t>. CIs for this endpoint have not been adjusted for multiplicity and should not be used to make inferences. Data are LSM (95% CI).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CI=Confidence Interval; DBP=Diastolic Blood Pressure; ETD=Estimated Treatment Difference; LSM=Least Squares Mean; MMRM=Mixed-Model Repeated Measures; MTD=Maximum Tolerated Dose; SBP=Systolic Blood Pressure.</a:t>
            </a:r>
          </a:p>
          <a:p>
            <a:pPr marL="228600" marR="0" lvl="0" indent="-228600" algn="l" defTabSz="1219170"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Aronne LJ, et al. N Engl J Med. 2025; </a:t>
            </a:r>
            <a:r>
              <a:rPr kumimoji="0" lang="en-US" sz="900" b="0" i="0" u="none" strike="noStrike" kern="1200" cap="none" spc="0" normalizeH="0" baseline="0" noProof="0" err="1">
                <a:ln>
                  <a:noFill/>
                </a:ln>
                <a:solidFill>
                  <a:prstClr val="black"/>
                </a:solidFill>
                <a:effectLst/>
                <a:uLnTx/>
                <a:uFillTx/>
                <a:latin typeface="Arial"/>
                <a:ea typeface="+mn-ea"/>
                <a:cs typeface="Arial"/>
              </a:rPr>
              <a:t>doi</a:t>
            </a:r>
            <a:r>
              <a:rPr kumimoji="0" lang="en-US" sz="900" b="0" i="0" u="none" strike="noStrike" kern="1200" cap="none" spc="0" normalizeH="0" baseline="0" noProof="0">
                <a:ln>
                  <a:noFill/>
                </a:ln>
                <a:solidFill>
                  <a:prstClr val="black"/>
                </a:solidFill>
                <a:effectLst/>
                <a:uLnTx/>
                <a:uFillTx/>
                <a:latin typeface="Arial"/>
                <a:ea typeface="+mn-ea"/>
                <a:cs typeface="Arial"/>
              </a:rPr>
              <a:t>: 10.1056/NEJMoa2416394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9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it-IT" sz="900" b="0" i="0" u="none" strike="noStrike" kern="1200" cap="none" spc="0" normalizeH="0" baseline="0" noProof="0">
                <a:ln>
                  <a:noFill/>
                </a:ln>
                <a:solidFill>
                  <a:prstClr val="black"/>
                </a:solidFill>
                <a:effectLst/>
                <a:uLnTx/>
                <a:uFillTx/>
                <a:latin typeface="Arial"/>
                <a:ea typeface="+mn-ea"/>
                <a:cs typeface="Arial"/>
              </a:rPr>
              <a:t>SURMOUNT-5 ha confrontato tirzepatide alla dose massima tollerata (MTD; 10 mg o 15 mg) e semaglutide alla dose massima tollerata (MTD; 1,7 mg o 2,4 mg), che rappresentava la dose massima approvata di semaglutide per la gestione del peso al momento dell’avvio dello studio. Semaglutide 7,2 mg non è stato valutato in questo studio</a:t>
            </a:r>
            <a:endParaRPr kumimoji="0" lang="en-US" sz="9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 </a:t>
            </a:r>
          </a:p>
        </p:txBody>
      </p:sp>
    </p:spTree>
    <p:extLst>
      <p:ext uri="{BB962C8B-B14F-4D97-AF65-F5344CB8AC3E}">
        <p14:creationId xmlns:p14="http://schemas.microsoft.com/office/powerpoint/2010/main" val="2646920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314E706-F28D-1A39-B3D0-0ABCD6650D29}"/>
              </a:ext>
            </a:extLst>
          </p:cNvPr>
          <p:cNvSpPr txBox="1">
            <a:spLocks/>
          </p:cNvSpPr>
          <p:nvPr/>
        </p:nvSpPr>
        <p:spPr>
          <a:xfrm>
            <a:off x="263193" y="379527"/>
            <a:ext cx="11928807" cy="643956"/>
          </a:xfrm>
          <a:prstGeom prst="rect">
            <a:avLst/>
          </a:prstGeom>
        </p:spPr>
        <p:txBody>
          <a:bodyPr>
            <a:noAutofit/>
          </a:bodyPr>
          <a:lstStyle>
            <a:lvl1pPr algn="l" defTabSz="1219170" rtl="0" eaLnBrk="1" latinLnBrk="0" hangingPunct="1">
              <a:lnSpc>
                <a:spcPct val="90000"/>
              </a:lnSpc>
              <a:spcBef>
                <a:spcPct val="0"/>
              </a:spcBef>
              <a:buNone/>
              <a:defRPr sz="2400" kern="1200">
                <a:solidFill>
                  <a:schemeClr val="tx1"/>
                </a:solidFill>
                <a:latin typeface="Arial Black" panose="020B0A04020102020204" pitchFamily="34" charset="0"/>
                <a:ea typeface="+mj-ea"/>
                <a:cs typeface="+mj-cs"/>
              </a:defRPr>
            </a:lvl1pPr>
          </a:lstStyle>
          <a:p>
            <a:pPr marL="0" marR="0" lvl="0" indent="0" algn="l" defTabSz="1219170" rtl="0" eaLnBrk="1" fontAlgn="auto" latinLnBrk="0" hangingPunct="1">
              <a:lnSpc>
                <a:spcPct val="90000"/>
              </a:lnSpc>
              <a:spcBef>
                <a:spcPct val="0"/>
              </a:spcBef>
              <a:spcAft>
                <a:spcPts val="0"/>
              </a:spcAft>
              <a:buClrTx/>
              <a:buSzTx/>
              <a:buFontTx/>
              <a:buNone/>
              <a:tabLst/>
              <a:defRPr sz="2400"/>
            </a:pP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Il trattamento con tirzepatide MTD ha portato ad un </a:t>
            </a:r>
            <a:r>
              <a:rPr kumimoji="0" lang="it-IT" sz="2400" b="1"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miglioramento </a:t>
            </a:r>
            <a:br>
              <a:rPr kumimoji="0" lang="it-IT" sz="2400" b="1" i="0" u="none" strike="noStrike" kern="1200" cap="none" spc="0" normalizeH="0" baseline="0" noProof="0">
                <a:ln>
                  <a:noFill/>
                </a:ln>
                <a:solidFill>
                  <a:srgbClr val="D52B1E"/>
                </a:solidFill>
                <a:effectLst/>
                <a:uLnTx/>
                <a:uFillTx/>
                <a:latin typeface="Arial Black" panose="020B0A04020102020204" pitchFamily="34" charset="0"/>
                <a:ea typeface="+mj-ea"/>
                <a:cs typeface="+mj-cs"/>
              </a:rPr>
            </a:br>
            <a:r>
              <a:rPr kumimoji="0" lang="it-IT" sz="2400" b="1"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del profilo lipidico sierico</a:t>
            </a: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 rispetto a semaglutide MTD</a:t>
            </a:r>
          </a:p>
        </p:txBody>
      </p:sp>
      <p:pic>
        <p:nvPicPr>
          <p:cNvPr id="3" name="Picture 6">
            <a:extLst>
              <a:ext uri="{FF2B5EF4-FFF2-40B4-BE49-F238E27FC236}">
                <a16:creationId xmlns:a16="http://schemas.microsoft.com/office/drawing/2014/main" id="{3C35DECB-84D6-58CD-61B0-CF90DDEA1A9B}"/>
              </a:ext>
            </a:extLst>
          </p:cNvPr>
          <p:cNvPicPr>
            <a:picLocks noChangeAspect="1"/>
          </p:cNvPicPr>
          <p:nvPr/>
        </p:nvPicPr>
        <p:blipFill>
          <a:blip r:embed="rId2"/>
          <a:stretch>
            <a:fillRect/>
          </a:stretch>
        </p:blipFill>
        <p:spPr>
          <a:xfrm>
            <a:off x="2453440" y="2279783"/>
            <a:ext cx="7852329" cy="3773751"/>
          </a:xfrm>
          <a:prstGeom prst="rect">
            <a:avLst/>
          </a:prstGeom>
        </p:spPr>
      </p:pic>
      <p:grpSp>
        <p:nvGrpSpPr>
          <p:cNvPr id="4" name="Group 18">
            <a:extLst>
              <a:ext uri="{FF2B5EF4-FFF2-40B4-BE49-F238E27FC236}">
                <a16:creationId xmlns:a16="http://schemas.microsoft.com/office/drawing/2014/main" id="{FBFE9F85-7B89-8ED8-26CF-42ABA6DAAC1E}"/>
              </a:ext>
            </a:extLst>
          </p:cNvPr>
          <p:cNvGrpSpPr/>
          <p:nvPr/>
        </p:nvGrpSpPr>
        <p:grpSpPr>
          <a:xfrm>
            <a:off x="1400880" y="1894890"/>
            <a:ext cx="1950084" cy="452314"/>
            <a:chOff x="338328" y="5717897"/>
            <a:chExt cx="1950083" cy="452315"/>
          </a:xfrm>
        </p:grpSpPr>
        <p:sp>
          <p:nvSpPr>
            <p:cNvPr id="5" name="TextBox 20">
              <a:extLst>
                <a:ext uri="{FF2B5EF4-FFF2-40B4-BE49-F238E27FC236}">
                  <a16:creationId xmlns:a16="http://schemas.microsoft.com/office/drawing/2014/main" id="{1B385DC0-C5DA-9876-8BF2-ACE051EE15D0}"/>
                </a:ext>
              </a:extLst>
            </p:cNvPr>
            <p:cNvSpPr txBox="1">
              <a:spLocks noChangeArrowheads="1"/>
            </p:cNvSpPr>
            <p:nvPr/>
          </p:nvSpPr>
          <p:spPr bwMode="auto">
            <a:xfrm>
              <a:off x="446241" y="5916168"/>
              <a:ext cx="1709121" cy="254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altLang="en-US" sz="1051" b="1" i="0" u="none" strike="noStrike" kern="1200" cap="none" spc="0" normalizeH="0" baseline="0" noProof="0" err="1">
                  <a:ln>
                    <a:noFill/>
                  </a:ln>
                  <a:solidFill>
                    <a:prstClr val="black"/>
                  </a:solidFill>
                  <a:effectLst/>
                  <a:uLnTx/>
                  <a:uFillTx/>
                  <a:latin typeface="Aptos" panose="02110004020202020204"/>
                  <a:ea typeface="+mn-ea"/>
                  <a:cs typeface="+mn-cs"/>
                </a:rPr>
                <a:t>Tirzepatide</a:t>
              </a:r>
              <a:r>
                <a:rPr kumimoji="0" lang="en-US" altLang="en-US" sz="1051" b="1" i="0" u="none" strike="noStrike" kern="1200" cap="none" spc="0" normalizeH="0" baseline="0" noProof="0">
                  <a:ln>
                    <a:noFill/>
                  </a:ln>
                  <a:solidFill>
                    <a:prstClr val="black"/>
                  </a:solidFill>
                  <a:effectLst/>
                  <a:uLnTx/>
                  <a:uFillTx/>
                  <a:latin typeface="Aptos" panose="02110004020202020204"/>
                  <a:ea typeface="+mn-ea"/>
                  <a:cs typeface="+mn-cs"/>
                </a:rPr>
                <a:t> 15 mg or MTD</a:t>
              </a:r>
            </a:p>
          </p:txBody>
        </p:sp>
        <p:sp>
          <p:nvSpPr>
            <p:cNvPr id="6" name="Rectangle 27">
              <a:extLst>
                <a:ext uri="{FF2B5EF4-FFF2-40B4-BE49-F238E27FC236}">
                  <a16:creationId xmlns:a16="http://schemas.microsoft.com/office/drawing/2014/main" id="{9D51441D-C0FD-44B9-A4D2-A574A7A3E979}"/>
                </a:ext>
              </a:extLst>
            </p:cNvPr>
            <p:cNvSpPr>
              <a:spLocks noChangeAspect="1"/>
            </p:cNvSpPr>
            <p:nvPr/>
          </p:nvSpPr>
          <p:spPr>
            <a:xfrm>
              <a:off x="338328" y="5965631"/>
              <a:ext cx="135833" cy="137160"/>
            </a:xfrm>
            <a:prstGeom prst="rect">
              <a:avLst/>
            </a:prstGeom>
            <a:solidFill>
              <a:srgbClr val="0C376D"/>
            </a:solidFill>
            <a:ln w="9525">
              <a:solidFill>
                <a:srgbClr val="0C37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TextBox 29">
              <a:extLst>
                <a:ext uri="{FF2B5EF4-FFF2-40B4-BE49-F238E27FC236}">
                  <a16:creationId xmlns:a16="http://schemas.microsoft.com/office/drawing/2014/main" id="{3269B52B-9B02-D322-86A9-35D715CAD6CB}"/>
                </a:ext>
              </a:extLst>
            </p:cNvPr>
            <p:cNvSpPr txBox="1">
              <a:spLocks noChangeArrowheads="1"/>
            </p:cNvSpPr>
            <p:nvPr/>
          </p:nvSpPr>
          <p:spPr bwMode="auto">
            <a:xfrm>
              <a:off x="446241" y="5717897"/>
              <a:ext cx="1842170" cy="254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altLang="en-US" sz="1051" b="1" i="0" u="none" strike="noStrike" kern="1200" cap="none" spc="0" normalizeH="0" baseline="0" noProof="0">
                  <a:ln>
                    <a:noFill/>
                  </a:ln>
                  <a:solidFill>
                    <a:prstClr val="black"/>
                  </a:solidFill>
                  <a:effectLst/>
                  <a:uLnTx/>
                  <a:uFillTx/>
                  <a:latin typeface="Aptos" panose="02110004020202020204"/>
                  <a:ea typeface="+mn-ea"/>
                  <a:cs typeface="+mn-cs"/>
                </a:rPr>
                <a:t>Semaglutide 2.4 mg or MTD</a:t>
              </a:r>
            </a:p>
          </p:txBody>
        </p:sp>
        <p:sp>
          <p:nvSpPr>
            <p:cNvPr id="8" name="Rectangle 30">
              <a:extLst>
                <a:ext uri="{FF2B5EF4-FFF2-40B4-BE49-F238E27FC236}">
                  <a16:creationId xmlns:a16="http://schemas.microsoft.com/office/drawing/2014/main" id="{38768BFE-0CEB-5338-67DA-6ADD51C3B597}"/>
                </a:ext>
              </a:extLst>
            </p:cNvPr>
            <p:cNvSpPr>
              <a:spLocks noChangeAspect="1"/>
            </p:cNvSpPr>
            <p:nvPr/>
          </p:nvSpPr>
          <p:spPr>
            <a:xfrm>
              <a:off x="338328" y="5767360"/>
              <a:ext cx="135833" cy="137160"/>
            </a:xfrm>
            <a:prstGeom prst="rect">
              <a:avLst/>
            </a:prstGeom>
            <a:solidFill>
              <a:srgbClr val="B1A875"/>
            </a:solidFill>
            <a:ln w="9525">
              <a:solidFill>
                <a:srgbClr val="B1A87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9" name="Picture 8">
            <a:extLst>
              <a:ext uri="{FF2B5EF4-FFF2-40B4-BE49-F238E27FC236}">
                <a16:creationId xmlns:a16="http://schemas.microsoft.com/office/drawing/2014/main" id="{6108568E-C969-0B88-A08F-A95FD1C044E7}"/>
              </a:ext>
            </a:extLst>
          </p:cNvPr>
          <p:cNvPicPr>
            <a:picLocks noChangeAspect="1"/>
          </p:cNvPicPr>
          <p:nvPr/>
        </p:nvPicPr>
        <p:blipFill>
          <a:blip r:embed="rId3"/>
          <a:stretch>
            <a:fillRect/>
          </a:stretch>
        </p:blipFill>
        <p:spPr>
          <a:xfrm>
            <a:off x="5928519" y="2189191"/>
            <a:ext cx="4170025" cy="2261812"/>
          </a:xfrm>
          <a:prstGeom prst="rect">
            <a:avLst/>
          </a:prstGeom>
        </p:spPr>
      </p:pic>
      <p:pic>
        <p:nvPicPr>
          <p:cNvPr id="10" name="Picture 11">
            <a:extLst>
              <a:ext uri="{FF2B5EF4-FFF2-40B4-BE49-F238E27FC236}">
                <a16:creationId xmlns:a16="http://schemas.microsoft.com/office/drawing/2014/main" id="{B4AD1E8F-6D3A-0CBB-D3A1-EF38BBE5B338}"/>
              </a:ext>
            </a:extLst>
          </p:cNvPr>
          <p:cNvPicPr>
            <a:picLocks noChangeAspect="1"/>
          </p:cNvPicPr>
          <p:nvPr/>
        </p:nvPicPr>
        <p:blipFill>
          <a:blip r:embed="rId4"/>
          <a:stretch>
            <a:fillRect/>
          </a:stretch>
        </p:blipFill>
        <p:spPr>
          <a:xfrm>
            <a:off x="7844795" y="1266910"/>
            <a:ext cx="1253064" cy="3994140"/>
          </a:xfrm>
          <a:prstGeom prst="rect">
            <a:avLst/>
          </a:prstGeom>
        </p:spPr>
      </p:pic>
      <p:pic>
        <p:nvPicPr>
          <p:cNvPr id="11" name="Picture 13">
            <a:extLst>
              <a:ext uri="{FF2B5EF4-FFF2-40B4-BE49-F238E27FC236}">
                <a16:creationId xmlns:a16="http://schemas.microsoft.com/office/drawing/2014/main" id="{00F1045A-B8E2-E3B1-73F5-49827FF23E60}"/>
              </a:ext>
            </a:extLst>
          </p:cNvPr>
          <p:cNvPicPr>
            <a:picLocks noChangeAspect="1"/>
          </p:cNvPicPr>
          <p:nvPr/>
        </p:nvPicPr>
        <p:blipFill>
          <a:blip r:embed="rId5"/>
          <a:stretch>
            <a:fillRect/>
          </a:stretch>
        </p:blipFill>
        <p:spPr>
          <a:xfrm>
            <a:off x="9105693" y="1266910"/>
            <a:ext cx="1200076" cy="3994140"/>
          </a:xfrm>
          <a:prstGeom prst="rect">
            <a:avLst/>
          </a:prstGeom>
        </p:spPr>
      </p:pic>
      <p:sp>
        <p:nvSpPr>
          <p:cNvPr id="12" name="Text Placeholder 5">
            <a:extLst>
              <a:ext uri="{FF2B5EF4-FFF2-40B4-BE49-F238E27FC236}">
                <a16:creationId xmlns:a16="http://schemas.microsoft.com/office/drawing/2014/main" id="{30D5B08C-D301-845D-67EC-53F85BBD350E}"/>
              </a:ext>
            </a:extLst>
          </p:cNvPr>
          <p:cNvSpPr txBox="1">
            <a:spLocks/>
          </p:cNvSpPr>
          <p:nvPr/>
        </p:nvSpPr>
        <p:spPr>
          <a:xfrm>
            <a:off x="263193" y="5842659"/>
            <a:ext cx="11579349" cy="1076859"/>
          </a:xfrm>
          <a:prstGeom prst="rect">
            <a:avLst/>
          </a:prstGeom>
        </p:spPr>
        <p:txBody>
          <a:bodyPr anchor="b">
            <a:normAutofit/>
          </a:bodyPr>
          <a:lst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Data are estimate ± 95% confidence intervals, using log transformation. **p&lt;0.01 and ***p&lt;0.001 vs semaglutide. Lipids were not controlled for multiplicity. </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HDL=high-density lipoprotein; LDL=low-density lipoprotein; TG=triglycerides; VLDL=very low-density lipoprotein.</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900" b="0" i="0" u="none" strike="noStrike" kern="1200" cap="none" spc="0" normalizeH="0" baseline="0" noProof="0">
                <a:ln>
                  <a:noFill/>
                </a:ln>
                <a:solidFill>
                  <a:prstClr val="black"/>
                </a:solidFill>
                <a:effectLst/>
                <a:uLnTx/>
                <a:uFillTx/>
                <a:latin typeface="Arial"/>
                <a:ea typeface="+mn-ea"/>
                <a:cs typeface="Arial"/>
              </a:rPr>
              <a:t>Data from Aronne LJ, et al. N Engl J Med 2025</a:t>
            </a: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9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it-IT" sz="900" b="0" i="0" u="none" strike="noStrike" kern="1200" cap="none" spc="0" normalizeH="0" baseline="0" noProof="0">
                <a:ln>
                  <a:noFill/>
                </a:ln>
                <a:solidFill>
                  <a:prstClr val="black"/>
                </a:solidFill>
                <a:effectLst/>
                <a:uLnTx/>
                <a:uFillTx/>
                <a:latin typeface="Arial"/>
                <a:ea typeface="+mn-ea"/>
                <a:cs typeface="Arial"/>
              </a:rPr>
              <a:t>SURMOUNT-5 ha confrontato tirzepatide alla dose massima tollerata (MTD; 10 mg o 15 mg) e semaglutide alla dose massima tollerata (MTD; 1,7 mg o 2,4 mg), che rappresentava la dose massima approvata di semaglutide per la gestione del peso al momento dell’avvio dello studio. Semaglutide 7,2 mg non è stato valutato in questo studio</a:t>
            </a:r>
            <a:endParaRPr kumimoji="0" lang="en-US" sz="9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121917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900" b="0" i="0" u="none" strike="noStrike" kern="1200" cap="none" spc="0" normalizeH="0" baseline="0" noProof="0">
              <a:ln>
                <a:noFill/>
              </a:ln>
              <a:solidFill>
                <a:prstClr val="black"/>
              </a:solidFill>
              <a:effectLst/>
              <a:uLnTx/>
              <a:uFillTx/>
              <a:latin typeface="Arial"/>
              <a:ea typeface="+mn-ea"/>
              <a:cs typeface="Arial"/>
            </a:endParaRPr>
          </a:p>
        </p:txBody>
      </p:sp>
    </p:spTree>
    <p:extLst>
      <p:ext uri="{BB962C8B-B14F-4D97-AF65-F5344CB8AC3E}">
        <p14:creationId xmlns:p14="http://schemas.microsoft.com/office/powerpoint/2010/main" val="3449393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A61A82DB-EF1E-4FA9-3862-E27771294694}"/>
              </a:ext>
            </a:extLst>
          </p:cNvPr>
          <p:cNvSpPr txBox="1">
            <a:spLocks/>
          </p:cNvSpPr>
          <p:nvPr/>
        </p:nvSpPr>
        <p:spPr>
          <a:xfrm>
            <a:off x="484370" y="339485"/>
            <a:ext cx="11579349" cy="643956"/>
          </a:xfrm>
          <a:prstGeom prst="rect">
            <a:avLst/>
          </a:prstGeom>
        </p:spPr>
        <p:txBody>
          <a:bodyPr>
            <a:noAutofit/>
          </a:bodyPr>
          <a:lstStyle>
            <a:lvl1pPr algn="l" defTabSz="1219170" rtl="0" eaLnBrk="1" latinLnBrk="0" hangingPunct="1">
              <a:lnSpc>
                <a:spcPct val="90000"/>
              </a:lnSpc>
              <a:spcBef>
                <a:spcPct val="0"/>
              </a:spcBef>
              <a:buNone/>
              <a:defRPr sz="2400" kern="1200">
                <a:solidFill>
                  <a:schemeClr val="tx1"/>
                </a:solidFill>
                <a:latin typeface="Arial Black" panose="020B0A04020102020204" pitchFamily="34" charset="0"/>
                <a:ea typeface="+mj-ea"/>
                <a:cs typeface="+mj-cs"/>
              </a:defRPr>
            </a:lvl1pPr>
          </a:lstStyle>
          <a:p>
            <a:pPr marL="0" marR="0" lvl="0" indent="0" algn="l" defTabSz="1219170" rtl="0" eaLnBrk="1" fontAlgn="auto" latinLnBrk="0" hangingPunct="1">
              <a:lnSpc>
                <a:spcPct val="90000"/>
              </a:lnSpc>
              <a:spcBef>
                <a:spcPct val="0"/>
              </a:spcBef>
              <a:spcAft>
                <a:spcPts val="0"/>
              </a:spcAft>
              <a:buClrTx/>
              <a:buSzTx/>
              <a:buFontTx/>
              <a:buNone/>
              <a:tabLst/>
              <a:defRPr sz="2400"/>
            </a:pP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Nel gruppo di tirzepatide gli </a:t>
            </a:r>
            <a:r>
              <a:rPr kumimoji="0" lang="it-IT"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eventi avversi gastrointestinali che hanno portato a discontinuazione </a:t>
            </a: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sono stati </a:t>
            </a:r>
            <a:r>
              <a:rPr kumimoji="0" lang="it-IT" sz="2400" b="1" i="0" u="none" strike="noStrike" kern="1200" cap="none" spc="0" normalizeH="0" baseline="0" noProof="0">
                <a:ln>
                  <a:noFill/>
                </a:ln>
                <a:solidFill>
                  <a:srgbClr val="C00000"/>
                </a:solidFill>
                <a:effectLst/>
                <a:uLnTx/>
                <a:uFillTx/>
                <a:latin typeface="Arial Black" panose="020B0A04020102020204" pitchFamily="34" charset="0"/>
                <a:ea typeface="+mj-ea"/>
                <a:cs typeface="+mj-cs"/>
              </a:rPr>
              <a:t>inferiori </a:t>
            </a:r>
            <a:r>
              <a:rPr kumimoji="0" lang="it-IT" sz="24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rispetto al gruppo di semaglutide </a:t>
            </a:r>
          </a:p>
        </p:txBody>
      </p:sp>
      <p:sp>
        <p:nvSpPr>
          <p:cNvPr id="6" name="Text Placeholder 5">
            <a:extLst>
              <a:ext uri="{FF2B5EF4-FFF2-40B4-BE49-F238E27FC236}">
                <a16:creationId xmlns:a16="http://schemas.microsoft.com/office/drawing/2014/main" id="{037CEF1F-8239-1C8C-DB14-807F7174C319}"/>
              </a:ext>
            </a:extLst>
          </p:cNvPr>
          <p:cNvSpPr txBox="1">
            <a:spLocks/>
          </p:cNvSpPr>
          <p:nvPr/>
        </p:nvSpPr>
        <p:spPr>
          <a:xfrm>
            <a:off x="236176" y="5626723"/>
            <a:ext cx="11579349" cy="1076859"/>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Clr>
                <a:srgbClr val="E2241B"/>
              </a:buClr>
              <a:buFont typeface="Arial" panose="020B0604020202020204" pitchFamily="34" charset="0"/>
              <a:buChar char="•"/>
              <a:defRPr sz="2400" b="0" i="0" kern="1200">
                <a:solidFill>
                  <a:srgbClr val="21212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E2241B"/>
              </a:buClr>
              <a:buFont typeface="Arial" panose="020B0604020202020204" pitchFamily="34" charset="0"/>
              <a:buChar char="•"/>
              <a:defRPr sz="2000" b="0" i="0" kern="1200">
                <a:solidFill>
                  <a:srgbClr val="21212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E2241B"/>
              </a:buClr>
              <a:buFont typeface="Arial" panose="020B0604020202020204" pitchFamily="34" charset="0"/>
              <a:buChar char="•"/>
              <a:defRPr sz="1800" b="0" i="0" kern="1200">
                <a:solidFill>
                  <a:srgbClr val="21212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a:solidFill>
                  <a:srgbClr val="00225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E2241B"/>
              </a:buClr>
              <a:buFont typeface="Arial" panose="020B0604020202020204" pitchFamily="34" charset="0"/>
              <a:buChar char="•"/>
              <a:defRPr sz="1400" b="0" i="0" kern="1200">
                <a:solidFill>
                  <a:srgbClr val="21212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
                <a:srgbClr val="E2241B"/>
              </a:buClr>
              <a:buSzTx/>
              <a:buFont typeface="Arial" panose="020B0604020202020204" pitchFamily="34" charset="0"/>
              <a:buNone/>
              <a:tabLst/>
              <a:defRPr/>
            </a:pPr>
            <a:r>
              <a:rPr kumimoji="0" lang="en-US" sz="900" b="0" i="0" u="none" strike="noStrike" kern="1200" cap="none" spc="0" normalizeH="0" baseline="0" noProof="0">
                <a:ln>
                  <a:noFill/>
                </a:ln>
                <a:solidFill>
                  <a:srgbClr val="212121"/>
                </a:solidFill>
                <a:effectLst/>
                <a:uLnTx/>
                <a:uFillTx/>
                <a:latin typeface="Arial"/>
                <a:ea typeface="+mn-ea"/>
                <a:cs typeface="Arial"/>
              </a:rPr>
              <a:t>Data are number of participants (%).</a:t>
            </a:r>
          </a:p>
          <a:p>
            <a:pPr marL="0" marR="0" lvl="0" indent="0" algn="l" defTabSz="914400" rtl="0" eaLnBrk="1" fontAlgn="auto" latinLnBrk="0" hangingPunct="1">
              <a:lnSpc>
                <a:spcPct val="100000"/>
              </a:lnSpc>
              <a:spcBef>
                <a:spcPts val="0"/>
              </a:spcBef>
              <a:spcAft>
                <a:spcPts val="0"/>
              </a:spcAft>
              <a:buClr>
                <a:srgbClr val="E2241B"/>
              </a:buClr>
              <a:buSzTx/>
              <a:buFont typeface="Arial" panose="020B0604020202020204" pitchFamily="34" charset="0"/>
              <a:buNone/>
              <a:tabLst/>
              <a:defRPr/>
            </a:pPr>
            <a:r>
              <a:rPr kumimoji="0" lang="en-US" sz="900" b="0" i="0" u="none" strike="noStrike" kern="1200" cap="none" spc="0" normalizeH="0" baseline="0" noProof="0">
                <a:ln>
                  <a:noFill/>
                </a:ln>
                <a:solidFill>
                  <a:srgbClr val="212121"/>
                </a:solidFill>
                <a:effectLst/>
                <a:uLnTx/>
                <a:uFillTx/>
                <a:latin typeface="Arial"/>
                <a:ea typeface="+mn-ea"/>
                <a:cs typeface="Arial"/>
              </a:rPr>
              <a:t>Data from Aronne LJ, et al. N Engl J Med 2025;</a:t>
            </a:r>
          </a:p>
          <a:p>
            <a:pPr marL="0" marR="0" lvl="0" indent="0" algn="l" defTabSz="914400" rtl="0" eaLnBrk="1" fontAlgn="auto" latinLnBrk="0" hangingPunct="1">
              <a:lnSpc>
                <a:spcPct val="100000"/>
              </a:lnSpc>
              <a:spcBef>
                <a:spcPts val="0"/>
              </a:spcBef>
              <a:spcAft>
                <a:spcPts val="0"/>
              </a:spcAft>
              <a:buClr>
                <a:srgbClr val="E2241B"/>
              </a:buClr>
              <a:buSzTx/>
              <a:buFont typeface="Arial" panose="020B0604020202020204" pitchFamily="34" charset="0"/>
              <a:buNone/>
              <a:tabLst/>
              <a:defRPr/>
            </a:pPr>
            <a:endParaRPr kumimoji="0" lang="en-US" sz="900" b="0" i="0" u="none" strike="noStrike" kern="1200" cap="none" spc="0" normalizeH="0" baseline="0" noProof="0">
              <a:ln>
                <a:noFill/>
              </a:ln>
              <a:solidFill>
                <a:srgbClr val="212121"/>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
                <a:srgbClr val="E2241B"/>
              </a:buClr>
              <a:buSzTx/>
              <a:buFont typeface="Arial" panose="020B0604020202020204" pitchFamily="34" charset="0"/>
              <a:buNone/>
              <a:tabLst/>
              <a:defRPr/>
            </a:pPr>
            <a:r>
              <a:rPr kumimoji="0" lang="it-IT" sz="900" b="0" i="0" u="none" strike="noStrike" kern="1200" cap="none" spc="0" normalizeH="0" baseline="0" noProof="0">
                <a:ln>
                  <a:noFill/>
                </a:ln>
                <a:solidFill>
                  <a:prstClr val="black"/>
                </a:solidFill>
                <a:effectLst/>
                <a:uLnTx/>
                <a:uFillTx/>
                <a:latin typeface="Arial"/>
                <a:ea typeface="+mn-ea"/>
                <a:cs typeface="Arial"/>
              </a:rPr>
              <a:t>SURMOUNT-5 ha confrontato tirzepatide alla dose massima tollerata (MTD; 10 mg o 15 mg) e semaglutide alla dose massima tollerata (MTD; 1,7 mg o 2,4 mg), che rappresentava la dose massima approvata di semaglutide per la gestione del peso al momento dell’avvio dello studio. Semaglutide 7,2 mg non è stato valutato in questo studio</a:t>
            </a:r>
            <a:endParaRPr kumimoji="0" lang="en-US" sz="900" b="0" i="0" u="none" strike="noStrike" kern="1200" cap="none" spc="0" normalizeH="0" baseline="0" noProof="0">
              <a:ln>
                <a:noFill/>
              </a:ln>
              <a:solidFill>
                <a:prstClr val="black"/>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
                <a:srgbClr val="E2241B"/>
              </a:buClr>
              <a:buSzTx/>
              <a:buFont typeface="Arial" panose="020B0604020202020204" pitchFamily="34" charset="0"/>
              <a:buNone/>
              <a:tabLst/>
              <a:defRPr/>
            </a:pPr>
            <a:r>
              <a:rPr kumimoji="0" lang="en-US" sz="900" b="0" i="0" u="none" strike="noStrike" kern="1200" cap="none" spc="0" normalizeH="0" baseline="0" noProof="0">
                <a:ln>
                  <a:noFill/>
                </a:ln>
                <a:solidFill>
                  <a:srgbClr val="212121"/>
                </a:solidFill>
                <a:effectLst/>
                <a:uLnTx/>
                <a:uFillTx/>
                <a:latin typeface="Arial"/>
                <a:ea typeface="+mn-ea"/>
                <a:cs typeface="Arial"/>
              </a:rPr>
              <a:t> </a:t>
            </a:r>
          </a:p>
        </p:txBody>
      </p:sp>
      <p:pic>
        <p:nvPicPr>
          <p:cNvPr id="8" name="Picture 7">
            <a:extLst>
              <a:ext uri="{FF2B5EF4-FFF2-40B4-BE49-F238E27FC236}">
                <a16:creationId xmlns:a16="http://schemas.microsoft.com/office/drawing/2014/main" id="{3F87F597-4E1E-D5D2-20A8-710751875B93}"/>
              </a:ext>
            </a:extLst>
          </p:cNvPr>
          <p:cNvPicPr>
            <a:picLocks noChangeAspect="1"/>
          </p:cNvPicPr>
          <p:nvPr/>
        </p:nvPicPr>
        <p:blipFill>
          <a:blip r:embed="rId2"/>
          <a:stretch>
            <a:fillRect/>
          </a:stretch>
        </p:blipFill>
        <p:spPr>
          <a:xfrm>
            <a:off x="1663734" y="1628345"/>
            <a:ext cx="8724232" cy="3998378"/>
          </a:xfrm>
          <a:prstGeom prst="rect">
            <a:avLst/>
          </a:prstGeom>
        </p:spPr>
      </p:pic>
    </p:spTree>
    <p:extLst>
      <p:ext uri="{BB962C8B-B14F-4D97-AF65-F5344CB8AC3E}">
        <p14:creationId xmlns:p14="http://schemas.microsoft.com/office/powerpoint/2010/main" val="5727059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olo 2">
            <a:extLst>
              <a:ext uri="{FF2B5EF4-FFF2-40B4-BE49-F238E27FC236}">
                <a16:creationId xmlns:a16="http://schemas.microsoft.com/office/drawing/2014/main" id="{34F470AC-AF40-464C-9C78-292152D06173}"/>
              </a:ext>
            </a:extLst>
          </p:cNvPr>
          <p:cNvSpPr>
            <a:spLocks noGrp="1"/>
          </p:cNvSpPr>
          <p:nvPr>
            <p:ph type="title"/>
          </p:nvPr>
        </p:nvSpPr>
        <p:spPr/>
        <p:txBody>
          <a:bodyPr>
            <a:normAutofit fontScale="90000"/>
          </a:bodyPr>
          <a:lstStyle/>
          <a:p>
            <a:r>
              <a:rPr lang="it-IT" b="1">
                <a:latin typeface="Arial Black" panose="020B0A04020102020204" pitchFamily="34" charset="0"/>
              </a:rPr>
              <a:t>PREDIABETE: </a:t>
            </a:r>
            <a:br>
              <a:rPr lang="it-IT" b="1">
                <a:latin typeface="Arial Black" panose="020B0A04020102020204" pitchFamily="34" charset="0"/>
              </a:rPr>
            </a:br>
            <a:r>
              <a:rPr lang="it-IT" b="1">
                <a:latin typeface="Arial Black" panose="020B0A04020102020204" pitchFamily="34" charset="0"/>
              </a:rPr>
              <a:t>maggiore</a:t>
            </a:r>
            <a:r>
              <a:rPr lang="it-IT" b="1">
                <a:solidFill>
                  <a:schemeClr val="tx1"/>
                </a:solidFill>
                <a:latin typeface="Arial Black" panose="020B0A04020102020204" pitchFamily="34" charset="0"/>
              </a:rPr>
              <a:t> proporzione numerica di partecipanti che </a:t>
            </a:r>
            <a:r>
              <a:rPr lang="it-IT" b="1">
                <a:latin typeface="Arial Black" panose="020B0A04020102020204" pitchFamily="34" charset="0"/>
              </a:rPr>
              <a:t>raggiunge la normoglicemia </a:t>
            </a:r>
            <a:r>
              <a:rPr lang="it-IT" b="1">
                <a:solidFill>
                  <a:schemeClr val="tx1"/>
                </a:solidFill>
                <a:latin typeface="Arial Black" panose="020B0A04020102020204" pitchFamily="34" charset="0"/>
              </a:rPr>
              <a:t>con </a:t>
            </a:r>
            <a:r>
              <a:rPr lang="it-IT" b="1">
                <a:latin typeface="Arial Black" panose="020B0A04020102020204" pitchFamily="34" charset="0"/>
              </a:rPr>
              <a:t>tirzepatide</a:t>
            </a:r>
            <a:r>
              <a:rPr lang="it-IT" b="1">
                <a:solidFill>
                  <a:schemeClr val="tx1"/>
                </a:solidFill>
                <a:latin typeface="Arial Black" panose="020B0A04020102020204" pitchFamily="34" charset="0"/>
              </a:rPr>
              <a:t> vs semaglutide </a:t>
            </a:r>
            <a:r>
              <a:rPr lang="en-US" b="1">
                <a:solidFill>
                  <a:schemeClr val="tx1"/>
                </a:solidFill>
                <a:latin typeface="Arial Black" panose="020B0A04020102020204" pitchFamily="34" charset="0"/>
              </a:rPr>
              <a:t>alla Settimana 72</a:t>
            </a:r>
            <a:br>
              <a:rPr lang="en-US" b="1">
                <a:solidFill>
                  <a:schemeClr val="tx1"/>
                </a:solidFill>
                <a:latin typeface="Arial Black" panose="020B0A04020102020204" pitchFamily="34" charset="0"/>
              </a:rPr>
            </a:br>
            <a:r>
              <a:rPr lang="en-US" sz="1600" b="0">
                <a:solidFill>
                  <a:schemeClr val="tx1"/>
                </a:solidFill>
                <a:cs typeface="Arial" panose="020B0604020202020204" pitchFamily="34" charset="0"/>
              </a:rPr>
              <a:t>Post-hoc studio SURMOUNT-5</a:t>
            </a:r>
            <a:endParaRPr lang="it-IT" b="0">
              <a:solidFill>
                <a:schemeClr val="tx1"/>
              </a:solidFill>
              <a:cs typeface="Arial" panose="020B0604020202020204" pitchFamily="34" charset="0"/>
            </a:endParaRPr>
          </a:p>
        </p:txBody>
      </p:sp>
      <p:pic>
        <p:nvPicPr>
          <p:cNvPr id="5" name="Content Placeholder 4">
            <a:extLst>
              <a:ext uri="{FF2B5EF4-FFF2-40B4-BE49-F238E27FC236}">
                <a16:creationId xmlns:a16="http://schemas.microsoft.com/office/drawing/2014/main" id="{AD624CCF-C37B-14EC-5733-268C5A31E38B}"/>
              </a:ext>
            </a:extLst>
          </p:cNvPr>
          <p:cNvPicPr>
            <a:picLocks noGrp="1" noChangeAspect="1"/>
          </p:cNvPicPr>
          <p:nvPr>
            <p:ph idx="4294967295"/>
          </p:nvPr>
        </p:nvPicPr>
        <p:blipFill>
          <a:blip r:embed="rId3"/>
          <a:stretch>
            <a:fillRect/>
          </a:stretch>
        </p:blipFill>
        <p:spPr bwMode="auto">
          <a:xfrm>
            <a:off x="198825" y="1575926"/>
            <a:ext cx="12066586" cy="46457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86BB1A8D-8F1A-BF05-BB8A-A28B62822816}"/>
              </a:ext>
            </a:extLst>
          </p:cNvPr>
          <p:cNvSpPr txBox="1"/>
          <p:nvPr/>
        </p:nvSpPr>
        <p:spPr>
          <a:xfrm>
            <a:off x="5928454" y="6444341"/>
            <a:ext cx="6097994" cy="222690"/>
          </a:xfrm>
          <a:prstGeom prst="rect">
            <a:avLst/>
          </a:prstGeom>
          <a:noFill/>
        </p:spPr>
        <p:txBody>
          <a:bodyPr wrap="square">
            <a:spAutoFit/>
          </a:bodyPr>
          <a:lstStyle>
            <a:defPPr>
              <a:defRPr lang="en-GB"/>
            </a:defPPr>
            <a:lvl1pPr marL="0" marR="0" lvl="0" indent="0" algn="r" defTabSz="756026" eaLnBrk="1" fontAlgn="auto" latinLnBrk="0" hangingPunct="1">
              <a:lnSpc>
                <a:spcPct val="100000"/>
              </a:lnSpc>
              <a:spcBef>
                <a:spcPts val="0"/>
              </a:spcBef>
              <a:spcAft>
                <a:spcPts val="0"/>
              </a:spcAft>
              <a:buClrTx/>
              <a:buSzTx/>
              <a:buFontTx/>
              <a:buNone/>
              <a:tabLst/>
              <a:defRPr kumimoji="0" sz="700" b="0" u="none" strike="noStrike" cap="none" spc="0" normalizeH="0" baseline="0">
                <a:ln>
                  <a:noFill/>
                </a:ln>
                <a:solidFill>
                  <a:schemeClr val="tx1">
                    <a:lumMod val="50000"/>
                    <a:lumOff val="50000"/>
                  </a:schemeClr>
                </a:solidFill>
                <a:effectLst/>
                <a:uLnTx/>
                <a:uFillTx/>
                <a:latin typeface="Arial" panose="020B0604020202020204" pitchFamily="34" charset="0"/>
                <a:cs typeface="Arial" panose="020B0604020202020204" pitchFamily="34" charset="0"/>
              </a:defRPr>
            </a:lvl1pPr>
          </a:lstStyle>
          <a:p>
            <a:pPr marL="0" marR="0" lvl="0" indent="0" algn="r" defTabSz="914338" rtl="0" eaLnBrk="1" fontAlgn="auto" latinLnBrk="0" hangingPunct="1">
              <a:lnSpc>
                <a:spcPct val="100000"/>
              </a:lnSpc>
              <a:spcBef>
                <a:spcPts val="0"/>
              </a:spcBef>
              <a:spcAft>
                <a:spcPts val="0"/>
              </a:spcAft>
              <a:buClrTx/>
              <a:buSzTx/>
              <a:buFontTx/>
              <a:buNone/>
              <a:tabLst/>
              <a:defRPr/>
            </a:pPr>
            <a:r>
              <a:rPr kumimoji="0" lang="en-US" sz="847" b="0" i="0"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icrosoft YaHei" panose="020B0503020204020204" pitchFamily="34" charset="-122"/>
                <a:cs typeface="Arial" panose="020B0604020202020204" pitchFamily="34" charset="0"/>
              </a:rPr>
              <a:t>Galindo, R.J., et al. J Endocrinol Invest (2026). </a:t>
            </a:r>
          </a:p>
        </p:txBody>
      </p:sp>
      <p:sp>
        <p:nvSpPr>
          <p:cNvPr id="2" name="CasellaDiTesto 1">
            <a:extLst>
              <a:ext uri="{FF2B5EF4-FFF2-40B4-BE49-F238E27FC236}">
                <a16:creationId xmlns:a16="http://schemas.microsoft.com/office/drawing/2014/main" id="{893BF7F2-74B1-EBB0-9D50-DCE7258AD8AA}"/>
              </a:ext>
            </a:extLst>
          </p:cNvPr>
          <p:cNvSpPr txBox="1"/>
          <p:nvPr/>
        </p:nvSpPr>
        <p:spPr>
          <a:xfrm>
            <a:off x="411180" y="6267819"/>
            <a:ext cx="9213572" cy="353045"/>
          </a:xfrm>
          <a:prstGeom prst="rect">
            <a:avLst/>
          </a:prstGeom>
          <a:noFill/>
        </p:spPr>
        <p:txBody>
          <a:bodyPr wrap="square">
            <a:spAutoFit/>
          </a:bodyPr>
          <a:lstStyle>
            <a:defPPr>
              <a:defRPr lang="en-GB"/>
            </a:defPPr>
            <a:lvl1pPr>
              <a:defRPr sz="700" i="1">
                <a:solidFill>
                  <a:schemeClr val="tx1">
                    <a:lumMod val="50000"/>
                    <a:lumOff val="50000"/>
                  </a:schemeClr>
                </a:solidFill>
                <a:latin typeface="Arial" panose="020B0604020202020204" pitchFamily="34" charset="0"/>
                <a:cs typeface="Arial" panose="020B0604020202020204" pitchFamily="34" charset="0"/>
              </a:defRPr>
            </a:lvl1pPr>
          </a:lstStyle>
          <a:p>
            <a:pPr marL="0" marR="0" lvl="0" indent="0" algn="l" defTabSz="543339" rtl="0" eaLnBrk="0" fontAlgn="base" latinLnBrk="0" hangingPunct="0">
              <a:lnSpc>
                <a:spcPct val="100000"/>
              </a:lnSpc>
              <a:spcBef>
                <a:spcPct val="0"/>
              </a:spcBef>
              <a:spcAft>
                <a:spcPct val="0"/>
              </a:spcAft>
              <a:buClrTx/>
              <a:buSzTx/>
              <a:buFontTx/>
              <a:buNone/>
              <a:tabLst/>
              <a:defRPr/>
            </a:pPr>
            <a:r>
              <a:rPr kumimoji="0" lang="it-IT" sz="847" b="0" i="1" u="none" strike="noStrike" kern="1200" cap="none" spc="0" normalizeH="0" baseline="0" noProof="0">
                <a:ln>
                  <a:noFill/>
                </a:ln>
                <a:solidFill>
                  <a:srgbClr val="000000">
                    <a:lumMod val="50000"/>
                    <a:lumOff val="50000"/>
                  </a:srgbClr>
                </a:solidFill>
                <a:effectLst/>
                <a:uLnTx/>
                <a:uFillTx/>
                <a:latin typeface="Arial" panose="020B0604020202020204" pitchFamily="34" charset="0"/>
                <a:ea typeface="Microsoft YaHei" panose="020B0503020204020204" pitchFamily="34" charset="-122"/>
                <a:cs typeface="Arial" panose="020B0604020202020204" pitchFamily="34" charset="0"/>
              </a:rPr>
              <a:t>SURMOUNT 5 ha confrontato tirzepatide alla dose massima tollerata (MTD; 10 mg o 15 mg) e semaglutide alla dose massima tollerata (MTD; 1,7 mg o 2,4 mg), che rappresentava la dose massima approvata di semaglutide per la gestione del peso al momento dell’avvio dello studio. Semaglutide 7,2 mg non è stato valutato in questo studio</a:t>
            </a:r>
          </a:p>
        </p:txBody>
      </p:sp>
      <p:sp>
        <p:nvSpPr>
          <p:cNvPr id="4" name="Arrow: Down 3">
            <a:extLst>
              <a:ext uri="{FF2B5EF4-FFF2-40B4-BE49-F238E27FC236}">
                <a16:creationId xmlns:a16="http://schemas.microsoft.com/office/drawing/2014/main" id="{FD2B7E0D-C12E-D335-96AA-2771A2A4FA71}"/>
              </a:ext>
            </a:extLst>
          </p:cNvPr>
          <p:cNvSpPr/>
          <p:nvPr/>
        </p:nvSpPr>
        <p:spPr>
          <a:xfrm>
            <a:off x="9134167" y="1444328"/>
            <a:ext cx="658761" cy="1134816"/>
          </a:xfrm>
          <a:prstGeom prst="downArrow">
            <a:avLst/>
          </a:prstGeom>
          <a:solidFill>
            <a:srgbClr val="0B376C"/>
          </a:solidFill>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srgbClr val="FFFFFF"/>
                </a:solidFill>
                <a:effectLst/>
                <a:uLnTx/>
                <a:uFillTx/>
                <a:latin typeface="Aptos" panose="02110004020202020204"/>
                <a:ea typeface="+mn-ea"/>
                <a:cs typeface="+mn-cs"/>
              </a:rPr>
              <a:t>Tirzepatide</a:t>
            </a:r>
            <a:endParaRPr kumimoji="0" lang="en-US" sz="14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9" name="Rectangle 8">
            <a:extLst>
              <a:ext uri="{FF2B5EF4-FFF2-40B4-BE49-F238E27FC236}">
                <a16:creationId xmlns:a16="http://schemas.microsoft.com/office/drawing/2014/main" id="{695E4EF7-6076-3022-ECE7-006610F1033B}"/>
              </a:ext>
            </a:extLst>
          </p:cNvPr>
          <p:cNvSpPr/>
          <p:nvPr/>
        </p:nvSpPr>
        <p:spPr>
          <a:xfrm>
            <a:off x="9134167" y="2933431"/>
            <a:ext cx="796413" cy="2257953"/>
          </a:xfrm>
          <a:prstGeom prst="rect">
            <a:avLst/>
          </a:prstGeom>
          <a:noFill/>
          <a:ln w="57150">
            <a:solidFill>
              <a:srgbClr val="0B376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C8B4FBD3-6B7C-F849-281D-7C12535C27BB}"/>
              </a:ext>
            </a:extLst>
          </p:cNvPr>
          <p:cNvSpPr/>
          <p:nvPr/>
        </p:nvSpPr>
        <p:spPr>
          <a:xfrm>
            <a:off x="10340911" y="3234813"/>
            <a:ext cx="796413" cy="1956571"/>
          </a:xfrm>
          <a:prstGeom prst="rect">
            <a:avLst/>
          </a:prstGeom>
          <a:noFill/>
          <a:ln w="57150">
            <a:solidFill>
              <a:srgbClr val="5A5A5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4869743E-3C6B-4012-28C6-33EB29B584C0}"/>
              </a:ext>
            </a:extLst>
          </p:cNvPr>
          <p:cNvSpPr/>
          <p:nvPr/>
        </p:nvSpPr>
        <p:spPr>
          <a:xfrm>
            <a:off x="5196348" y="2064774"/>
            <a:ext cx="1799304" cy="358677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3" name="Arrow: Down 12">
            <a:extLst>
              <a:ext uri="{FF2B5EF4-FFF2-40B4-BE49-F238E27FC236}">
                <a16:creationId xmlns:a16="http://schemas.microsoft.com/office/drawing/2014/main" id="{DB162050-7789-4910-53A2-1F9189A4B2A3}"/>
              </a:ext>
            </a:extLst>
          </p:cNvPr>
          <p:cNvSpPr/>
          <p:nvPr/>
        </p:nvSpPr>
        <p:spPr>
          <a:xfrm>
            <a:off x="10478563" y="1421245"/>
            <a:ext cx="658761" cy="1134816"/>
          </a:xfrm>
          <a:prstGeom prst="downArrow">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srgbClr val="FFFFFF"/>
                </a:solidFill>
                <a:effectLst/>
                <a:uLnTx/>
                <a:uFillTx/>
                <a:latin typeface="Aptos" panose="02110004020202020204"/>
                <a:ea typeface="+mn-ea"/>
                <a:cs typeface="+mn-cs"/>
              </a:rPr>
              <a:t>Semaglutide</a:t>
            </a:r>
            <a:endParaRPr kumimoji="0" lang="en-US" sz="12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0666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ircle(in)">
                                      <p:cBhvr>
                                        <p:cTn id="10" dur="2000"/>
                                        <p:tgtEl>
                                          <p:spTgt spid="4"/>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circle(in)">
                                      <p:cBhvr>
                                        <p:cTn id="13"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3"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o 1">
            <a:extLst>
              <a:ext uri="{FF2B5EF4-FFF2-40B4-BE49-F238E27FC236}">
                <a16:creationId xmlns:a16="http://schemas.microsoft.com/office/drawing/2014/main" id="{33DDC49F-2C21-194C-1AEC-789D92EC8220}"/>
              </a:ext>
            </a:extLst>
          </p:cNvPr>
          <p:cNvGrpSpPr/>
          <p:nvPr/>
        </p:nvGrpSpPr>
        <p:grpSpPr>
          <a:xfrm>
            <a:off x="-301451" y="1637881"/>
            <a:ext cx="7425732" cy="4537560"/>
            <a:chOff x="5725821" y="2564900"/>
            <a:chExt cx="5892036" cy="3714238"/>
          </a:xfrm>
        </p:grpSpPr>
        <p:pic>
          <p:nvPicPr>
            <p:cNvPr id="3" name="Immagine 2">
              <a:extLst>
                <a:ext uri="{FF2B5EF4-FFF2-40B4-BE49-F238E27FC236}">
                  <a16:creationId xmlns:a16="http://schemas.microsoft.com/office/drawing/2014/main" id="{334AD185-A32B-50F7-5337-4C7015566F20}"/>
                </a:ext>
              </a:extLst>
            </p:cNvPr>
            <p:cNvPicPr>
              <a:picLocks noChangeAspect="1"/>
            </p:cNvPicPr>
            <p:nvPr/>
          </p:nvPicPr>
          <p:blipFill>
            <a:blip r:embed="rId2"/>
            <a:stretch>
              <a:fillRect/>
            </a:stretch>
          </p:blipFill>
          <p:spPr>
            <a:xfrm>
              <a:off x="5880378" y="2564900"/>
              <a:ext cx="5737479" cy="3637026"/>
            </a:xfrm>
            <a:prstGeom prst="rect">
              <a:avLst/>
            </a:prstGeom>
          </p:spPr>
        </p:pic>
        <p:sp>
          <p:nvSpPr>
            <p:cNvPr id="4" name="Rettangolo 3">
              <a:extLst>
                <a:ext uri="{FF2B5EF4-FFF2-40B4-BE49-F238E27FC236}">
                  <a16:creationId xmlns:a16="http://schemas.microsoft.com/office/drawing/2014/main" id="{198C159E-BF69-F291-F690-500C47BC8242}"/>
                </a:ext>
              </a:extLst>
            </p:cNvPr>
            <p:cNvSpPr/>
            <p:nvPr/>
          </p:nvSpPr>
          <p:spPr>
            <a:xfrm>
              <a:off x="5725821" y="5933498"/>
              <a:ext cx="1154124" cy="345640"/>
            </a:xfrm>
            <a:prstGeom prst="rect">
              <a:avLst/>
            </a:prstGeom>
            <a:solidFill>
              <a:schemeClr val="bg1"/>
            </a:solidFill>
          </p:spPr>
          <p:style>
            <a:lnRef idx="0">
              <a:schemeClr val="accent1"/>
            </a:lnRef>
            <a:fillRef idx="0">
              <a:schemeClr val="accent1"/>
            </a:fillRef>
            <a:effectRef idx="0">
              <a:schemeClr val="accent1"/>
            </a:effectRef>
            <a:fontRef idx="minor">
              <a:schemeClr val="lt1"/>
            </a:fontRef>
          </p:style>
          <p:txBody>
            <a:bodyPr rtlCol="0" anchor="ctr">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grpSp>
      <p:pic>
        <p:nvPicPr>
          <p:cNvPr id="5" name="Immagine 4">
            <a:extLst>
              <a:ext uri="{FF2B5EF4-FFF2-40B4-BE49-F238E27FC236}">
                <a16:creationId xmlns:a16="http://schemas.microsoft.com/office/drawing/2014/main" id="{18FC732B-1850-1546-690B-108367A64AB4}"/>
              </a:ext>
            </a:extLst>
          </p:cNvPr>
          <p:cNvPicPr>
            <a:picLocks noChangeAspect="1"/>
          </p:cNvPicPr>
          <p:nvPr/>
        </p:nvPicPr>
        <p:blipFill>
          <a:blip r:embed="rId3"/>
          <a:stretch>
            <a:fillRect/>
          </a:stretch>
        </p:blipFill>
        <p:spPr>
          <a:xfrm>
            <a:off x="1073214" y="2039316"/>
            <a:ext cx="2506218" cy="744855"/>
          </a:xfrm>
          <a:prstGeom prst="rect">
            <a:avLst/>
          </a:prstGeom>
        </p:spPr>
      </p:pic>
      <p:pic>
        <p:nvPicPr>
          <p:cNvPr id="6" name="Immagine 5">
            <a:extLst>
              <a:ext uri="{FF2B5EF4-FFF2-40B4-BE49-F238E27FC236}">
                <a16:creationId xmlns:a16="http://schemas.microsoft.com/office/drawing/2014/main" id="{E414B4BC-B315-6172-B83D-0C40CEF41EB6}"/>
              </a:ext>
            </a:extLst>
          </p:cNvPr>
          <p:cNvPicPr>
            <a:picLocks noChangeAspect="1"/>
          </p:cNvPicPr>
          <p:nvPr/>
        </p:nvPicPr>
        <p:blipFill>
          <a:blip r:embed="rId4"/>
          <a:stretch>
            <a:fillRect/>
          </a:stretch>
        </p:blipFill>
        <p:spPr>
          <a:xfrm>
            <a:off x="7124281" y="2544041"/>
            <a:ext cx="4896251" cy="3537073"/>
          </a:xfrm>
          <a:prstGeom prst="rect">
            <a:avLst/>
          </a:prstGeom>
        </p:spPr>
      </p:pic>
      <p:pic>
        <p:nvPicPr>
          <p:cNvPr id="7" name="Immagine 6">
            <a:extLst>
              <a:ext uri="{FF2B5EF4-FFF2-40B4-BE49-F238E27FC236}">
                <a16:creationId xmlns:a16="http://schemas.microsoft.com/office/drawing/2014/main" id="{4E9E982D-B94D-68C0-7727-407E50262A43}"/>
              </a:ext>
            </a:extLst>
          </p:cNvPr>
          <p:cNvPicPr>
            <a:picLocks noChangeAspect="1"/>
          </p:cNvPicPr>
          <p:nvPr/>
        </p:nvPicPr>
        <p:blipFill>
          <a:blip r:embed="rId5"/>
          <a:stretch>
            <a:fillRect/>
          </a:stretch>
        </p:blipFill>
        <p:spPr>
          <a:xfrm>
            <a:off x="7257632" y="896576"/>
            <a:ext cx="4934368" cy="1706086"/>
          </a:xfrm>
          <a:prstGeom prst="rect">
            <a:avLst/>
          </a:prstGeom>
        </p:spPr>
      </p:pic>
      <p:sp>
        <p:nvSpPr>
          <p:cNvPr id="8" name="CasellaDiTesto 7">
            <a:extLst>
              <a:ext uri="{FF2B5EF4-FFF2-40B4-BE49-F238E27FC236}">
                <a16:creationId xmlns:a16="http://schemas.microsoft.com/office/drawing/2014/main" id="{B1BFD1E9-BF0D-E2B3-A680-F67C991AA86A}"/>
              </a:ext>
            </a:extLst>
          </p:cNvPr>
          <p:cNvSpPr txBox="1"/>
          <p:nvPr/>
        </p:nvSpPr>
        <p:spPr>
          <a:xfrm>
            <a:off x="305408" y="6296847"/>
            <a:ext cx="361753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200" b="1"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Horn DB </a:t>
            </a:r>
            <a:r>
              <a:rPr kumimoji="0" lang="it-IT" sz="1200" b="0" i="1"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et al</a:t>
            </a:r>
            <a:r>
              <a:rPr kumimoji="0" lang="it-IT" sz="1200" b="0"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it-IT" sz="1200" b="1"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Lancet, 2026</a:t>
            </a:r>
            <a:r>
              <a:rPr kumimoji="0" lang="it-IT" sz="1200" b="0"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 407(10545):2305-2318. </a:t>
            </a:r>
            <a:endParaRPr kumimoji="0" lang="it-IT" sz="12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9" name="Titolo 1">
            <a:extLst>
              <a:ext uri="{FF2B5EF4-FFF2-40B4-BE49-F238E27FC236}">
                <a16:creationId xmlns:a16="http://schemas.microsoft.com/office/drawing/2014/main" id="{37640967-D3F9-7083-FBF0-1270D5542348}"/>
              </a:ext>
            </a:extLst>
          </p:cNvPr>
          <p:cNvSpPr txBox="1">
            <a:spLocks/>
          </p:cNvSpPr>
          <p:nvPr/>
        </p:nvSpPr>
        <p:spPr>
          <a:xfrm>
            <a:off x="509937" y="-428421"/>
            <a:ext cx="9878135" cy="2178040"/>
          </a:xfrm>
          <a:prstGeom prst="rect">
            <a:avLst/>
          </a:prstGeom>
        </p:spPr>
        <p:txBody>
          <a:bodyPr vert="horz" lIns="91440" tIns="45720" rIns="91440" bIns="45720" rtlCol="0" anchor="ctr">
            <a:normAutofit/>
          </a:bodyPr>
          <a:lstStyle>
            <a:defPPr>
              <a:defRPr lang="it-IT"/>
            </a:defPPr>
            <a:lvl1pPr>
              <a:lnSpc>
                <a:spcPct val="90000"/>
              </a:lnSpc>
              <a:spcBef>
                <a:spcPct val="0"/>
              </a:spcBef>
              <a:buNone/>
              <a:defRPr sz="2800" b="1">
                <a:solidFill>
                  <a:srgbClr val="D2221C"/>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2800" b="1" i="0" u="none" strike="noStrike" kern="1200" cap="none" spc="0" normalizeH="0" baseline="0" noProof="0" dirty="0">
                <a:ln>
                  <a:noFill/>
                </a:ln>
                <a:solidFill>
                  <a:srgbClr val="D2221C"/>
                </a:solidFill>
                <a:effectLst/>
                <a:uLnTx/>
                <a:uFillTx/>
                <a:latin typeface="Arial Black" panose="020B0A04020102020204" pitchFamily="34" charset="0"/>
                <a:ea typeface="+mj-ea"/>
                <a:cs typeface="+mj-cs"/>
              </a:rPr>
              <a:t> </a:t>
            </a:r>
            <a:br>
              <a:rPr kumimoji="0" lang="it-IT" sz="3600" b="1" i="0" u="none" strike="noStrike" kern="1200" cap="none" spc="0" normalizeH="0" baseline="0" noProof="0" dirty="0">
                <a:ln>
                  <a:noFill/>
                </a:ln>
                <a:solidFill>
                  <a:srgbClr val="D2221C"/>
                </a:solidFill>
                <a:effectLst/>
                <a:uLnTx/>
                <a:uFillTx/>
                <a:latin typeface="Arial Black" panose="020B0A04020102020204" pitchFamily="34" charset="0"/>
                <a:ea typeface="+mj-ea"/>
                <a:cs typeface="+mj-cs"/>
              </a:rPr>
            </a:br>
            <a:r>
              <a:rPr kumimoji="0" lang="it-IT" sz="3200" b="1" i="0" u="none" strike="noStrike" kern="1200" cap="none" spc="0" normalizeH="0" baseline="0" noProof="0" dirty="0">
                <a:ln>
                  <a:noFill/>
                </a:ln>
                <a:solidFill>
                  <a:srgbClr val="C00000"/>
                </a:solidFill>
                <a:effectLst/>
                <a:uLnTx/>
                <a:uFillTx/>
                <a:latin typeface="Arial Black" panose="020B0A04020102020204" pitchFamily="34" charset="0"/>
                <a:ea typeface="+mj-ea"/>
                <a:cs typeface="+mj-cs"/>
              </a:rPr>
              <a:t>Mantenimento del calo ponderale: </a:t>
            </a:r>
            <a:br>
              <a:rPr kumimoji="0" lang="it-IT" sz="2700" b="1" i="0" u="none" strike="noStrike" kern="1200" cap="none" spc="0" normalizeH="0" baseline="0" noProof="0" dirty="0">
                <a:ln>
                  <a:noFill/>
                </a:ln>
                <a:solidFill>
                  <a:srgbClr val="FF0000"/>
                </a:solidFill>
                <a:effectLst/>
                <a:uLnTx/>
                <a:uFillTx/>
                <a:latin typeface="Arial Black" panose="020B0A04020102020204" pitchFamily="34" charset="0"/>
                <a:ea typeface="+mj-ea"/>
                <a:cs typeface="+mj-cs"/>
              </a:rPr>
            </a:br>
            <a:r>
              <a:rPr kumimoji="0" lang="it-IT" sz="2000" b="1" i="0" u="none" strike="noStrike" kern="1200" cap="none" spc="0" normalizeH="0" baseline="0" noProof="0" dirty="0">
                <a:ln>
                  <a:noFill/>
                </a:ln>
                <a:solidFill>
                  <a:prstClr val="black"/>
                </a:solidFill>
                <a:effectLst/>
                <a:uLnTx/>
                <a:uFillTx/>
                <a:latin typeface="Arial" panose="020B0604020202020204"/>
                <a:ea typeface="+mj-ea"/>
                <a:cs typeface="+mj-cs"/>
              </a:rPr>
              <a:t>confronto tra continuazione, riduzione di dose e sospensione</a:t>
            </a: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it-IT" sz="1500" b="1" i="0" u="none" strike="noStrike" kern="1200" cap="none" spc="0" normalizeH="0" baseline="0" noProof="0" dirty="0">
              <a:ln>
                <a:noFill/>
              </a:ln>
              <a:solidFill>
                <a:srgbClr val="D52B1E"/>
              </a:solidFill>
              <a:effectLst/>
              <a:uLnTx/>
              <a:uFillTx/>
              <a:latin typeface="Arial" panose="020B0604020202020204"/>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1900" b="1" i="0" u="none" strike="noStrike" kern="1200" cap="none" spc="0" normalizeH="0" baseline="0" noProof="0" dirty="0">
                <a:ln>
                  <a:noFill/>
                </a:ln>
                <a:solidFill>
                  <a:srgbClr val="D52B1E"/>
                </a:solidFill>
                <a:effectLst/>
                <a:uLnTx/>
                <a:uFillTx/>
                <a:latin typeface="Arial" panose="020B0604020202020204"/>
                <a:ea typeface="+mj-ea"/>
                <a:cs typeface="+mj-cs"/>
              </a:rPr>
              <a:t>Studio Surmount Mantain - 2026</a:t>
            </a:r>
            <a:endParaRPr kumimoji="0" lang="it-IT" sz="2200" b="1" i="0" u="none" strike="noStrike" kern="1200" cap="none" spc="0" normalizeH="0" baseline="0" noProof="0" dirty="0">
              <a:ln>
                <a:noFill/>
              </a:ln>
              <a:solidFill>
                <a:srgbClr val="D52B1E"/>
              </a:solidFill>
              <a:effectLst/>
              <a:uLnTx/>
              <a:uFillTx/>
              <a:latin typeface="Arial" panose="020B0604020202020204"/>
              <a:ea typeface="+mj-ea"/>
              <a:cs typeface="+mj-cs"/>
            </a:endParaRPr>
          </a:p>
        </p:txBody>
      </p:sp>
    </p:spTree>
    <p:extLst>
      <p:ext uri="{BB962C8B-B14F-4D97-AF65-F5344CB8AC3E}">
        <p14:creationId xmlns:p14="http://schemas.microsoft.com/office/powerpoint/2010/main" val="19920846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A27DBAA3-FF6C-5BF2-33AE-01A8445B7B3D}"/>
              </a:ext>
            </a:extLst>
          </p:cNvPr>
          <p:cNvSpPr txBox="1">
            <a:spLocks/>
          </p:cNvSpPr>
          <p:nvPr/>
        </p:nvSpPr>
        <p:spPr>
          <a:xfrm>
            <a:off x="609602" y="5933822"/>
            <a:ext cx="10984989" cy="5585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800" b="0" i="0" u="none" strike="noStrike" kern="1200" cap="none" spc="0" normalizeH="0" baseline="0" noProof="0">
                <a:ln>
                  <a:noFill/>
                </a:ln>
                <a:solidFill>
                  <a:prstClr val="black"/>
                </a:solidFill>
                <a:effectLst/>
                <a:uLnTx/>
                <a:uFillTx/>
                <a:latin typeface="Arial" panose="020B0604020202020204"/>
                <a:ea typeface="+mn-ea"/>
                <a:cs typeface="+mn-cs"/>
              </a:rPr>
              <a:t>Data are descriptive mean (standard error) in weight-loss period. Solid lines in the weight maintenance period indicate MBEs with WOCF imputation, whereas dotted lines indicate MBEs without WOCF imputation. The key secondary endpoints were tested under type 1 error procedure using an overall two-sided nominal significance level of 0·05 and controlled for multiplicity. </a:t>
            </a:r>
            <a:r>
              <a:rPr kumimoji="0" lang="en-US" sz="800" b="0" i="0" u="none" strike="noStrike" kern="1200" cap="none" spc="0" normalizeH="0" baseline="30000" noProof="0" err="1">
                <a:ln>
                  <a:noFill/>
                </a:ln>
                <a:solidFill>
                  <a:prstClr val="black"/>
                </a:solidFill>
                <a:effectLst/>
                <a:uLnTx/>
                <a:uFillTx/>
                <a:latin typeface="Arial" panose="020B0604020202020204"/>
                <a:ea typeface="+mn-ea"/>
                <a:cs typeface="+mn-cs"/>
              </a:rPr>
              <a:t>a</a:t>
            </a:r>
            <a:r>
              <a:rPr kumimoji="0" lang="en-US" sz="800" b="0" i="0" u="none" strike="noStrike" kern="1200" cap="none" spc="0" normalizeH="0" baseline="0" noProof="0" err="1">
                <a:ln>
                  <a:noFill/>
                </a:ln>
                <a:solidFill>
                  <a:prstClr val="black"/>
                </a:solidFill>
                <a:effectLst/>
                <a:uLnTx/>
                <a:uFillTx/>
                <a:latin typeface="Arial" panose="020B0604020202020204"/>
                <a:ea typeface="+mn-ea"/>
                <a:cs typeface="+mn-cs"/>
              </a:rPr>
              <a:t>Includes</a:t>
            </a:r>
            <a:r>
              <a:rPr kumimoji="0" lang="en-US" sz="800" b="0" i="0" u="none" strike="noStrike" kern="1200" cap="none" spc="0" normalizeH="0" baseline="0" noProof="0">
                <a:ln>
                  <a:noFill/>
                </a:ln>
                <a:solidFill>
                  <a:prstClr val="black"/>
                </a:solidFill>
                <a:effectLst/>
                <a:uLnTx/>
                <a:uFillTx/>
                <a:latin typeface="Arial" panose="020B0604020202020204"/>
                <a:ea typeface="+mn-ea"/>
                <a:cs typeface="+mn-cs"/>
              </a:rPr>
              <a:t> all randomly assigned participants who received at least one dose of study drug during the double-blind weight-maintenance period, excluding inadvertently enrolled participants. BW=body weight; </a:t>
            </a:r>
            <a:r>
              <a:rPr kumimoji="0" lang="en-IN" sz="800" b="0" i="0" u="none" strike="noStrike" kern="1200" cap="none" spc="0" normalizeH="0" baseline="0" noProof="0">
                <a:ln>
                  <a:noFill/>
                </a:ln>
                <a:solidFill>
                  <a:prstClr val="black"/>
                </a:solidFill>
                <a:effectLst/>
                <a:uLnTx/>
                <a:uFillTx/>
                <a:latin typeface="Arial" panose="020B0604020202020204"/>
                <a:ea typeface="+mn-ea"/>
                <a:cs typeface="+mn-cs"/>
              </a:rPr>
              <a:t>MBE=model-based estimates; </a:t>
            </a:r>
            <a:r>
              <a:rPr kumimoji="0" lang="en-IN" sz="800" b="0" i="0" u="none" strike="noStrike" kern="1200" cap="none" spc="0" normalizeH="0" baseline="0" noProof="0" err="1">
                <a:ln>
                  <a:noFill/>
                </a:ln>
                <a:solidFill>
                  <a:prstClr val="black"/>
                </a:solidFill>
                <a:effectLst/>
                <a:uLnTx/>
                <a:uFillTx/>
                <a:latin typeface="Arial" panose="020B0604020202020204"/>
                <a:ea typeface="+mn-ea"/>
                <a:cs typeface="+mn-cs"/>
              </a:rPr>
              <a:t>mITT</a:t>
            </a:r>
            <a:r>
              <a:rPr kumimoji="0" lang="en-IN" sz="800" b="0" i="0" u="none" strike="noStrike" kern="1200" cap="none" spc="0" normalizeH="0" baseline="0" noProof="0">
                <a:ln>
                  <a:noFill/>
                </a:ln>
                <a:solidFill>
                  <a:prstClr val="black"/>
                </a:solidFill>
                <a:effectLst/>
                <a:uLnTx/>
                <a:uFillTx/>
                <a:latin typeface="Arial" panose="020B0604020202020204"/>
                <a:ea typeface="+mn-ea"/>
                <a:cs typeface="+mn-cs"/>
              </a:rPr>
              <a:t>=modified intent-to-treat population; MTD=maximum tolerated dose; PBO=placebo; </a:t>
            </a:r>
            <a:r>
              <a:rPr kumimoji="0" lang="en-US" sz="800" b="0" i="0" u="none" strike="noStrike" kern="1200" cap="none" spc="0" normalizeH="0" baseline="0" noProof="0">
                <a:ln>
                  <a:noFill/>
                </a:ln>
                <a:solidFill>
                  <a:prstClr val="black"/>
                </a:solidFill>
                <a:effectLst/>
                <a:uLnTx/>
                <a:uFillTx/>
                <a:latin typeface="Arial" panose="020B0604020202020204"/>
                <a:ea typeface="+mn-ea"/>
                <a:cs typeface="+mn-cs"/>
              </a:rPr>
              <a:t>WOCF=worst observation carried forward; TZP=tirzepatide.</a:t>
            </a:r>
            <a:endParaRPr kumimoji="0" lang="en-IN" sz="8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11" name="Text Placeholder 55">
            <a:extLst>
              <a:ext uri="{FF2B5EF4-FFF2-40B4-BE49-F238E27FC236}">
                <a16:creationId xmlns:a16="http://schemas.microsoft.com/office/drawing/2014/main" id="{43F882A5-EAED-8AB3-920E-60579F9FA6B1}"/>
              </a:ext>
            </a:extLst>
          </p:cNvPr>
          <p:cNvSpPr txBox="1">
            <a:spLocks/>
          </p:cNvSpPr>
          <p:nvPr/>
        </p:nvSpPr>
        <p:spPr>
          <a:xfrm>
            <a:off x="612775" y="1294983"/>
            <a:ext cx="10981813" cy="255600"/>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prstClr val="black"/>
                </a:solidFill>
                <a:effectLst/>
                <a:uLnTx/>
                <a:uFillTx/>
                <a:latin typeface="Arial" panose="020B0604020202020204"/>
                <a:ea typeface="+mn-ea"/>
                <a:cs typeface="+mn-cs"/>
              </a:rPr>
              <a:t>SURMOUNT-MAINTAIN | Key Secondary Endpoint | </a:t>
            </a:r>
            <a:r>
              <a:rPr kumimoji="0" lang="en-US" sz="1400" b="0" i="0" u="none" strike="noStrike" kern="1200" cap="none" spc="0" normalizeH="0" baseline="0" noProof="0" err="1">
                <a:ln>
                  <a:noFill/>
                </a:ln>
                <a:solidFill>
                  <a:prstClr val="black"/>
                </a:solidFill>
                <a:effectLst/>
                <a:uLnTx/>
                <a:uFillTx/>
                <a:latin typeface="Arial" panose="020B0604020202020204"/>
                <a:ea typeface="+mn-ea"/>
                <a:cs typeface="+mn-cs"/>
              </a:rPr>
              <a:t>mITT</a:t>
            </a:r>
            <a:r>
              <a:rPr kumimoji="0" lang="en-US" sz="1400" b="0" i="0" u="none" strike="noStrike" kern="1200" cap="none" spc="0" normalizeH="0" baseline="0" noProof="0">
                <a:ln>
                  <a:noFill/>
                </a:ln>
                <a:solidFill>
                  <a:prstClr val="black"/>
                </a:solidFill>
                <a:effectLst/>
                <a:uLnTx/>
                <a:uFillTx/>
                <a:latin typeface="Arial" panose="020B0604020202020204"/>
                <a:ea typeface="+mn-ea"/>
                <a:cs typeface="+mn-cs"/>
              </a:rPr>
              <a:t> with BW plateau (N=310)</a:t>
            </a:r>
            <a:r>
              <a:rPr kumimoji="0" lang="en-US" sz="1400" b="0" i="0" u="none" strike="noStrike" kern="1200" cap="none" spc="0" normalizeH="0" baseline="30000" noProof="0">
                <a:ln>
                  <a:noFill/>
                </a:ln>
                <a:solidFill>
                  <a:prstClr val="black"/>
                </a:solidFill>
                <a:effectLst/>
                <a:uLnTx/>
                <a:uFillTx/>
                <a:latin typeface="Arial" panose="020B0604020202020204"/>
                <a:ea typeface="+mn-ea"/>
                <a:cs typeface="+mn-cs"/>
              </a:rPr>
              <a:t>a</a:t>
            </a:r>
          </a:p>
        </p:txBody>
      </p:sp>
      <p:sp>
        <p:nvSpPr>
          <p:cNvPr id="14" name="Title 6">
            <a:extLst>
              <a:ext uri="{FF2B5EF4-FFF2-40B4-BE49-F238E27FC236}">
                <a16:creationId xmlns:a16="http://schemas.microsoft.com/office/drawing/2014/main" id="{AE10F370-D15F-011C-B7D7-CF346CF15C16}"/>
              </a:ext>
            </a:extLst>
          </p:cNvPr>
          <p:cNvSpPr txBox="1">
            <a:spLocks/>
          </p:cNvSpPr>
          <p:nvPr/>
        </p:nvSpPr>
        <p:spPr>
          <a:xfrm>
            <a:off x="604704" y="140669"/>
            <a:ext cx="10982591" cy="9864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b="1" kern="1200">
                <a:solidFill>
                  <a:srgbClr val="D2221C"/>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2000" b="1"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Mantenimento </a:t>
            </a:r>
            <a:r>
              <a:rPr kumimoji="0" lang="it-IT" sz="2000" b="1" i="0" u="none" strike="noStrike" kern="1200" cap="none" spc="0" normalizeH="0" baseline="0" noProof="0">
                <a:ln>
                  <a:noFill/>
                </a:ln>
                <a:solidFill>
                  <a:prstClr val="black"/>
                </a:solidFill>
                <a:effectLst/>
                <a:uLnTx/>
                <a:uFillTx/>
                <a:latin typeface="Arial Black" panose="020B0A04020102020204" pitchFamily="34" charset="0"/>
                <a:ea typeface="+mj-ea"/>
                <a:cs typeface="+mj-cs"/>
              </a:rPr>
              <a:t>alla 112 sett della </a:t>
            </a:r>
            <a:r>
              <a:rPr kumimoji="0" lang="it-IT" sz="2000" b="1"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riduzione del peso ottenuta</a:t>
            </a:r>
            <a:endParaRPr kumimoji="0" lang="en-IN" sz="2000" b="1" i="0" u="none" strike="noStrike" kern="1200" cap="none" spc="0" normalizeH="0" baseline="0" noProof="0">
              <a:ln>
                <a:noFill/>
              </a:ln>
              <a:solidFill>
                <a:prstClr val="black"/>
              </a:solidFill>
              <a:effectLst/>
              <a:uLnTx/>
              <a:uFillTx/>
              <a:latin typeface="Arial Black" panose="020B0A04020102020204" pitchFamily="34" charset="0"/>
              <a:ea typeface="+mj-ea"/>
              <a:cs typeface="+mj-cs"/>
            </a:endParaRPr>
          </a:p>
        </p:txBody>
      </p:sp>
      <p:sp>
        <p:nvSpPr>
          <p:cNvPr id="15" name="Freeform 14">
            <a:extLst>
              <a:ext uri="{FF2B5EF4-FFF2-40B4-BE49-F238E27FC236}">
                <a16:creationId xmlns:a16="http://schemas.microsoft.com/office/drawing/2014/main" id="{51D7E167-DDCB-EEC1-B651-53D0950C64F5}"/>
              </a:ext>
            </a:extLst>
          </p:cNvPr>
          <p:cNvSpPr/>
          <p:nvPr/>
        </p:nvSpPr>
        <p:spPr>
          <a:xfrm>
            <a:off x="11774917" y="194659"/>
            <a:ext cx="244295" cy="217419"/>
          </a:xfrm>
          <a:custGeom>
            <a:avLst/>
            <a:gdLst>
              <a:gd name="connsiteX0" fmla="*/ 407103 w 419628"/>
              <a:gd name="connsiteY0" fmla="*/ 134686 h 373463"/>
              <a:gd name="connsiteX1" fmla="*/ 240827 w 419628"/>
              <a:gd name="connsiteY1" fmla="*/ 10318 h 373463"/>
              <a:gd name="connsiteX2" fmla="*/ 178773 w 419628"/>
              <a:gd name="connsiteY2" fmla="*/ 10318 h 373463"/>
              <a:gd name="connsiteX3" fmla="*/ 12497 w 419628"/>
              <a:gd name="connsiteY3" fmla="*/ 134686 h 373463"/>
              <a:gd name="connsiteX4" fmla="*/ 33870 w 419628"/>
              <a:gd name="connsiteY4" fmla="*/ 194687 h 373463"/>
              <a:gd name="connsiteX5" fmla="*/ 46501 w 419628"/>
              <a:gd name="connsiteY5" fmla="*/ 194687 h 373463"/>
              <a:gd name="connsiteX6" fmla="*/ 46501 w 419628"/>
              <a:gd name="connsiteY6" fmla="*/ 339619 h 373463"/>
              <a:gd name="connsiteX7" fmla="*/ 80346 w 419628"/>
              <a:gd name="connsiteY7" fmla="*/ 373464 h 373463"/>
              <a:gd name="connsiteX8" fmla="*/ 151113 w 419628"/>
              <a:gd name="connsiteY8" fmla="*/ 373464 h 373463"/>
              <a:gd name="connsiteX9" fmla="*/ 151113 w 419628"/>
              <a:gd name="connsiteY9" fmla="*/ 282089 h 373463"/>
              <a:gd name="connsiteX10" fmla="*/ 209814 w 419628"/>
              <a:gd name="connsiteY10" fmla="*/ 223388 h 373463"/>
              <a:gd name="connsiteX11" fmla="*/ 209814 w 419628"/>
              <a:gd name="connsiteY11" fmla="*/ 223388 h 373463"/>
              <a:gd name="connsiteX12" fmla="*/ 268515 w 419628"/>
              <a:gd name="connsiteY12" fmla="*/ 282089 h 373463"/>
              <a:gd name="connsiteX13" fmla="*/ 268515 w 419628"/>
              <a:gd name="connsiteY13" fmla="*/ 373464 h 373463"/>
              <a:gd name="connsiteX14" fmla="*/ 339283 w 419628"/>
              <a:gd name="connsiteY14" fmla="*/ 373464 h 373463"/>
              <a:gd name="connsiteX15" fmla="*/ 373128 w 419628"/>
              <a:gd name="connsiteY15" fmla="*/ 339619 h 373463"/>
              <a:gd name="connsiteX16" fmla="*/ 373128 w 419628"/>
              <a:gd name="connsiteY16" fmla="*/ 194687 h 373463"/>
              <a:gd name="connsiteX17" fmla="*/ 385759 w 419628"/>
              <a:gd name="connsiteY17" fmla="*/ 194687 h 373463"/>
              <a:gd name="connsiteX18" fmla="*/ 407132 w 419628"/>
              <a:gd name="connsiteY18" fmla="*/ 134686 h 373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9628" h="373463">
                <a:moveTo>
                  <a:pt x="407103" y="134686"/>
                </a:moveTo>
                <a:lnTo>
                  <a:pt x="240827" y="10318"/>
                </a:lnTo>
                <a:cubicBezTo>
                  <a:pt x="222430" y="-3439"/>
                  <a:pt x="197170" y="-3439"/>
                  <a:pt x="178773" y="10318"/>
                </a:cubicBezTo>
                <a:lnTo>
                  <a:pt x="12497" y="134686"/>
                </a:lnTo>
                <a:cubicBezTo>
                  <a:pt x="-12128" y="154787"/>
                  <a:pt x="2077" y="194687"/>
                  <a:pt x="33870" y="194687"/>
                </a:cubicBezTo>
                <a:lnTo>
                  <a:pt x="46501" y="194687"/>
                </a:lnTo>
                <a:lnTo>
                  <a:pt x="46501" y="339619"/>
                </a:lnTo>
                <a:cubicBezTo>
                  <a:pt x="46501" y="358305"/>
                  <a:pt x="61646" y="373464"/>
                  <a:pt x="80346" y="373464"/>
                </a:cubicBezTo>
                <a:lnTo>
                  <a:pt x="151113" y="373464"/>
                </a:lnTo>
                <a:lnTo>
                  <a:pt x="151113" y="282089"/>
                </a:lnTo>
                <a:cubicBezTo>
                  <a:pt x="151113" y="249675"/>
                  <a:pt x="177400" y="223388"/>
                  <a:pt x="209814" y="223388"/>
                </a:cubicBezTo>
                <a:lnTo>
                  <a:pt x="209814" y="223388"/>
                </a:lnTo>
                <a:cubicBezTo>
                  <a:pt x="242229" y="223388"/>
                  <a:pt x="268515" y="249675"/>
                  <a:pt x="268515" y="282089"/>
                </a:cubicBezTo>
                <a:lnTo>
                  <a:pt x="268515" y="373464"/>
                </a:lnTo>
                <a:lnTo>
                  <a:pt x="339283" y="373464"/>
                </a:lnTo>
                <a:cubicBezTo>
                  <a:pt x="357969" y="373464"/>
                  <a:pt x="373128" y="358319"/>
                  <a:pt x="373128" y="339619"/>
                </a:cubicBezTo>
                <a:lnTo>
                  <a:pt x="373128" y="194687"/>
                </a:lnTo>
                <a:lnTo>
                  <a:pt x="385759" y="194687"/>
                </a:lnTo>
                <a:cubicBezTo>
                  <a:pt x="417551" y="194687"/>
                  <a:pt x="431757" y="154787"/>
                  <a:pt x="407132" y="134686"/>
                </a:cubicBezTo>
                <a:close/>
              </a:path>
            </a:pathLst>
          </a:custGeom>
          <a:solidFill>
            <a:schemeClr val="bg1"/>
          </a:solidFill>
          <a:ln w="1436" cap="flat">
            <a:noFill/>
            <a:prstDash val="solid"/>
            <a:miter/>
          </a:ln>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377" rtl="0" eaLnBrk="1" fontAlgn="auto" latinLnBrk="0" hangingPunct="1">
              <a:lnSpc>
                <a:spcPct val="100000"/>
              </a:lnSpc>
              <a:spcBef>
                <a:spcPts val="0"/>
              </a:spcBef>
              <a:spcAft>
                <a:spcPts val="0"/>
              </a:spcAft>
              <a:buClrTx/>
              <a:buSzTx/>
              <a:buFont typeface="Arial"/>
              <a:buNone/>
              <a:tabLst/>
              <a:defRPr/>
            </a:pPr>
            <a:endParaRPr kumimoji="0" lang="en-US" sz="1800" b="0" i="0" u="none" strike="noStrike" kern="1200" cap="none" spc="0" normalizeH="0" baseline="0" noProof="0">
              <a:ln>
                <a:noFill/>
              </a:ln>
              <a:solidFill>
                <a:srgbClr val="212121"/>
              </a:solidFill>
              <a:effectLst/>
              <a:uLnTx/>
              <a:uFillTx/>
              <a:latin typeface="Arial"/>
              <a:ea typeface="+mn-ea"/>
              <a:cs typeface="Arial"/>
              <a:sym typeface="Arial"/>
            </a:endParaRPr>
          </a:p>
        </p:txBody>
      </p:sp>
      <p:grpSp>
        <p:nvGrpSpPr>
          <p:cNvPr id="17" name="Group 1">
            <a:extLst>
              <a:ext uri="{FF2B5EF4-FFF2-40B4-BE49-F238E27FC236}">
                <a16:creationId xmlns:a16="http://schemas.microsoft.com/office/drawing/2014/main" id="{70FBFAC2-AF63-6338-1AFC-420B9F49AD38}"/>
              </a:ext>
            </a:extLst>
          </p:cNvPr>
          <p:cNvGrpSpPr/>
          <p:nvPr/>
        </p:nvGrpSpPr>
        <p:grpSpPr>
          <a:xfrm>
            <a:off x="-304248" y="1637401"/>
            <a:ext cx="12011479" cy="4384804"/>
            <a:chOff x="-736169" y="965920"/>
            <a:chExt cx="12409539" cy="5662785"/>
          </a:xfrm>
        </p:grpSpPr>
        <p:grpSp>
          <p:nvGrpSpPr>
            <p:cNvPr id="18" name="Group 8">
              <a:extLst>
                <a:ext uri="{FF2B5EF4-FFF2-40B4-BE49-F238E27FC236}">
                  <a16:creationId xmlns:a16="http://schemas.microsoft.com/office/drawing/2014/main" id="{3FC7169E-6F59-699F-E7AB-A03FEAAA0EFA}"/>
                </a:ext>
              </a:extLst>
            </p:cNvPr>
            <p:cNvGrpSpPr/>
            <p:nvPr/>
          </p:nvGrpSpPr>
          <p:grpSpPr>
            <a:xfrm>
              <a:off x="207963" y="965920"/>
              <a:ext cx="11465407" cy="5552449"/>
              <a:chOff x="1452015" y="963336"/>
              <a:chExt cx="10427320" cy="4881885"/>
            </a:xfrm>
          </p:grpSpPr>
          <p:sp>
            <p:nvSpPr>
              <p:cNvPr id="38" name="Rounded Rectangle 17">
                <a:extLst>
                  <a:ext uri="{FF2B5EF4-FFF2-40B4-BE49-F238E27FC236}">
                    <a16:creationId xmlns:a16="http://schemas.microsoft.com/office/drawing/2014/main" id="{E2C85F6C-D533-CC24-11AC-33A8FF5A18CF}"/>
                  </a:ext>
                </a:extLst>
              </p:cNvPr>
              <p:cNvSpPr/>
              <p:nvPr/>
            </p:nvSpPr>
            <p:spPr>
              <a:xfrm>
                <a:off x="1452015" y="1044910"/>
                <a:ext cx="10427320" cy="4800311"/>
              </a:xfrm>
              <a:prstGeom prst="roundRect">
                <a:avLst>
                  <a:gd name="adj" fmla="val 4264"/>
                </a:avLst>
              </a:prstGeom>
              <a:solidFill>
                <a:srgbClr val="FFFFFF"/>
              </a:solidFill>
              <a:ln w="12700" cap="flat" cmpd="sng" algn="ctr">
                <a:noFill/>
                <a:prstDash val="solid"/>
                <a:miter lim="800000"/>
              </a:ln>
              <a:effectLst>
                <a:outerShdw blurRad="254000" dist="63500" dir="5400000" sx="99000" sy="99000" algn="ctr" rotWithShape="0">
                  <a:srgbClr val="212121">
                    <a:alpha val="20000"/>
                  </a:srgbClr>
                </a:outerShdw>
              </a:effectLst>
            </p:spPr>
            <p:txBody>
              <a:bodyPr wrap="square" lIns="144000" tIns="180000" rIns="144000" bIns="144000" rtlCol="0" anchor="t" anchorCtr="0">
                <a:no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457200" algn="l" rtl="0" fontAlgn="base">
                  <a:spcBef>
                    <a:spcPct val="0"/>
                  </a:spcBef>
                  <a:spcAft>
                    <a:spcPct val="0"/>
                  </a:spcAft>
                  <a:defRPr kern="1200">
                    <a:solidFill>
                      <a:schemeClr val="tx1"/>
                    </a:solidFill>
                    <a:latin typeface="Arial" charset="0"/>
                    <a:ea typeface="ヒラギノ角ゴ Pro W3" charset="0"/>
                    <a:cs typeface="+mn-cs"/>
                  </a:defRPr>
                </a:lvl2pPr>
                <a:lvl3pPr marL="914400" algn="l" rtl="0" fontAlgn="base">
                  <a:spcBef>
                    <a:spcPct val="0"/>
                  </a:spcBef>
                  <a:spcAft>
                    <a:spcPct val="0"/>
                  </a:spcAft>
                  <a:defRPr kern="1200">
                    <a:solidFill>
                      <a:schemeClr val="tx1"/>
                    </a:solidFill>
                    <a:latin typeface="Arial" charset="0"/>
                    <a:ea typeface="ヒラギノ角ゴ Pro W3" charset="0"/>
                    <a:cs typeface="+mn-cs"/>
                  </a:defRPr>
                </a:lvl3pPr>
                <a:lvl4pPr marL="1371600" algn="l" rtl="0" fontAlgn="base">
                  <a:spcBef>
                    <a:spcPct val="0"/>
                  </a:spcBef>
                  <a:spcAft>
                    <a:spcPct val="0"/>
                  </a:spcAft>
                  <a:defRPr kern="1200">
                    <a:solidFill>
                      <a:schemeClr val="tx1"/>
                    </a:solidFill>
                    <a:latin typeface="Arial" charset="0"/>
                    <a:ea typeface="ヒラギノ角ゴ Pro W3" charset="0"/>
                    <a:cs typeface="+mn-cs"/>
                  </a:defRPr>
                </a:lvl4pPr>
                <a:lvl5pPr marL="1828800" algn="l" rtl="0" fontAlgn="base">
                  <a:spcBef>
                    <a:spcPct val="0"/>
                  </a:spcBef>
                  <a:spcAft>
                    <a:spcPct val="0"/>
                  </a:spcAft>
                  <a:defRPr kern="1200">
                    <a:solidFill>
                      <a:schemeClr val="tx1"/>
                    </a:solidFill>
                    <a:latin typeface="Arial" charset="0"/>
                    <a:ea typeface="ヒラギノ角ゴ Pro W3" charset="0"/>
                    <a:cs typeface="+mn-cs"/>
                  </a:defRPr>
                </a:lvl5pPr>
                <a:lvl6pPr marL="2286000" algn="l" defTabSz="457200" rtl="0" eaLnBrk="1" latinLnBrk="0" hangingPunct="1">
                  <a:defRPr kern="1200">
                    <a:solidFill>
                      <a:schemeClr val="tx1"/>
                    </a:solidFill>
                    <a:latin typeface="Arial" charset="0"/>
                    <a:ea typeface="ヒラギノ角ゴ Pro W3" charset="0"/>
                    <a:cs typeface="+mn-cs"/>
                  </a:defRPr>
                </a:lvl6pPr>
                <a:lvl7pPr marL="2743200" algn="l" defTabSz="457200" rtl="0" eaLnBrk="1" latinLnBrk="0" hangingPunct="1">
                  <a:defRPr kern="1200">
                    <a:solidFill>
                      <a:schemeClr val="tx1"/>
                    </a:solidFill>
                    <a:latin typeface="Arial" charset="0"/>
                    <a:ea typeface="ヒラギノ角ゴ Pro W3" charset="0"/>
                    <a:cs typeface="+mn-cs"/>
                  </a:defRPr>
                </a:lvl7pPr>
                <a:lvl8pPr marL="3200400" algn="l" defTabSz="457200" rtl="0" eaLnBrk="1" latinLnBrk="0" hangingPunct="1">
                  <a:defRPr kern="1200">
                    <a:solidFill>
                      <a:schemeClr val="tx1"/>
                    </a:solidFill>
                    <a:latin typeface="Arial" charset="0"/>
                    <a:ea typeface="ヒラギノ角ゴ Pro W3" charset="0"/>
                    <a:cs typeface="+mn-cs"/>
                  </a:defRPr>
                </a:lvl8pPr>
                <a:lvl9pPr marL="3657600" algn="l" defTabSz="457200" rtl="0" eaLnBrk="1" latinLnBrk="0" hangingPunct="1">
                  <a:defRPr kern="1200">
                    <a:solidFill>
                      <a:schemeClr val="tx1"/>
                    </a:solidFill>
                    <a:latin typeface="Arial" charset="0"/>
                    <a:ea typeface="ヒラギノ角ゴ Pro W3" charset="0"/>
                    <a:cs typeface="+mn-cs"/>
                  </a:defRPr>
                </a:lvl9pPr>
              </a:lstStyle>
              <a:p>
                <a:pPr marL="0" marR="0" lvl="0" indent="0" algn="l" defTabSz="914377" rtl="0" eaLnBrk="1" fontAlgn="auto" latinLnBrk="0" hangingPunct="1">
                  <a:lnSpc>
                    <a:spcPct val="100000"/>
                  </a:lnSpc>
                  <a:spcBef>
                    <a:spcPts val="0"/>
                  </a:spcBef>
                  <a:spcAft>
                    <a:spcPts val="600"/>
                  </a:spcAft>
                  <a:buClrTx/>
                  <a:buSzTx/>
                  <a:buFontTx/>
                  <a:buNone/>
                  <a:tabLst/>
                  <a:defRPr/>
                </a:pPr>
                <a:endParaRPr kumimoji="0" lang="en-US" sz="1051" b="1" i="0" u="none" strike="noStrike" kern="0" cap="none" spc="0" normalizeH="0" baseline="0" noProof="0">
                  <a:ln>
                    <a:noFill/>
                  </a:ln>
                  <a:solidFill>
                    <a:prstClr val="black"/>
                  </a:solidFill>
                  <a:effectLst/>
                  <a:uLnTx/>
                  <a:uFillTx/>
                  <a:latin typeface="Arial" panose="020B0604020202020204"/>
                  <a:ea typeface="+mn-ea"/>
                  <a:cs typeface="Arial" panose="020B0604020202020204" pitchFamily="34" charset="0"/>
                  <a:sym typeface="Arial"/>
                </a:endParaRPr>
              </a:p>
            </p:txBody>
          </p:sp>
          <p:sp>
            <p:nvSpPr>
              <p:cNvPr id="40" name="Round Same-side Corner of Rectangle 10">
                <a:extLst>
                  <a:ext uri="{FF2B5EF4-FFF2-40B4-BE49-F238E27FC236}">
                    <a16:creationId xmlns:a16="http://schemas.microsoft.com/office/drawing/2014/main" id="{18C064FF-73C4-6414-F2AB-B2E9B6FE21D1}"/>
                  </a:ext>
                </a:extLst>
              </p:cNvPr>
              <p:cNvSpPr/>
              <p:nvPr/>
            </p:nvSpPr>
            <p:spPr>
              <a:xfrm>
                <a:off x="1452015" y="963336"/>
                <a:ext cx="10427320" cy="398270"/>
              </a:xfrm>
              <a:prstGeom prst="round2SameRect">
                <a:avLst>
                  <a:gd name="adj1" fmla="val 35396"/>
                  <a:gd name="adj2" fmla="val 0"/>
                </a:avLst>
              </a:prstGeom>
              <a:solidFill>
                <a:srgbClr val="E4EBF1"/>
              </a:solidFill>
              <a:ln w="12700" cap="flat" cmpd="sng" algn="ctr">
                <a:noFill/>
                <a:prstDash val="solid"/>
                <a:miter lim="800000"/>
              </a:ln>
              <a:effectLst/>
            </p:spPr>
            <p:txBody>
              <a:bodyPr vert="horz" wrap="square" lIns="108000" tIns="72000" rIns="108000" bIns="108000" rtlCol="0" anchor="ctr" anchorCtr="0">
                <a:no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457200" algn="l" rtl="0" fontAlgn="base">
                  <a:spcBef>
                    <a:spcPct val="0"/>
                  </a:spcBef>
                  <a:spcAft>
                    <a:spcPct val="0"/>
                  </a:spcAft>
                  <a:defRPr kern="1200">
                    <a:solidFill>
                      <a:schemeClr val="tx1"/>
                    </a:solidFill>
                    <a:latin typeface="Arial" charset="0"/>
                    <a:ea typeface="ヒラギノ角ゴ Pro W3" charset="0"/>
                    <a:cs typeface="+mn-cs"/>
                  </a:defRPr>
                </a:lvl2pPr>
                <a:lvl3pPr marL="914400" algn="l" rtl="0" fontAlgn="base">
                  <a:spcBef>
                    <a:spcPct val="0"/>
                  </a:spcBef>
                  <a:spcAft>
                    <a:spcPct val="0"/>
                  </a:spcAft>
                  <a:defRPr kern="1200">
                    <a:solidFill>
                      <a:schemeClr val="tx1"/>
                    </a:solidFill>
                    <a:latin typeface="Arial" charset="0"/>
                    <a:ea typeface="ヒラギノ角ゴ Pro W3" charset="0"/>
                    <a:cs typeface="+mn-cs"/>
                  </a:defRPr>
                </a:lvl3pPr>
                <a:lvl4pPr marL="1371600" algn="l" rtl="0" fontAlgn="base">
                  <a:spcBef>
                    <a:spcPct val="0"/>
                  </a:spcBef>
                  <a:spcAft>
                    <a:spcPct val="0"/>
                  </a:spcAft>
                  <a:defRPr kern="1200">
                    <a:solidFill>
                      <a:schemeClr val="tx1"/>
                    </a:solidFill>
                    <a:latin typeface="Arial" charset="0"/>
                    <a:ea typeface="ヒラギノ角ゴ Pro W3" charset="0"/>
                    <a:cs typeface="+mn-cs"/>
                  </a:defRPr>
                </a:lvl4pPr>
                <a:lvl5pPr marL="1828800" algn="l" rtl="0" fontAlgn="base">
                  <a:spcBef>
                    <a:spcPct val="0"/>
                  </a:spcBef>
                  <a:spcAft>
                    <a:spcPct val="0"/>
                  </a:spcAft>
                  <a:defRPr kern="1200">
                    <a:solidFill>
                      <a:schemeClr val="tx1"/>
                    </a:solidFill>
                    <a:latin typeface="Arial" charset="0"/>
                    <a:ea typeface="ヒラギノ角ゴ Pro W3" charset="0"/>
                    <a:cs typeface="+mn-cs"/>
                  </a:defRPr>
                </a:lvl5pPr>
                <a:lvl6pPr marL="2286000" algn="l" defTabSz="457200" rtl="0" eaLnBrk="1" latinLnBrk="0" hangingPunct="1">
                  <a:defRPr kern="1200">
                    <a:solidFill>
                      <a:schemeClr val="tx1"/>
                    </a:solidFill>
                    <a:latin typeface="Arial" charset="0"/>
                    <a:ea typeface="ヒラギノ角ゴ Pro W3" charset="0"/>
                    <a:cs typeface="+mn-cs"/>
                  </a:defRPr>
                </a:lvl6pPr>
                <a:lvl7pPr marL="2743200" algn="l" defTabSz="457200" rtl="0" eaLnBrk="1" latinLnBrk="0" hangingPunct="1">
                  <a:defRPr kern="1200">
                    <a:solidFill>
                      <a:schemeClr val="tx1"/>
                    </a:solidFill>
                    <a:latin typeface="Arial" charset="0"/>
                    <a:ea typeface="ヒラギノ角ゴ Pro W3" charset="0"/>
                    <a:cs typeface="+mn-cs"/>
                  </a:defRPr>
                </a:lvl7pPr>
                <a:lvl8pPr marL="3200400" algn="l" defTabSz="457200" rtl="0" eaLnBrk="1" latinLnBrk="0" hangingPunct="1">
                  <a:defRPr kern="1200">
                    <a:solidFill>
                      <a:schemeClr val="tx1"/>
                    </a:solidFill>
                    <a:latin typeface="Arial" charset="0"/>
                    <a:ea typeface="ヒラギノ角ゴ Pro W3" charset="0"/>
                    <a:cs typeface="+mn-cs"/>
                  </a:defRPr>
                </a:lvl8pPr>
                <a:lvl9pPr marL="3657600" algn="l" defTabSz="457200" rtl="0" eaLnBrk="1" latinLnBrk="0" hangingPunct="1">
                  <a:defRPr kern="1200">
                    <a:solidFill>
                      <a:schemeClr val="tx1"/>
                    </a:solidFill>
                    <a:latin typeface="Arial" charset="0"/>
                    <a:ea typeface="ヒラギノ角ゴ Pro W3" charset="0"/>
                    <a:cs typeface="+mn-cs"/>
                  </a:defRPr>
                </a:lvl9pPr>
              </a:lstStyle>
              <a:p>
                <a:pPr marL="0" marR="0" lvl="0" indent="0" algn="ctr" defTabSz="914377" rtl="0" eaLnBrk="1" fontAlgn="base" latinLnBrk="0" hangingPunct="1">
                  <a:lnSpc>
                    <a:spcPct val="100000"/>
                  </a:lnSpc>
                  <a:spcBef>
                    <a:spcPct val="0"/>
                  </a:spcBef>
                  <a:spcAft>
                    <a:spcPct val="0"/>
                  </a:spcAft>
                  <a:buClr>
                    <a:srgbClr val="000000"/>
                  </a:buClr>
                  <a:buSzTx/>
                  <a:buFontTx/>
                  <a:buNone/>
                  <a:tabLst/>
                  <a:defRPr/>
                </a:pPr>
                <a:r>
                  <a:rPr kumimoji="0" lang="en-US" sz="1600" b="1" i="0" u="none" strike="noStrike" kern="1200" cap="none" spc="0" normalizeH="0" baseline="0" noProof="0">
                    <a:ln>
                      <a:noFill/>
                    </a:ln>
                    <a:solidFill>
                      <a:srgbClr val="212121"/>
                    </a:solidFill>
                    <a:effectLst/>
                    <a:uLnTx/>
                    <a:uFillTx/>
                    <a:latin typeface="Arial"/>
                    <a:cs typeface="+mn-cs"/>
                    <a:sym typeface="Arial"/>
                  </a:rPr>
                  <a:t>Efficacy Estimand</a:t>
                </a:r>
              </a:p>
            </p:txBody>
          </p:sp>
        </p:grpSp>
        <p:sp>
          <p:nvSpPr>
            <p:cNvPr id="19" name="Rectangle 326">
              <a:extLst>
                <a:ext uri="{FF2B5EF4-FFF2-40B4-BE49-F238E27FC236}">
                  <a16:creationId xmlns:a16="http://schemas.microsoft.com/office/drawing/2014/main" id="{C7929F42-FFED-C282-DE47-F6475B2174EA}"/>
                </a:ext>
              </a:extLst>
            </p:cNvPr>
            <p:cNvSpPr>
              <a:spLocks noChangeArrowheads="1"/>
            </p:cNvSpPr>
            <p:nvPr/>
          </p:nvSpPr>
          <p:spPr bwMode="auto">
            <a:xfrm rot="16200000">
              <a:off x="-644" y="3028794"/>
              <a:ext cx="2264628" cy="476965"/>
            </a:xfrm>
            <a:prstGeom prst="rect">
              <a:avLst/>
            </a:prstGeom>
            <a:noFill/>
          </p:spPr>
          <p:txBody>
            <a:bodyPr wrap="square" lIns="0" rIns="0" rtlCol="0">
              <a:spAutoFit/>
            </a:body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GB" altLang="en-US" sz="1200" b="1" i="0" u="none" strike="noStrike" kern="0" cap="none" spc="0" normalizeH="0" baseline="0" noProof="0">
                  <a:ln>
                    <a:noFill/>
                  </a:ln>
                  <a:solidFill>
                    <a:srgbClr val="212121">
                      <a:lumMod val="90000"/>
                      <a:lumOff val="10000"/>
                    </a:srgbClr>
                  </a:solidFill>
                  <a:effectLst/>
                  <a:uLnTx/>
                  <a:uFillTx/>
                  <a:latin typeface="Arial" panose="020B0604020202020204" pitchFamily="34" charset="0"/>
                  <a:ea typeface="+mn-ea"/>
                  <a:cs typeface="Arial" panose="020B0604020202020204" pitchFamily="34" charset="0"/>
                  <a:sym typeface="Arial"/>
                </a:rPr>
                <a:t>Maintenance of body weight reduction (%)</a:t>
              </a:r>
              <a:endParaRPr kumimoji="0" lang="en-GB" altLang="en-US" sz="1200" b="1" i="0" u="none" strike="noStrike" kern="1200" cap="none" spc="0" normalizeH="0" baseline="0" noProof="0">
                <a:ln>
                  <a:noFill/>
                </a:ln>
                <a:solidFill>
                  <a:srgbClr val="212121">
                    <a:lumMod val="90000"/>
                    <a:lumOff val="10000"/>
                  </a:srgbClr>
                </a:solidFill>
                <a:effectLst/>
                <a:uLnTx/>
                <a:uFillTx/>
                <a:latin typeface="Arial" panose="020B0604020202020204" pitchFamily="34" charset="0"/>
                <a:ea typeface="+mn-ea"/>
                <a:cs typeface="Arial" panose="020B0604020202020204" pitchFamily="34" charset="0"/>
                <a:sym typeface="Arial"/>
              </a:endParaRPr>
            </a:p>
          </p:txBody>
        </p:sp>
        <p:grpSp>
          <p:nvGrpSpPr>
            <p:cNvPr id="20" name="Group 20">
              <a:extLst>
                <a:ext uri="{FF2B5EF4-FFF2-40B4-BE49-F238E27FC236}">
                  <a16:creationId xmlns:a16="http://schemas.microsoft.com/office/drawing/2014/main" id="{FC1F96BA-AB98-30B3-7B78-5ADA72F1F3D9}"/>
                </a:ext>
              </a:extLst>
            </p:cNvPr>
            <p:cNvGrpSpPr/>
            <p:nvPr/>
          </p:nvGrpSpPr>
          <p:grpSpPr>
            <a:xfrm>
              <a:off x="262324" y="1716456"/>
              <a:ext cx="9407895" cy="4912249"/>
              <a:chOff x="138740" y="1338941"/>
              <a:chExt cx="9938799" cy="5045893"/>
            </a:xfrm>
          </p:grpSpPr>
          <p:graphicFrame>
            <p:nvGraphicFramePr>
              <p:cNvPr id="34" name="Object 33">
                <a:extLst>
                  <a:ext uri="{FF2B5EF4-FFF2-40B4-BE49-F238E27FC236}">
                    <a16:creationId xmlns:a16="http://schemas.microsoft.com/office/drawing/2014/main" id="{26036154-4E12-7B63-8554-D5E1FF7D5B0C}"/>
                  </a:ext>
                </a:extLst>
              </p:cNvPr>
              <p:cNvGraphicFramePr>
                <a:graphicFrameLocks noChangeAspect="1"/>
              </p:cNvGraphicFramePr>
              <p:nvPr/>
            </p:nvGraphicFramePr>
            <p:xfrm>
              <a:off x="138740" y="1338941"/>
              <a:ext cx="9938799" cy="5045893"/>
            </p:xfrm>
            <a:graphic>
              <a:graphicData uri="http://schemas.openxmlformats.org/presentationml/2006/ole">
                <mc:AlternateContent xmlns:mc="http://schemas.openxmlformats.org/markup-compatibility/2006">
                  <mc:Choice xmlns:v="urn:schemas-microsoft-com:vml" Requires="v">
                    <p:oleObj name="Prism 10" r:id="rId3" imgW="7035971" imgH="3206451" progId="Prism10.Document">
                      <p:embed/>
                    </p:oleObj>
                  </mc:Choice>
                  <mc:Fallback>
                    <p:oleObj name="Prism 10" r:id="rId3" imgW="7035971" imgH="3206451" progId="Prism10.Document">
                      <p:embed/>
                      <p:pic>
                        <p:nvPicPr>
                          <p:cNvPr id="34" name="Object 33">
                            <a:extLst>
                              <a:ext uri="{FF2B5EF4-FFF2-40B4-BE49-F238E27FC236}">
                                <a16:creationId xmlns:a16="http://schemas.microsoft.com/office/drawing/2014/main" id="{26036154-4E12-7B63-8554-D5E1FF7D5B0C}"/>
                              </a:ext>
                            </a:extLst>
                          </p:cNvPr>
                          <p:cNvPicPr/>
                          <p:nvPr/>
                        </p:nvPicPr>
                        <p:blipFill>
                          <a:blip r:embed="rId4"/>
                          <a:stretch>
                            <a:fillRect/>
                          </a:stretch>
                        </p:blipFill>
                        <p:spPr>
                          <a:xfrm>
                            <a:off x="138740" y="1338941"/>
                            <a:ext cx="9938799" cy="5045893"/>
                          </a:xfrm>
                          <a:prstGeom prst="rect">
                            <a:avLst/>
                          </a:prstGeom>
                        </p:spPr>
                      </p:pic>
                    </p:oleObj>
                  </mc:Fallback>
                </mc:AlternateContent>
              </a:graphicData>
            </a:graphic>
          </p:graphicFrame>
          <p:sp>
            <p:nvSpPr>
              <p:cNvPr id="35" name="Left Brace 34">
                <a:extLst>
                  <a:ext uri="{FF2B5EF4-FFF2-40B4-BE49-F238E27FC236}">
                    <a16:creationId xmlns:a16="http://schemas.microsoft.com/office/drawing/2014/main" id="{FD0DA5A4-3EE0-EDB5-E9E0-075A7184054F}"/>
                  </a:ext>
                </a:extLst>
              </p:cNvPr>
              <p:cNvSpPr/>
              <p:nvPr/>
            </p:nvSpPr>
            <p:spPr>
              <a:xfrm rot="16200000">
                <a:off x="5489153" y="1643883"/>
                <a:ext cx="163398" cy="6735640"/>
              </a:xfrm>
              <a:prstGeom prst="leftBrace">
                <a:avLst>
                  <a:gd name="adj1" fmla="val 0"/>
                  <a:gd name="adj2" fmla="val 50000"/>
                </a:avLst>
              </a:prstGeom>
              <a:no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212121"/>
                  </a:solidFill>
                  <a:effectLst/>
                  <a:uLnTx/>
                  <a:uFillTx/>
                  <a:latin typeface="Arial" panose="020B0604020202020204"/>
                  <a:ea typeface="+mn-ea"/>
                  <a:cs typeface="+mn-cs"/>
                  <a:sym typeface="Arial"/>
                </a:endParaRPr>
              </a:p>
            </p:txBody>
          </p:sp>
          <p:sp>
            <p:nvSpPr>
              <p:cNvPr id="36" name="TextBox 56">
                <a:extLst>
                  <a:ext uri="{FF2B5EF4-FFF2-40B4-BE49-F238E27FC236}">
                    <a16:creationId xmlns:a16="http://schemas.microsoft.com/office/drawing/2014/main" id="{66B26959-97E9-78D8-DE01-1E544B008D3E}"/>
                  </a:ext>
                </a:extLst>
              </p:cNvPr>
              <p:cNvSpPr txBox="1"/>
              <p:nvPr/>
            </p:nvSpPr>
            <p:spPr>
              <a:xfrm>
                <a:off x="4112851" y="5062045"/>
                <a:ext cx="2950533" cy="367465"/>
              </a:xfrm>
              <a:prstGeom prst="rect">
                <a:avLst/>
              </a:prstGeom>
              <a:noFill/>
            </p:spPr>
            <p:txBody>
              <a:bodyPr wrap="square" rtlCol="0">
                <a:spAutoFit/>
              </a:body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srgbClr val="212121"/>
                    </a:solidFill>
                    <a:effectLst/>
                    <a:uLnTx/>
                    <a:uFillTx/>
                    <a:latin typeface="Arial" charset="0"/>
                    <a:ea typeface="+mn-ea"/>
                    <a:cs typeface="Arial"/>
                    <a:sym typeface="Arial"/>
                  </a:rPr>
                  <a:t>Weight Maintenance Period</a:t>
                </a:r>
              </a:p>
            </p:txBody>
          </p:sp>
        </p:grpSp>
        <p:sp>
          <p:nvSpPr>
            <p:cNvPr id="21" name="TextBox 8">
              <a:extLst>
                <a:ext uri="{FF2B5EF4-FFF2-40B4-BE49-F238E27FC236}">
                  <a16:creationId xmlns:a16="http://schemas.microsoft.com/office/drawing/2014/main" id="{377A3C6C-23EF-5B73-AE31-01611234B6DA}"/>
                </a:ext>
              </a:extLst>
            </p:cNvPr>
            <p:cNvSpPr txBox="1"/>
            <p:nvPr/>
          </p:nvSpPr>
          <p:spPr>
            <a:xfrm>
              <a:off x="1503910" y="1369270"/>
              <a:ext cx="3829263" cy="556472"/>
            </a:xfrm>
            <a:prstGeom prst="rect">
              <a:avLst/>
            </a:prstGeom>
            <a:noFill/>
          </p:spPr>
          <p:txBody>
            <a:bodyPr wrap="square">
              <a:sp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609585" algn="l" rtl="0" fontAlgn="base">
                <a:spcBef>
                  <a:spcPct val="0"/>
                </a:spcBef>
                <a:spcAft>
                  <a:spcPct val="0"/>
                </a:spcAft>
                <a:defRPr kern="1200">
                  <a:solidFill>
                    <a:schemeClr val="tx1"/>
                  </a:solidFill>
                  <a:latin typeface="Arial" charset="0"/>
                  <a:ea typeface="ヒラギノ角ゴ Pro W3" charset="0"/>
                  <a:cs typeface="+mn-cs"/>
                </a:defRPr>
              </a:lvl2pPr>
              <a:lvl3pPr marL="1219170" algn="l" rtl="0" fontAlgn="base">
                <a:spcBef>
                  <a:spcPct val="0"/>
                </a:spcBef>
                <a:spcAft>
                  <a:spcPct val="0"/>
                </a:spcAft>
                <a:defRPr kern="1200">
                  <a:solidFill>
                    <a:schemeClr val="tx1"/>
                  </a:solidFill>
                  <a:latin typeface="Arial" charset="0"/>
                  <a:ea typeface="ヒラギノ角ゴ Pro W3" charset="0"/>
                  <a:cs typeface="+mn-cs"/>
                </a:defRPr>
              </a:lvl3pPr>
              <a:lvl4pPr marL="1828754" algn="l" rtl="0" fontAlgn="base">
                <a:spcBef>
                  <a:spcPct val="0"/>
                </a:spcBef>
                <a:spcAft>
                  <a:spcPct val="0"/>
                </a:spcAft>
                <a:defRPr kern="1200">
                  <a:solidFill>
                    <a:schemeClr val="tx1"/>
                  </a:solidFill>
                  <a:latin typeface="Arial" charset="0"/>
                  <a:ea typeface="ヒラギノ角ゴ Pro W3" charset="0"/>
                  <a:cs typeface="+mn-cs"/>
                </a:defRPr>
              </a:lvl4pPr>
              <a:lvl5pPr marL="2438339" algn="l" rtl="0" fontAlgn="base">
                <a:spcBef>
                  <a:spcPct val="0"/>
                </a:spcBef>
                <a:spcAft>
                  <a:spcPct val="0"/>
                </a:spcAft>
                <a:defRPr kern="1200">
                  <a:solidFill>
                    <a:schemeClr val="tx1"/>
                  </a:solidFill>
                  <a:latin typeface="Arial" charset="0"/>
                  <a:ea typeface="ヒラギノ角ゴ Pro W3" charset="0"/>
                  <a:cs typeface="+mn-cs"/>
                </a:defRPr>
              </a:lvl5pPr>
              <a:lvl6pPr marL="3047924" algn="l" defTabSz="609585" rtl="0" eaLnBrk="1" latinLnBrk="0" hangingPunct="1">
                <a:defRPr kern="1200">
                  <a:solidFill>
                    <a:schemeClr val="tx1"/>
                  </a:solidFill>
                  <a:latin typeface="Arial" charset="0"/>
                  <a:ea typeface="ヒラギノ角ゴ Pro W3" charset="0"/>
                  <a:cs typeface="+mn-cs"/>
                </a:defRPr>
              </a:lvl6pPr>
              <a:lvl7pPr marL="3657509" algn="l" defTabSz="609585" rtl="0" eaLnBrk="1" latinLnBrk="0" hangingPunct="1">
                <a:defRPr kern="1200">
                  <a:solidFill>
                    <a:schemeClr val="tx1"/>
                  </a:solidFill>
                  <a:latin typeface="Arial" charset="0"/>
                  <a:ea typeface="ヒラギノ角ゴ Pro W3" charset="0"/>
                  <a:cs typeface="+mn-cs"/>
                </a:defRPr>
              </a:lvl7pPr>
              <a:lvl8pPr marL="4267093" algn="l" defTabSz="609585" rtl="0" eaLnBrk="1" latinLnBrk="0" hangingPunct="1">
                <a:defRPr kern="1200">
                  <a:solidFill>
                    <a:schemeClr val="tx1"/>
                  </a:solidFill>
                  <a:latin typeface="Arial" charset="0"/>
                  <a:ea typeface="ヒラギノ角ゴ Pro W3" charset="0"/>
                  <a:cs typeface="+mn-cs"/>
                </a:defRPr>
              </a:lvl8pPr>
              <a:lvl9pPr marL="4876678" algn="l" defTabSz="609585" rtl="0" eaLnBrk="1" latinLnBrk="0" hangingPunct="1">
                <a:defRPr kern="1200">
                  <a:solidFill>
                    <a:schemeClr val="tx1"/>
                  </a:solidFill>
                  <a:latin typeface="Arial" charset="0"/>
                  <a:ea typeface="ヒラギノ角ゴ Pro W3" charset="0"/>
                  <a:cs typeface="+mn-cs"/>
                </a:defRPr>
              </a:lvl9pPr>
            </a:lstStyle>
            <a:p>
              <a:pPr marL="0" marR="0" lvl="0" indent="0" algn="l" defTabSz="914377" rtl="0" eaLnBrk="1" fontAlgn="base" latinLnBrk="0" hangingPunct="1">
                <a:lnSpc>
                  <a:spcPct val="100000"/>
                </a:lnSpc>
                <a:spcBef>
                  <a:spcPct val="0"/>
                </a:spcBef>
                <a:spcAft>
                  <a:spcPct val="0"/>
                </a:spcAft>
                <a:buClrTx/>
                <a:buSzTx/>
                <a:buFontTx/>
                <a:buNone/>
                <a:tabLst/>
                <a:defRPr/>
              </a:pPr>
              <a:r>
                <a:rPr kumimoji="0" lang="en-GB" sz="1100" b="1" i="0" u="none" strike="noStrike" kern="1200" cap="none" spc="0" normalizeH="0" baseline="0" noProof="0">
                  <a:ln>
                    <a:noFill/>
                  </a:ln>
                  <a:solidFill>
                    <a:srgbClr val="212121"/>
                  </a:solidFill>
                  <a:effectLst/>
                  <a:uLnTx/>
                  <a:uFillTx/>
                  <a:latin typeface="Arial" panose="020B0604020202020204"/>
                  <a:cs typeface="+mn-cs"/>
                  <a:sym typeface="Arial"/>
                </a:rPr>
                <a:t>Mean body weight at randomization=89.4 kg</a:t>
              </a:r>
            </a:p>
            <a:p>
              <a:pPr marL="0" marR="0" lvl="0" indent="0" algn="l" defTabSz="914377" rtl="0" eaLnBrk="1" fontAlgn="base" latinLnBrk="0" hangingPunct="1">
                <a:lnSpc>
                  <a:spcPct val="100000"/>
                </a:lnSpc>
                <a:spcBef>
                  <a:spcPct val="0"/>
                </a:spcBef>
                <a:spcAft>
                  <a:spcPct val="0"/>
                </a:spcAft>
                <a:buClrTx/>
                <a:buSzTx/>
                <a:buFontTx/>
                <a:buNone/>
                <a:tabLst/>
                <a:defRPr/>
              </a:pPr>
              <a:endParaRPr kumimoji="0" lang="en-US" sz="1100" b="1" i="0" u="none" strike="noStrike" kern="1200" cap="none" spc="0" normalizeH="0" baseline="0" noProof="0">
                <a:ln>
                  <a:noFill/>
                </a:ln>
                <a:solidFill>
                  <a:srgbClr val="212121"/>
                </a:solidFill>
                <a:effectLst/>
                <a:uLnTx/>
                <a:uFillTx/>
                <a:latin typeface="Arial" panose="020B0604020202020204"/>
                <a:cs typeface="+mn-cs"/>
                <a:sym typeface="Arial"/>
              </a:endParaRPr>
            </a:p>
          </p:txBody>
        </p:sp>
        <p:sp>
          <p:nvSpPr>
            <p:cNvPr id="22" name="Arrow: Right 22">
              <a:extLst>
                <a:ext uri="{FF2B5EF4-FFF2-40B4-BE49-F238E27FC236}">
                  <a16:creationId xmlns:a16="http://schemas.microsoft.com/office/drawing/2014/main" id="{39845DAA-4D02-4E92-1AC5-1F9260AFFA21}"/>
                </a:ext>
              </a:extLst>
            </p:cNvPr>
            <p:cNvSpPr/>
            <p:nvPr/>
          </p:nvSpPr>
          <p:spPr>
            <a:xfrm>
              <a:off x="4881179" y="1865957"/>
              <a:ext cx="3672496" cy="146927"/>
            </a:xfrm>
            <a:prstGeom prst="rightArrow">
              <a:avLst/>
            </a:prstGeom>
            <a:solidFill>
              <a:srgbClr val="0066FF"/>
            </a:solidFill>
            <a:ln>
              <a:solidFill>
                <a:srgbClr val="0066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endParaRPr kumimoji="0" lang="en-US" sz="1400" b="0" i="0" u="none" strike="noStrike" kern="0" cap="none" spc="0" normalizeH="0" baseline="0" noProof="0">
                <a:ln>
                  <a:noFill/>
                </a:ln>
                <a:solidFill>
                  <a:srgbClr val="FFFFFF"/>
                </a:solidFill>
                <a:effectLst/>
                <a:uLnTx/>
                <a:uFillTx/>
                <a:latin typeface="Times New Roman"/>
                <a:ea typeface="+mn-ea"/>
                <a:cs typeface="+mn-cs"/>
                <a:sym typeface="Arial"/>
              </a:endParaRPr>
            </a:p>
          </p:txBody>
        </p:sp>
        <p:sp>
          <p:nvSpPr>
            <p:cNvPr id="23" name="Rectangle 326">
              <a:extLst>
                <a:ext uri="{FF2B5EF4-FFF2-40B4-BE49-F238E27FC236}">
                  <a16:creationId xmlns:a16="http://schemas.microsoft.com/office/drawing/2014/main" id="{6622D412-D8AE-1D68-7909-5407A1113B54}"/>
                </a:ext>
              </a:extLst>
            </p:cNvPr>
            <p:cNvSpPr>
              <a:spLocks noChangeArrowheads="1"/>
            </p:cNvSpPr>
            <p:nvPr/>
          </p:nvSpPr>
          <p:spPr bwMode="auto">
            <a:xfrm>
              <a:off x="-736169" y="4809004"/>
              <a:ext cx="4480156" cy="421329"/>
            </a:xfrm>
            <a:prstGeom prst="rect">
              <a:avLst/>
            </a:prstGeom>
            <a:noFill/>
          </p:spPr>
          <p:txBody>
            <a:bodyPr wrap="square" lIns="0" rIns="0" bIns="64008" rtlCol="0">
              <a:spAutoFit/>
            </a:body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srgbClr val="212121"/>
                  </a:solidFill>
                  <a:effectLst/>
                  <a:uLnTx/>
                  <a:uFillTx/>
                  <a:latin typeface="Aptos Narrow"/>
                  <a:ea typeface="+mn-ea"/>
                  <a:cs typeface="Arial"/>
                  <a:sym typeface="Arial"/>
                </a:rPr>
                <a:t>Week</a:t>
              </a:r>
            </a:p>
          </p:txBody>
        </p:sp>
        <p:sp>
          <p:nvSpPr>
            <p:cNvPr id="24" name="Arrow: Right 24">
              <a:extLst>
                <a:ext uri="{FF2B5EF4-FFF2-40B4-BE49-F238E27FC236}">
                  <a16:creationId xmlns:a16="http://schemas.microsoft.com/office/drawing/2014/main" id="{656A34D5-DFB4-BD28-1685-742980B7DFA5}"/>
                </a:ext>
              </a:extLst>
            </p:cNvPr>
            <p:cNvSpPr/>
            <p:nvPr/>
          </p:nvSpPr>
          <p:spPr>
            <a:xfrm>
              <a:off x="2227587" y="1842861"/>
              <a:ext cx="2435190" cy="146927"/>
            </a:xfrm>
            <a:prstGeom prst="rightArrow">
              <a:avLst/>
            </a:prstGeom>
            <a:solidFill>
              <a:srgbClr val="AABFF2"/>
            </a:solidFill>
            <a:ln>
              <a:solidFill>
                <a:srgbClr val="AABF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endParaRPr kumimoji="0" lang="en-US" sz="1400" b="0" i="0" u="none" strike="noStrike" kern="0" cap="none" spc="0" normalizeH="0" baseline="0" noProof="0">
                <a:ln>
                  <a:noFill/>
                </a:ln>
                <a:solidFill>
                  <a:srgbClr val="FFFFFF"/>
                </a:solidFill>
                <a:effectLst/>
                <a:uLnTx/>
                <a:uFillTx/>
                <a:latin typeface="Times New Roman"/>
                <a:ea typeface="+mn-ea"/>
                <a:cs typeface="+mn-cs"/>
                <a:sym typeface="Arial"/>
              </a:endParaRPr>
            </a:p>
          </p:txBody>
        </p:sp>
        <p:sp>
          <p:nvSpPr>
            <p:cNvPr id="25" name="TextBox 25">
              <a:extLst>
                <a:ext uri="{FF2B5EF4-FFF2-40B4-BE49-F238E27FC236}">
                  <a16:creationId xmlns:a16="http://schemas.microsoft.com/office/drawing/2014/main" id="{FCDEC8C8-2D88-4045-AAB1-14A7C1E2ED00}"/>
                </a:ext>
              </a:extLst>
            </p:cNvPr>
            <p:cNvSpPr txBox="1"/>
            <p:nvPr/>
          </p:nvSpPr>
          <p:spPr>
            <a:xfrm>
              <a:off x="5730546" y="1642566"/>
              <a:ext cx="2103762" cy="337858"/>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US" sz="1100" b="1" i="0" u="none" strike="noStrike" kern="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sym typeface="Arial"/>
                </a:rPr>
                <a:t>Rescue tirzepatide allowed</a:t>
              </a:r>
            </a:p>
          </p:txBody>
        </p:sp>
        <p:sp>
          <p:nvSpPr>
            <p:cNvPr id="26" name="TextBox 26">
              <a:extLst>
                <a:ext uri="{FF2B5EF4-FFF2-40B4-BE49-F238E27FC236}">
                  <a16:creationId xmlns:a16="http://schemas.microsoft.com/office/drawing/2014/main" id="{AF79BDFD-9A65-5156-E40F-B0A072B44B83}"/>
                </a:ext>
              </a:extLst>
            </p:cNvPr>
            <p:cNvSpPr txBox="1"/>
            <p:nvPr/>
          </p:nvSpPr>
          <p:spPr>
            <a:xfrm>
              <a:off x="2310342" y="1613858"/>
              <a:ext cx="2152949" cy="317984"/>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
                  <a:srgbClr val="000000"/>
                </a:buClr>
                <a:buSzTx/>
                <a:buFontTx/>
                <a:buNone/>
                <a:tabLst/>
                <a:defRPr/>
              </a:pPr>
              <a:r>
                <a:rPr kumimoji="0" lang="en-US" sz="1000" b="1" i="0" u="none" strike="noStrike" kern="0" cap="none" spc="0" normalizeH="0" baseline="0" noProof="0">
                  <a:ln>
                    <a:noFill/>
                  </a:ln>
                  <a:solidFill>
                    <a:srgbClr val="7F7F7F"/>
                  </a:solidFill>
                  <a:effectLst/>
                  <a:uLnTx/>
                  <a:uFillTx/>
                  <a:latin typeface="Arial" panose="020B0604020202020204" pitchFamily="34" charset="0"/>
                  <a:ea typeface="+mn-ea"/>
                  <a:cs typeface="Arial" panose="020B0604020202020204" pitchFamily="34" charset="0"/>
                  <a:sym typeface="Arial"/>
                </a:rPr>
                <a:t>Rescue tirzepatide not allowed</a:t>
              </a:r>
            </a:p>
          </p:txBody>
        </p:sp>
        <p:sp>
          <p:nvSpPr>
            <p:cNvPr id="27" name="TextBox 29">
              <a:extLst>
                <a:ext uri="{FF2B5EF4-FFF2-40B4-BE49-F238E27FC236}">
                  <a16:creationId xmlns:a16="http://schemas.microsoft.com/office/drawing/2014/main" id="{502F1903-B2C9-8855-9D30-7E452BA18EAD}"/>
                </a:ext>
              </a:extLst>
            </p:cNvPr>
            <p:cNvSpPr txBox="1"/>
            <p:nvPr/>
          </p:nvSpPr>
          <p:spPr>
            <a:xfrm>
              <a:off x="8609363" y="3554556"/>
              <a:ext cx="550165" cy="397481"/>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457200" algn="l" rtl="0" fontAlgn="base">
                <a:spcBef>
                  <a:spcPct val="0"/>
                </a:spcBef>
                <a:spcAft>
                  <a:spcPct val="0"/>
                </a:spcAft>
                <a:defRPr kern="1200">
                  <a:solidFill>
                    <a:schemeClr val="tx1"/>
                  </a:solidFill>
                  <a:latin typeface="Arial" charset="0"/>
                  <a:ea typeface="ヒラギノ角ゴ Pro W3" charset="0"/>
                  <a:cs typeface="+mn-cs"/>
                </a:defRPr>
              </a:lvl2pPr>
              <a:lvl3pPr marL="914400" algn="l" rtl="0" fontAlgn="base">
                <a:spcBef>
                  <a:spcPct val="0"/>
                </a:spcBef>
                <a:spcAft>
                  <a:spcPct val="0"/>
                </a:spcAft>
                <a:defRPr kern="1200">
                  <a:solidFill>
                    <a:schemeClr val="tx1"/>
                  </a:solidFill>
                  <a:latin typeface="Arial" charset="0"/>
                  <a:ea typeface="ヒラギノ角ゴ Pro W3" charset="0"/>
                  <a:cs typeface="+mn-cs"/>
                </a:defRPr>
              </a:lvl3pPr>
              <a:lvl4pPr marL="1371600" algn="l" rtl="0" fontAlgn="base">
                <a:spcBef>
                  <a:spcPct val="0"/>
                </a:spcBef>
                <a:spcAft>
                  <a:spcPct val="0"/>
                </a:spcAft>
                <a:defRPr kern="1200">
                  <a:solidFill>
                    <a:schemeClr val="tx1"/>
                  </a:solidFill>
                  <a:latin typeface="Arial" charset="0"/>
                  <a:ea typeface="ヒラギノ角ゴ Pro W3" charset="0"/>
                  <a:cs typeface="+mn-cs"/>
                </a:defRPr>
              </a:lvl4pPr>
              <a:lvl5pPr marL="1828800" algn="l" rtl="0" fontAlgn="base">
                <a:spcBef>
                  <a:spcPct val="0"/>
                </a:spcBef>
                <a:spcAft>
                  <a:spcPct val="0"/>
                </a:spcAft>
                <a:defRPr kern="1200">
                  <a:solidFill>
                    <a:schemeClr val="tx1"/>
                  </a:solidFill>
                  <a:latin typeface="Arial" charset="0"/>
                  <a:ea typeface="ヒラギノ角ゴ Pro W3" charset="0"/>
                  <a:cs typeface="+mn-cs"/>
                </a:defRPr>
              </a:lvl5pPr>
              <a:lvl6pPr marL="2286000" algn="l" defTabSz="457200" rtl="0" eaLnBrk="1" latinLnBrk="0" hangingPunct="1">
                <a:defRPr kern="1200">
                  <a:solidFill>
                    <a:schemeClr val="tx1"/>
                  </a:solidFill>
                  <a:latin typeface="Arial" charset="0"/>
                  <a:ea typeface="ヒラギノ角ゴ Pro W3" charset="0"/>
                  <a:cs typeface="+mn-cs"/>
                </a:defRPr>
              </a:lvl6pPr>
              <a:lvl7pPr marL="2743200" algn="l" defTabSz="457200" rtl="0" eaLnBrk="1" latinLnBrk="0" hangingPunct="1">
                <a:defRPr kern="1200">
                  <a:solidFill>
                    <a:schemeClr val="tx1"/>
                  </a:solidFill>
                  <a:latin typeface="Arial" charset="0"/>
                  <a:ea typeface="ヒラギノ角ゴ Pro W3" charset="0"/>
                  <a:cs typeface="+mn-cs"/>
                </a:defRPr>
              </a:lvl7pPr>
              <a:lvl8pPr marL="3200400" algn="l" defTabSz="457200" rtl="0" eaLnBrk="1" latinLnBrk="0" hangingPunct="1">
                <a:defRPr kern="1200">
                  <a:solidFill>
                    <a:schemeClr val="tx1"/>
                  </a:solidFill>
                  <a:latin typeface="Arial" charset="0"/>
                  <a:ea typeface="ヒラギノ角ゴ Pro W3" charset="0"/>
                  <a:cs typeface="+mn-cs"/>
                </a:defRPr>
              </a:lvl8pPr>
              <a:lvl9pPr marL="3657600" algn="l" defTabSz="457200" rtl="0" eaLnBrk="1" latinLnBrk="0" hangingPunct="1">
                <a:defRPr kern="1200">
                  <a:solidFill>
                    <a:schemeClr val="tx1"/>
                  </a:solidFill>
                  <a:latin typeface="Arial" charset="0"/>
                  <a:ea typeface="ヒラギノ角ゴ Pro W3" charset="0"/>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charset="0"/>
                  <a:cs typeface="+mn-cs"/>
                  <a:sym typeface="Arial"/>
                </a:rPr>
                <a:t>44.3</a:t>
              </a:r>
            </a:p>
          </p:txBody>
        </p:sp>
        <p:sp>
          <p:nvSpPr>
            <p:cNvPr id="28" name="TextBox 29">
              <a:extLst>
                <a:ext uri="{FF2B5EF4-FFF2-40B4-BE49-F238E27FC236}">
                  <a16:creationId xmlns:a16="http://schemas.microsoft.com/office/drawing/2014/main" id="{820151C7-0538-1B4C-C3DD-E59F5F7BB7C4}"/>
                </a:ext>
              </a:extLst>
            </p:cNvPr>
            <p:cNvSpPr txBox="1"/>
            <p:nvPr/>
          </p:nvSpPr>
          <p:spPr>
            <a:xfrm>
              <a:off x="8611079" y="2858893"/>
              <a:ext cx="550165" cy="397481"/>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457200" algn="l" rtl="0" fontAlgn="base">
                <a:spcBef>
                  <a:spcPct val="0"/>
                </a:spcBef>
                <a:spcAft>
                  <a:spcPct val="0"/>
                </a:spcAft>
                <a:defRPr kern="1200">
                  <a:solidFill>
                    <a:schemeClr val="tx1"/>
                  </a:solidFill>
                  <a:latin typeface="Arial" charset="0"/>
                  <a:ea typeface="ヒラギノ角ゴ Pro W3" charset="0"/>
                  <a:cs typeface="+mn-cs"/>
                </a:defRPr>
              </a:lvl2pPr>
              <a:lvl3pPr marL="914400" algn="l" rtl="0" fontAlgn="base">
                <a:spcBef>
                  <a:spcPct val="0"/>
                </a:spcBef>
                <a:spcAft>
                  <a:spcPct val="0"/>
                </a:spcAft>
                <a:defRPr kern="1200">
                  <a:solidFill>
                    <a:schemeClr val="tx1"/>
                  </a:solidFill>
                  <a:latin typeface="Arial" charset="0"/>
                  <a:ea typeface="ヒラギノ角ゴ Pro W3" charset="0"/>
                  <a:cs typeface="+mn-cs"/>
                </a:defRPr>
              </a:lvl3pPr>
              <a:lvl4pPr marL="1371600" algn="l" rtl="0" fontAlgn="base">
                <a:spcBef>
                  <a:spcPct val="0"/>
                </a:spcBef>
                <a:spcAft>
                  <a:spcPct val="0"/>
                </a:spcAft>
                <a:defRPr kern="1200">
                  <a:solidFill>
                    <a:schemeClr val="tx1"/>
                  </a:solidFill>
                  <a:latin typeface="Arial" charset="0"/>
                  <a:ea typeface="ヒラギノ角ゴ Pro W3" charset="0"/>
                  <a:cs typeface="+mn-cs"/>
                </a:defRPr>
              </a:lvl4pPr>
              <a:lvl5pPr marL="1828800" algn="l" rtl="0" fontAlgn="base">
                <a:spcBef>
                  <a:spcPct val="0"/>
                </a:spcBef>
                <a:spcAft>
                  <a:spcPct val="0"/>
                </a:spcAft>
                <a:defRPr kern="1200">
                  <a:solidFill>
                    <a:schemeClr val="tx1"/>
                  </a:solidFill>
                  <a:latin typeface="Arial" charset="0"/>
                  <a:ea typeface="ヒラギノ角ゴ Pro W3" charset="0"/>
                  <a:cs typeface="+mn-cs"/>
                </a:defRPr>
              </a:lvl5pPr>
              <a:lvl6pPr marL="2286000" algn="l" defTabSz="457200" rtl="0" eaLnBrk="1" latinLnBrk="0" hangingPunct="1">
                <a:defRPr kern="1200">
                  <a:solidFill>
                    <a:schemeClr val="tx1"/>
                  </a:solidFill>
                  <a:latin typeface="Arial" charset="0"/>
                  <a:ea typeface="ヒラギノ角ゴ Pro W3" charset="0"/>
                  <a:cs typeface="+mn-cs"/>
                </a:defRPr>
              </a:lvl6pPr>
              <a:lvl7pPr marL="2743200" algn="l" defTabSz="457200" rtl="0" eaLnBrk="1" latinLnBrk="0" hangingPunct="1">
                <a:defRPr kern="1200">
                  <a:solidFill>
                    <a:schemeClr val="tx1"/>
                  </a:solidFill>
                  <a:latin typeface="Arial" charset="0"/>
                  <a:ea typeface="ヒラギノ角ゴ Pro W3" charset="0"/>
                  <a:cs typeface="+mn-cs"/>
                </a:defRPr>
              </a:lvl7pPr>
              <a:lvl8pPr marL="3200400" algn="l" defTabSz="457200" rtl="0" eaLnBrk="1" latinLnBrk="0" hangingPunct="1">
                <a:defRPr kern="1200">
                  <a:solidFill>
                    <a:schemeClr val="tx1"/>
                  </a:solidFill>
                  <a:latin typeface="Arial" charset="0"/>
                  <a:ea typeface="ヒラギノ角ゴ Pro W3" charset="0"/>
                  <a:cs typeface="+mn-cs"/>
                </a:defRPr>
              </a:lvl8pPr>
              <a:lvl9pPr marL="3657600" algn="l" defTabSz="457200" rtl="0" eaLnBrk="1" latinLnBrk="0" hangingPunct="1">
                <a:defRPr kern="1200">
                  <a:solidFill>
                    <a:schemeClr val="tx1"/>
                  </a:solidFill>
                  <a:latin typeface="Arial" charset="0"/>
                  <a:ea typeface="ヒラギノ角ゴ Pro W3" charset="0"/>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charset="0"/>
                  <a:cs typeface="+mn-cs"/>
                  <a:sym typeface="Arial"/>
                </a:rPr>
                <a:t>70.5</a:t>
              </a:r>
              <a:endParaRPr kumimoji="0" lang="en-US" sz="1200" b="1" i="0" u="none" strike="noStrike" kern="1200" cap="none" spc="0" normalizeH="0" baseline="0" noProof="0">
                <a:ln>
                  <a:noFill/>
                </a:ln>
                <a:solidFill>
                  <a:srgbClr val="000000"/>
                </a:solidFill>
                <a:effectLst/>
                <a:uLnTx/>
                <a:uFillTx/>
                <a:latin typeface="Arial" charset="0"/>
                <a:cs typeface="+mn-cs"/>
                <a:sym typeface="Arial"/>
              </a:endParaRPr>
            </a:p>
          </p:txBody>
        </p:sp>
        <p:sp>
          <p:nvSpPr>
            <p:cNvPr id="29" name="TextBox 29">
              <a:extLst>
                <a:ext uri="{FF2B5EF4-FFF2-40B4-BE49-F238E27FC236}">
                  <a16:creationId xmlns:a16="http://schemas.microsoft.com/office/drawing/2014/main" id="{FB3A0754-C55B-7C2C-EC3E-7F41E32E006E}"/>
                </a:ext>
              </a:extLst>
            </p:cNvPr>
            <p:cNvSpPr txBox="1"/>
            <p:nvPr/>
          </p:nvSpPr>
          <p:spPr>
            <a:xfrm>
              <a:off x="8688170" y="4541070"/>
              <a:ext cx="392833" cy="337858"/>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457200" algn="l" rtl="0" fontAlgn="base">
                <a:spcBef>
                  <a:spcPct val="0"/>
                </a:spcBef>
                <a:spcAft>
                  <a:spcPct val="0"/>
                </a:spcAft>
                <a:defRPr kern="1200">
                  <a:solidFill>
                    <a:schemeClr val="tx1"/>
                  </a:solidFill>
                  <a:latin typeface="Arial" charset="0"/>
                  <a:ea typeface="ヒラギノ角ゴ Pro W3" charset="0"/>
                  <a:cs typeface="+mn-cs"/>
                </a:defRPr>
              </a:lvl2pPr>
              <a:lvl3pPr marL="914400" algn="l" rtl="0" fontAlgn="base">
                <a:spcBef>
                  <a:spcPct val="0"/>
                </a:spcBef>
                <a:spcAft>
                  <a:spcPct val="0"/>
                </a:spcAft>
                <a:defRPr kern="1200">
                  <a:solidFill>
                    <a:schemeClr val="tx1"/>
                  </a:solidFill>
                  <a:latin typeface="Arial" charset="0"/>
                  <a:ea typeface="ヒラギノ角ゴ Pro W3" charset="0"/>
                  <a:cs typeface="+mn-cs"/>
                </a:defRPr>
              </a:lvl3pPr>
              <a:lvl4pPr marL="1371600" algn="l" rtl="0" fontAlgn="base">
                <a:spcBef>
                  <a:spcPct val="0"/>
                </a:spcBef>
                <a:spcAft>
                  <a:spcPct val="0"/>
                </a:spcAft>
                <a:defRPr kern="1200">
                  <a:solidFill>
                    <a:schemeClr val="tx1"/>
                  </a:solidFill>
                  <a:latin typeface="Arial" charset="0"/>
                  <a:ea typeface="ヒラギノ角ゴ Pro W3" charset="0"/>
                  <a:cs typeface="+mn-cs"/>
                </a:defRPr>
              </a:lvl4pPr>
              <a:lvl5pPr marL="1828800" algn="l" rtl="0" fontAlgn="base">
                <a:spcBef>
                  <a:spcPct val="0"/>
                </a:spcBef>
                <a:spcAft>
                  <a:spcPct val="0"/>
                </a:spcAft>
                <a:defRPr kern="1200">
                  <a:solidFill>
                    <a:schemeClr val="tx1"/>
                  </a:solidFill>
                  <a:latin typeface="Arial" charset="0"/>
                  <a:ea typeface="ヒラギノ角ゴ Pro W3" charset="0"/>
                  <a:cs typeface="+mn-cs"/>
                </a:defRPr>
              </a:lvl5pPr>
              <a:lvl6pPr marL="2286000" algn="l" defTabSz="457200" rtl="0" eaLnBrk="1" latinLnBrk="0" hangingPunct="1">
                <a:defRPr kern="1200">
                  <a:solidFill>
                    <a:schemeClr val="tx1"/>
                  </a:solidFill>
                  <a:latin typeface="Arial" charset="0"/>
                  <a:ea typeface="ヒラギノ角ゴ Pro W3" charset="0"/>
                  <a:cs typeface="+mn-cs"/>
                </a:defRPr>
              </a:lvl6pPr>
              <a:lvl7pPr marL="2743200" algn="l" defTabSz="457200" rtl="0" eaLnBrk="1" latinLnBrk="0" hangingPunct="1">
                <a:defRPr kern="1200">
                  <a:solidFill>
                    <a:schemeClr val="tx1"/>
                  </a:solidFill>
                  <a:latin typeface="Arial" charset="0"/>
                  <a:ea typeface="ヒラギノ角ゴ Pro W3" charset="0"/>
                  <a:cs typeface="+mn-cs"/>
                </a:defRPr>
              </a:lvl7pPr>
              <a:lvl8pPr marL="3200400" algn="l" defTabSz="457200" rtl="0" eaLnBrk="1" latinLnBrk="0" hangingPunct="1">
                <a:defRPr kern="1200">
                  <a:solidFill>
                    <a:schemeClr val="tx1"/>
                  </a:solidFill>
                  <a:latin typeface="Arial" charset="0"/>
                  <a:ea typeface="ヒラギノ角ゴ Pro W3" charset="0"/>
                  <a:cs typeface="+mn-cs"/>
                </a:defRPr>
              </a:lvl8pPr>
              <a:lvl9pPr marL="3657600" algn="l" defTabSz="457200" rtl="0" eaLnBrk="1" latinLnBrk="0" hangingPunct="1">
                <a:defRPr kern="1200">
                  <a:solidFill>
                    <a:schemeClr val="tx1"/>
                  </a:solidFill>
                  <a:latin typeface="Arial" charset="0"/>
                  <a:ea typeface="ヒラギノ角ゴ Pro W3" charset="0"/>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US" sz="1100" b="1" i="1" u="none" strike="noStrike" kern="1200" cap="none" spc="0" normalizeH="0" baseline="0" noProof="0">
                  <a:ln>
                    <a:noFill/>
                  </a:ln>
                  <a:solidFill>
                    <a:srgbClr val="212121">
                      <a:lumMod val="90000"/>
                      <a:lumOff val="10000"/>
                    </a:srgbClr>
                  </a:solidFill>
                  <a:effectLst/>
                  <a:uLnTx/>
                  <a:uFillTx/>
                  <a:latin typeface="Arial" charset="0"/>
                  <a:cs typeface="+mn-cs"/>
                  <a:sym typeface="Arial"/>
                </a:rPr>
                <a:t>6.0</a:t>
              </a:r>
            </a:p>
          </p:txBody>
        </p:sp>
        <p:sp>
          <p:nvSpPr>
            <p:cNvPr id="30" name="TextBox 29">
              <a:extLst>
                <a:ext uri="{FF2B5EF4-FFF2-40B4-BE49-F238E27FC236}">
                  <a16:creationId xmlns:a16="http://schemas.microsoft.com/office/drawing/2014/main" id="{1164A449-A4E2-87AB-E241-D579645F9A4C}"/>
                </a:ext>
              </a:extLst>
            </p:cNvPr>
            <p:cNvSpPr txBox="1"/>
            <p:nvPr/>
          </p:nvSpPr>
          <p:spPr>
            <a:xfrm>
              <a:off x="8654967" y="3071135"/>
              <a:ext cx="473983" cy="337858"/>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457200" algn="l" rtl="0" fontAlgn="base">
                <a:spcBef>
                  <a:spcPct val="0"/>
                </a:spcBef>
                <a:spcAft>
                  <a:spcPct val="0"/>
                </a:spcAft>
                <a:defRPr kern="1200">
                  <a:solidFill>
                    <a:schemeClr val="tx1"/>
                  </a:solidFill>
                  <a:latin typeface="Arial" charset="0"/>
                  <a:ea typeface="ヒラギノ角ゴ Pro W3" charset="0"/>
                  <a:cs typeface="+mn-cs"/>
                </a:defRPr>
              </a:lvl2pPr>
              <a:lvl3pPr marL="914400" algn="l" rtl="0" fontAlgn="base">
                <a:spcBef>
                  <a:spcPct val="0"/>
                </a:spcBef>
                <a:spcAft>
                  <a:spcPct val="0"/>
                </a:spcAft>
                <a:defRPr kern="1200">
                  <a:solidFill>
                    <a:schemeClr val="tx1"/>
                  </a:solidFill>
                  <a:latin typeface="Arial" charset="0"/>
                  <a:ea typeface="ヒラギノ角ゴ Pro W3" charset="0"/>
                  <a:cs typeface="+mn-cs"/>
                </a:defRPr>
              </a:lvl3pPr>
              <a:lvl4pPr marL="1371600" algn="l" rtl="0" fontAlgn="base">
                <a:spcBef>
                  <a:spcPct val="0"/>
                </a:spcBef>
                <a:spcAft>
                  <a:spcPct val="0"/>
                </a:spcAft>
                <a:defRPr kern="1200">
                  <a:solidFill>
                    <a:schemeClr val="tx1"/>
                  </a:solidFill>
                  <a:latin typeface="Arial" charset="0"/>
                  <a:ea typeface="ヒラギノ角ゴ Pro W3" charset="0"/>
                  <a:cs typeface="+mn-cs"/>
                </a:defRPr>
              </a:lvl4pPr>
              <a:lvl5pPr marL="1828800" algn="l" rtl="0" fontAlgn="base">
                <a:spcBef>
                  <a:spcPct val="0"/>
                </a:spcBef>
                <a:spcAft>
                  <a:spcPct val="0"/>
                </a:spcAft>
                <a:defRPr kern="1200">
                  <a:solidFill>
                    <a:schemeClr val="tx1"/>
                  </a:solidFill>
                  <a:latin typeface="Arial" charset="0"/>
                  <a:ea typeface="ヒラギノ角ゴ Pro W3" charset="0"/>
                  <a:cs typeface="+mn-cs"/>
                </a:defRPr>
              </a:lvl5pPr>
              <a:lvl6pPr marL="2286000" algn="l" defTabSz="457200" rtl="0" eaLnBrk="1" latinLnBrk="0" hangingPunct="1">
                <a:defRPr kern="1200">
                  <a:solidFill>
                    <a:schemeClr val="tx1"/>
                  </a:solidFill>
                  <a:latin typeface="Arial" charset="0"/>
                  <a:ea typeface="ヒラギノ角ゴ Pro W3" charset="0"/>
                  <a:cs typeface="+mn-cs"/>
                </a:defRPr>
              </a:lvl6pPr>
              <a:lvl7pPr marL="2743200" algn="l" defTabSz="457200" rtl="0" eaLnBrk="1" latinLnBrk="0" hangingPunct="1">
                <a:defRPr kern="1200">
                  <a:solidFill>
                    <a:schemeClr val="tx1"/>
                  </a:solidFill>
                  <a:latin typeface="Arial" charset="0"/>
                  <a:ea typeface="ヒラギノ角ゴ Pro W3" charset="0"/>
                  <a:cs typeface="+mn-cs"/>
                </a:defRPr>
              </a:lvl7pPr>
              <a:lvl8pPr marL="3200400" algn="l" defTabSz="457200" rtl="0" eaLnBrk="1" latinLnBrk="0" hangingPunct="1">
                <a:defRPr kern="1200">
                  <a:solidFill>
                    <a:schemeClr val="tx1"/>
                  </a:solidFill>
                  <a:latin typeface="Arial" charset="0"/>
                  <a:ea typeface="ヒラギノ角ゴ Pro W3" charset="0"/>
                  <a:cs typeface="+mn-cs"/>
                </a:defRPr>
              </a:lvl8pPr>
              <a:lvl9pPr marL="3657600" algn="l" defTabSz="457200" rtl="0" eaLnBrk="1" latinLnBrk="0" hangingPunct="1">
                <a:defRPr kern="1200">
                  <a:solidFill>
                    <a:schemeClr val="tx1"/>
                  </a:solidFill>
                  <a:latin typeface="Arial" charset="0"/>
                  <a:ea typeface="ヒラギノ角ゴ Pro W3" charset="0"/>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US" sz="1100" b="1" i="1" u="none" strike="noStrike" kern="1200" cap="none" spc="0" normalizeH="0" baseline="0" noProof="0">
                  <a:ln>
                    <a:noFill/>
                  </a:ln>
                  <a:solidFill>
                    <a:srgbClr val="212121">
                      <a:lumMod val="90000"/>
                      <a:lumOff val="10000"/>
                    </a:srgbClr>
                  </a:solidFill>
                  <a:effectLst/>
                  <a:uLnTx/>
                  <a:uFillTx/>
                  <a:latin typeface="Arial" charset="0"/>
                  <a:cs typeface="+mn-cs"/>
                  <a:sym typeface="Arial"/>
                </a:rPr>
                <a:t>69.0</a:t>
              </a:r>
            </a:p>
          </p:txBody>
        </p:sp>
        <p:sp>
          <p:nvSpPr>
            <p:cNvPr id="31" name="TextBox 30">
              <a:extLst>
                <a:ext uri="{FF2B5EF4-FFF2-40B4-BE49-F238E27FC236}">
                  <a16:creationId xmlns:a16="http://schemas.microsoft.com/office/drawing/2014/main" id="{01231550-D329-AF0E-5C81-8EC72C192856}"/>
                </a:ext>
              </a:extLst>
            </p:cNvPr>
            <p:cNvSpPr txBox="1"/>
            <p:nvPr/>
          </p:nvSpPr>
          <p:spPr>
            <a:xfrm>
              <a:off x="8569190" y="2067267"/>
              <a:ext cx="652845" cy="397481"/>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457200" algn="l" rtl="0" fontAlgn="base">
                <a:spcBef>
                  <a:spcPct val="0"/>
                </a:spcBef>
                <a:spcAft>
                  <a:spcPct val="0"/>
                </a:spcAft>
                <a:defRPr kern="1200">
                  <a:solidFill>
                    <a:schemeClr val="tx1"/>
                  </a:solidFill>
                  <a:latin typeface="Arial" charset="0"/>
                  <a:ea typeface="ヒラギノ角ゴ Pro W3" charset="0"/>
                  <a:cs typeface="+mn-cs"/>
                </a:defRPr>
              </a:lvl2pPr>
              <a:lvl3pPr marL="914400" algn="l" rtl="0" fontAlgn="base">
                <a:spcBef>
                  <a:spcPct val="0"/>
                </a:spcBef>
                <a:spcAft>
                  <a:spcPct val="0"/>
                </a:spcAft>
                <a:defRPr kern="1200">
                  <a:solidFill>
                    <a:schemeClr val="tx1"/>
                  </a:solidFill>
                  <a:latin typeface="Arial" charset="0"/>
                  <a:ea typeface="ヒラギノ角ゴ Pro W3" charset="0"/>
                  <a:cs typeface="+mn-cs"/>
                </a:defRPr>
              </a:lvl3pPr>
              <a:lvl4pPr marL="1371600" algn="l" rtl="0" fontAlgn="base">
                <a:spcBef>
                  <a:spcPct val="0"/>
                </a:spcBef>
                <a:spcAft>
                  <a:spcPct val="0"/>
                </a:spcAft>
                <a:defRPr kern="1200">
                  <a:solidFill>
                    <a:schemeClr val="tx1"/>
                  </a:solidFill>
                  <a:latin typeface="Arial" charset="0"/>
                  <a:ea typeface="ヒラギノ角ゴ Pro W3" charset="0"/>
                  <a:cs typeface="+mn-cs"/>
                </a:defRPr>
              </a:lvl4pPr>
              <a:lvl5pPr marL="1828800" algn="l" rtl="0" fontAlgn="base">
                <a:spcBef>
                  <a:spcPct val="0"/>
                </a:spcBef>
                <a:spcAft>
                  <a:spcPct val="0"/>
                </a:spcAft>
                <a:defRPr kern="1200">
                  <a:solidFill>
                    <a:schemeClr val="tx1"/>
                  </a:solidFill>
                  <a:latin typeface="Arial" charset="0"/>
                  <a:ea typeface="ヒラギノ角ゴ Pro W3" charset="0"/>
                  <a:cs typeface="+mn-cs"/>
                </a:defRPr>
              </a:lvl5pPr>
              <a:lvl6pPr marL="2286000" algn="l" defTabSz="457200" rtl="0" eaLnBrk="1" latinLnBrk="0" hangingPunct="1">
                <a:defRPr kern="1200">
                  <a:solidFill>
                    <a:schemeClr val="tx1"/>
                  </a:solidFill>
                  <a:latin typeface="Arial" charset="0"/>
                  <a:ea typeface="ヒラギノ角ゴ Pro W3" charset="0"/>
                  <a:cs typeface="+mn-cs"/>
                </a:defRPr>
              </a:lvl6pPr>
              <a:lvl7pPr marL="2743200" algn="l" defTabSz="457200" rtl="0" eaLnBrk="1" latinLnBrk="0" hangingPunct="1">
                <a:defRPr kern="1200">
                  <a:solidFill>
                    <a:schemeClr val="tx1"/>
                  </a:solidFill>
                  <a:latin typeface="Arial" charset="0"/>
                  <a:ea typeface="ヒラギノ角ゴ Pro W3" charset="0"/>
                  <a:cs typeface="+mn-cs"/>
                </a:defRPr>
              </a:lvl7pPr>
              <a:lvl8pPr marL="3200400" algn="l" defTabSz="457200" rtl="0" eaLnBrk="1" latinLnBrk="0" hangingPunct="1">
                <a:defRPr kern="1200">
                  <a:solidFill>
                    <a:schemeClr val="tx1"/>
                  </a:solidFill>
                  <a:latin typeface="Arial" charset="0"/>
                  <a:ea typeface="ヒラギノ角ゴ Pro W3" charset="0"/>
                  <a:cs typeface="+mn-cs"/>
                </a:defRPr>
              </a:lvl8pPr>
              <a:lvl9pPr marL="3657600" algn="l" defTabSz="457200" rtl="0" eaLnBrk="1" latinLnBrk="0" hangingPunct="1">
                <a:defRPr kern="1200">
                  <a:solidFill>
                    <a:schemeClr val="tx1"/>
                  </a:solidFill>
                  <a:latin typeface="Arial" charset="0"/>
                  <a:ea typeface="ヒラギノ角ゴ Pro W3" charset="0"/>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charset="0"/>
                  <a:cs typeface="+mn-cs"/>
                  <a:sym typeface="Arial"/>
                </a:rPr>
                <a:t>100.0</a:t>
              </a:r>
            </a:p>
          </p:txBody>
        </p:sp>
        <p:sp>
          <p:nvSpPr>
            <p:cNvPr id="33" name="TextBox 30">
              <a:extLst>
                <a:ext uri="{FF2B5EF4-FFF2-40B4-BE49-F238E27FC236}">
                  <a16:creationId xmlns:a16="http://schemas.microsoft.com/office/drawing/2014/main" id="{2E33BD2C-D54E-D033-D751-34AF8CFD3EAB}"/>
                </a:ext>
              </a:extLst>
            </p:cNvPr>
            <p:cNvSpPr txBox="1"/>
            <p:nvPr/>
          </p:nvSpPr>
          <p:spPr>
            <a:xfrm>
              <a:off x="8609857" y="2284938"/>
              <a:ext cx="555134" cy="337858"/>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ヒラギノ角ゴ Pro W3" charset="0"/>
                  <a:cs typeface="+mn-cs"/>
                </a:defRPr>
              </a:lvl1pPr>
              <a:lvl2pPr marL="457200" algn="l" rtl="0" fontAlgn="base">
                <a:spcBef>
                  <a:spcPct val="0"/>
                </a:spcBef>
                <a:spcAft>
                  <a:spcPct val="0"/>
                </a:spcAft>
                <a:defRPr kern="1200">
                  <a:solidFill>
                    <a:schemeClr val="tx1"/>
                  </a:solidFill>
                  <a:latin typeface="Arial" charset="0"/>
                  <a:ea typeface="ヒラギノ角ゴ Pro W3" charset="0"/>
                  <a:cs typeface="+mn-cs"/>
                </a:defRPr>
              </a:lvl2pPr>
              <a:lvl3pPr marL="914400" algn="l" rtl="0" fontAlgn="base">
                <a:spcBef>
                  <a:spcPct val="0"/>
                </a:spcBef>
                <a:spcAft>
                  <a:spcPct val="0"/>
                </a:spcAft>
                <a:defRPr kern="1200">
                  <a:solidFill>
                    <a:schemeClr val="tx1"/>
                  </a:solidFill>
                  <a:latin typeface="Arial" charset="0"/>
                  <a:ea typeface="ヒラギノ角ゴ Pro W3" charset="0"/>
                  <a:cs typeface="+mn-cs"/>
                </a:defRPr>
              </a:lvl3pPr>
              <a:lvl4pPr marL="1371600" algn="l" rtl="0" fontAlgn="base">
                <a:spcBef>
                  <a:spcPct val="0"/>
                </a:spcBef>
                <a:spcAft>
                  <a:spcPct val="0"/>
                </a:spcAft>
                <a:defRPr kern="1200">
                  <a:solidFill>
                    <a:schemeClr val="tx1"/>
                  </a:solidFill>
                  <a:latin typeface="Arial" charset="0"/>
                  <a:ea typeface="ヒラギノ角ゴ Pro W3" charset="0"/>
                  <a:cs typeface="+mn-cs"/>
                </a:defRPr>
              </a:lvl4pPr>
              <a:lvl5pPr marL="1828800" algn="l" rtl="0" fontAlgn="base">
                <a:spcBef>
                  <a:spcPct val="0"/>
                </a:spcBef>
                <a:spcAft>
                  <a:spcPct val="0"/>
                </a:spcAft>
                <a:defRPr kern="1200">
                  <a:solidFill>
                    <a:schemeClr val="tx1"/>
                  </a:solidFill>
                  <a:latin typeface="Arial" charset="0"/>
                  <a:ea typeface="ヒラギノ角ゴ Pro W3" charset="0"/>
                  <a:cs typeface="+mn-cs"/>
                </a:defRPr>
              </a:lvl5pPr>
              <a:lvl6pPr marL="2286000" algn="l" defTabSz="457200" rtl="0" eaLnBrk="1" latinLnBrk="0" hangingPunct="1">
                <a:defRPr kern="1200">
                  <a:solidFill>
                    <a:schemeClr val="tx1"/>
                  </a:solidFill>
                  <a:latin typeface="Arial" charset="0"/>
                  <a:ea typeface="ヒラギノ角ゴ Pro W3" charset="0"/>
                  <a:cs typeface="+mn-cs"/>
                </a:defRPr>
              </a:lvl6pPr>
              <a:lvl7pPr marL="2743200" algn="l" defTabSz="457200" rtl="0" eaLnBrk="1" latinLnBrk="0" hangingPunct="1">
                <a:defRPr kern="1200">
                  <a:solidFill>
                    <a:schemeClr val="tx1"/>
                  </a:solidFill>
                  <a:latin typeface="Arial" charset="0"/>
                  <a:ea typeface="ヒラギノ角ゴ Pro W3" charset="0"/>
                  <a:cs typeface="+mn-cs"/>
                </a:defRPr>
              </a:lvl7pPr>
              <a:lvl8pPr marL="3200400" algn="l" defTabSz="457200" rtl="0" eaLnBrk="1" latinLnBrk="0" hangingPunct="1">
                <a:defRPr kern="1200">
                  <a:solidFill>
                    <a:schemeClr val="tx1"/>
                  </a:solidFill>
                  <a:latin typeface="Arial" charset="0"/>
                  <a:ea typeface="ヒラギノ角ゴ Pro W3" charset="0"/>
                  <a:cs typeface="+mn-cs"/>
                </a:defRPr>
              </a:lvl8pPr>
              <a:lvl9pPr marL="3657600" algn="l" defTabSz="457200" rtl="0" eaLnBrk="1" latinLnBrk="0" hangingPunct="1">
                <a:defRPr kern="1200">
                  <a:solidFill>
                    <a:schemeClr val="tx1"/>
                  </a:solidFill>
                  <a:latin typeface="Arial" charset="0"/>
                  <a:ea typeface="ヒラギノ角ゴ Pro W3" charset="0"/>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r>
                <a:rPr kumimoji="0" lang="en-US" sz="1100" b="1" i="1" u="none" strike="noStrike" kern="1200" cap="none" spc="0" normalizeH="0" baseline="0" noProof="0">
                  <a:ln>
                    <a:noFill/>
                  </a:ln>
                  <a:solidFill>
                    <a:srgbClr val="212121">
                      <a:lumMod val="90000"/>
                      <a:lumOff val="10000"/>
                    </a:srgbClr>
                  </a:solidFill>
                  <a:effectLst/>
                  <a:uLnTx/>
                  <a:uFillTx/>
                  <a:latin typeface="Arial" charset="0"/>
                  <a:cs typeface="+mn-cs"/>
                  <a:sym typeface="Arial"/>
                </a:rPr>
                <a:t>100.0</a:t>
              </a:r>
            </a:p>
          </p:txBody>
        </p:sp>
      </p:grpSp>
      <p:grpSp>
        <p:nvGrpSpPr>
          <p:cNvPr id="41" name="Group 5">
            <a:extLst>
              <a:ext uri="{FF2B5EF4-FFF2-40B4-BE49-F238E27FC236}">
                <a16:creationId xmlns:a16="http://schemas.microsoft.com/office/drawing/2014/main" id="{9BD61CA4-A43B-FCD5-CB5D-63E9D2AEF7F4}"/>
              </a:ext>
            </a:extLst>
          </p:cNvPr>
          <p:cNvGrpSpPr/>
          <p:nvPr/>
        </p:nvGrpSpPr>
        <p:grpSpPr>
          <a:xfrm>
            <a:off x="8793007" y="4832632"/>
            <a:ext cx="2971464" cy="1015663"/>
            <a:chOff x="10003848" y="702159"/>
            <a:chExt cx="2971464" cy="1015664"/>
          </a:xfrm>
        </p:grpSpPr>
        <p:grpSp>
          <p:nvGrpSpPr>
            <p:cNvPr id="42" name="Group 10">
              <a:extLst>
                <a:ext uri="{FF2B5EF4-FFF2-40B4-BE49-F238E27FC236}">
                  <a16:creationId xmlns:a16="http://schemas.microsoft.com/office/drawing/2014/main" id="{2878FBB2-62E3-D893-4A97-BA6051BB4EDB}"/>
                </a:ext>
              </a:extLst>
            </p:cNvPr>
            <p:cNvGrpSpPr/>
            <p:nvPr/>
          </p:nvGrpSpPr>
          <p:grpSpPr>
            <a:xfrm>
              <a:off x="10025285" y="702159"/>
              <a:ext cx="2950027" cy="1015664"/>
              <a:chOff x="3347445" y="6986201"/>
              <a:chExt cx="2950027" cy="1015664"/>
            </a:xfrm>
          </p:grpSpPr>
          <p:sp>
            <p:nvSpPr>
              <p:cNvPr id="52" name="Rectangle 13">
                <a:extLst>
                  <a:ext uri="{FF2B5EF4-FFF2-40B4-BE49-F238E27FC236}">
                    <a16:creationId xmlns:a16="http://schemas.microsoft.com/office/drawing/2014/main" id="{F392E2AC-9736-DC9C-12E9-D37283E3571A}"/>
                  </a:ext>
                </a:extLst>
              </p:cNvPr>
              <p:cNvSpPr>
                <a:spLocks noChangeAspect="1"/>
              </p:cNvSpPr>
              <p:nvPr/>
            </p:nvSpPr>
            <p:spPr>
              <a:xfrm>
                <a:off x="3347445" y="7047418"/>
                <a:ext cx="155448" cy="156967"/>
              </a:xfrm>
              <a:prstGeom prst="rect">
                <a:avLst/>
              </a:prstGeom>
              <a:solidFill>
                <a:srgbClr val="A4620B"/>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457200" rtl="0" eaLnBrk="1" latinLnBrk="0" hangingPunct="1">
                  <a:defRPr kern="1200">
                    <a:solidFill>
                      <a:schemeClr val="lt1"/>
                    </a:solidFill>
                    <a:latin typeface="+mn-lt"/>
                    <a:ea typeface="+mn-ea"/>
                    <a:cs typeface="+mn-cs"/>
                  </a:defRPr>
                </a:lvl6pPr>
                <a:lvl7pPr marL="2743200" algn="l" defTabSz="457200" rtl="0" eaLnBrk="1" latinLnBrk="0" hangingPunct="1">
                  <a:defRPr kern="1200">
                    <a:solidFill>
                      <a:schemeClr val="lt1"/>
                    </a:solidFill>
                    <a:latin typeface="+mn-lt"/>
                    <a:ea typeface="+mn-ea"/>
                    <a:cs typeface="+mn-cs"/>
                  </a:defRPr>
                </a:lvl7pPr>
                <a:lvl8pPr marL="3200400" algn="l" defTabSz="457200" rtl="0" eaLnBrk="1" latinLnBrk="0" hangingPunct="1">
                  <a:defRPr kern="1200">
                    <a:solidFill>
                      <a:schemeClr val="lt1"/>
                    </a:solidFill>
                    <a:latin typeface="+mn-lt"/>
                    <a:ea typeface="+mn-ea"/>
                    <a:cs typeface="+mn-cs"/>
                  </a:defRPr>
                </a:lvl8pPr>
                <a:lvl9pPr marL="3657600" algn="l" defTabSz="457200" rtl="0" eaLnBrk="1" latinLnBrk="0" hangingPunct="1">
                  <a:defRPr kern="1200">
                    <a:solidFill>
                      <a:schemeClr val="lt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mn-cs"/>
                  <a:sym typeface="Arial"/>
                </a:endParaRPr>
              </a:p>
            </p:txBody>
          </p:sp>
          <p:sp>
            <p:nvSpPr>
              <p:cNvPr id="86" name="TextBox 25">
                <a:extLst>
                  <a:ext uri="{FF2B5EF4-FFF2-40B4-BE49-F238E27FC236}">
                    <a16:creationId xmlns:a16="http://schemas.microsoft.com/office/drawing/2014/main" id="{0D1A2C29-72B7-3486-3808-1DA22EA9BF66}"/>
                  </a:ext>
                </a:extLst>
              </p:cNvPr>
              <p:cNvSpPr txBox="1">
                <a:spLocks noChangeArrowheads="1"/>
              </p:cNvSpPr>
              <p:nvPr/>
            </p:nvSpPr>
            <p:spPr bwMode="auto">
              <a:xfrm>
                <a:off x="3487792" y="6986201"/>
                <a:ext cx="2809680" cy="1015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kern="1200">
                    <a:solidFill>
                      <a:schemeClr val="tx1"/>
                    </a:solidFill>
                    <a:latin typeface="Arial" panose="020B0604020202020204" pitchFamily="34" charset="0"/>
                    <a:ea typeface="ヒラギノ角ゴ Pro W3" charset="0"/>
                    <a:cs typeface="+mn-cs"/>
                  </a:defRPr>
                </a:lvl1pPr>
                <a:lvl2pPr marL="742950" indent="-285750" algn="l" rtl="0" fontAlgn="base">
                  <a:spcBef>
                    <a:spcPct val="0"/>
                  </a:spcBef>
                  <a:spcAft>
                    <a:spcPct val="0"/>
                  </a:spcAft>
                  <a:defRPr kern="1200">
                    <a:solidFill>
                      <a:schemeClr val="tx1"/>
                    </a:solidFill>
                    <a:latin typeface="Arial" panose="020B0604020202020204" pitchFamily="34" charset="0"/>
                    <a:ea typeface="ヒラギノ角ゴ Pro W3" charset="0"/>
                    <a:cs typeface="+mn-cs"/>
                  </a:defRPr>
                </a:lvl2pPr>
                <a:lvl3pPr marL="1143000" indent="-228600" algn="l" rtl="0" fontAlgn="base">
                  <a:spcBef>
                    <a:spcPct val="0"/>
                  </a:spcBef>
                  <a:spcAft>
                    <a:spcPct val="0"/>
                  </a:spcAft>
                  <a:defRPr kern="1200">
                    <a:solidFill>
                      <a:schemeClr val="tx1"/>
                    </a:solidFill>
                    <a:latin typeface="Arial" panose="020B0604020202020204" pitchFamily="34" charset="0"/>
                    <a:ea typeface="ヒラギノ角ゴ Pro W3" charset="0"/>
                    <a:cs typeface="+mn-cs"/>
                  </a:defRPr>
                </a:lvl3pPr>
                <a:lvl4pPr marL="1600200" indent="-228600" algn="l" rtl="0" fontAlgn="base">
                  <a:spcBef>
                    <a:spcPct val="0"/>
                  </a:spcBef>
                  <a:spcAft>
                    <a:spcPct val="0"/>
                  </a:spcAft>
                  <a:defRPr kern="1200">
                    <a:solidFill>
                      <a:schemeClr val="tx1"/>
                    </a:solidFill>
                    <a:latin typeface="Arial" panose="020B0604020202020204" pitchFamily="34" charset="0"/>
                    <a:ea typeface="ヒラギノ角ゴ Pro W3" charset="0"/>
                    <a:cs typeface="+mn-cs"/>
                  </a:defRPr>
                </a:lvl4pPr>
                <a:lvl5pPr marL="2057400" indent="-228600" algn="l" rtl="0" fontAlgn="base">
                  <a:spcBef>
                    <a:spcPct val="0"/>
                  </a:spcBef>
                  <a:spcAft>
                    <a:spcPct val="0"/>
                  </a:spcAft>
                  <a:defRPr kern="1200">
                    <a:solidFill>
                      <a:schemeClr val="tx1"/>
                    </a:solidFill>
                    <a:latin typeface="Arial" panose="020B0604020202020204" pitchFamily="34" charset="0"/>
                    <a:ea typeface="ヒラギノ角ゴ Pro W3" charset="0"/>
                    <a:cs typeface="+mn-cs"/>
                  </a:defRPr>
                </a:lvl5pPr>
                <a:lvl6pPr marL="2514600" indent="-228600" algn="l" defTabSz="457200" rtl="0" eaLnBrk="0" fontAlgn="base" latinLnBrk="0" hangingPunct="0">
                  <a:spcBef>
                    <a:spcPct val="0"/>
                  </a:spcBef>
                  <a:spcAft>
                    <a:spcPct val="0"/>
                  </a:spcAft>
                  <a:defRPr kern="1200">
                    <a:solidFill>
                      <a:schemeClr val="tx1"/>
                    </a:solidFill>
                    <a:latin typeface="Arial" panose="020B0604020202020204" pitchFamily="34" charset="0"/>
                    <a:ea typeface="ヒラギノ角ゴ Pro W3" charset="0"/>
                    <a:cs typeface="+mn-cs"/>
                  </a:defRPr>
                </a:lvl6pPr>
                <a:lvl7pPr marL="2971800" indent="-228600" algn="l" defTabSz="457200" rtl="0" eaLnBrk="0" fontAlgn="base" latinLnBrk="0" hangingPunct="0">
                  <a:spcBef>
                    <a:spcPct val="0"/>
                  </a:spcBef>
                  <a:spcAft>
                    <a:spcPct val="0"/>
                  </a:spcAft>
                  <a:defRPr kern="1200">
                    <a:solidFill>
                      <a:schemeClr val="tx1"/>
                    </a:solidFill>
                    <a:latin typeface="Arial" panose="020B0604020202020204" pitchFamily="34" charset="0"/>
                    <a:ea typeface="ヒラギノ角ゴ Pro W3" charset="0"/>
                    <a:cs typeface="+mn-cs"/>
                  </a:defRPr>
                </a:lvl7pPr>
                <a:lvl8pPr marL="3429000" indent="-228600" algn="l" defTabSz="457200" rtl="0" eaLnBrk="0" fontAlgn="base" latinLnBrk="0" hangingPunct="0">
                  <a:spcBef>
                    <a:spcPct val="0"/>
                  </a:spcBef>
                  <a:spcAft>
                    <a:spcPct val="0"/>
                  </a:spcAft>
                  <a:defRPr kern="1200">
                    <a:solidFill>
                      <a:schemeClr val="tx1"/>
                    </a:solidFill>
                    <a:latin typeface="Arial" panose="020B0604020202020204" pitchFamily="34" charset="0"/>
                    <a:ea typeface="ヒラギノ角ゴ Pro W3" charset="0"/>
                    <a:cs typeface="+mn-cs"/>
                  </a:defRPr>
                </a:lvl8pPr>
                <a:lvl9pPr marL="3886200" indent="-228600" algn="l" defTabSz="457200" rtl="0" eaLnBrk="0" fontAlgn="base" latinLnBrk="0" hangingPunct="0">
                  <a:spcBef>
                    <a:spcPct val="0"/>
                  </a:spcBef>
                  <a:spcAft>
                    <a:spcPct val="0"/>
                  </a:spcAft>
                  <a:defRPr kern="1200">
                    <a:solidFill>
                      <a:schemeClr val="tx1"/>
                    </a:solidFill>
                    <a:latin typeface="Arial" panose="020B0604020202020204" pitchFamily="34" charset="0"/>
                    <a:ea typeface="ヒラギノ角ゴ Pro W3" charset="0"/>
                    <a:cs typeface="+mn-cs"/>
                  </a:defRPr>
                </a:lvl9p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212121"/>
                    </a:solidFill>
                    <a:effectLst/>
                    <a:uLnTx/>
                    <a:uFillTx/>
                    <a:latin typeface="Arial" panose="020B0604020202020204" pitchFamily="34" charset="0"/>
                    <a:cs typeface="+mn-cs"/>
                    <a:sym typeface="Arial"/>
                  </a:rPr>
                  <a:t>Continued TZP MTD (10 mg or 15 mg)</a:t>
                </a:r>
              </a:p>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212121"/>
                    </a:solidFill>
                    <a:effectLst/>
                    <a:uLnTx/>
                    <a:uFillTx/>
                    <a:latin typeface="Arial" panose="020B0604020202020204" pitchFamily="34" charset="0"/>
                    <a:cs typeface="+mn-cs"/>
                    <a:sym typeface="Arial"/>
                  </a:rPr>
                  <a:t>Reduced to TZP 5 mg</a:t>
                </a:r>
              </a:p>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212121"/>
                    </a:solidFill>
                    <a:effectLst/>
                    <a:uLnTx/>
                    <a:uFillTx/>
                    <a:latin typeface="Arial" panose="020B0604020202020204" pitchFamily="34" charset="0"/>
                    <a:cs typeface="+mn-cs"/>
                    <a:sym typeface="Arial"/>
                  </a:rPr>
                  <a:t>Switched to PBO</a:t>
                </a:r>
              </a:p>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212121"/>
                    </a:solidFill>
                    <a:effectLst/>
                    <a:uLnTx/>
                    <a:uFillTx/>
                    <a:latin typeface="Arial" panose="020B0604020202020204" pitchFamily="34" charset="0"/>
                    <a:cs typeface="+mn-cs"/>
                    <a:sym typeface="Arial"/>
                  </a:rPr>
                  <a:t>With WOCF imputation</a:t>
                </a:r>
              </a:p>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212121"/>
                    </a:solidFill>
                    <a:effectLst/>
                    <a:uLnTx/>
                    <a:uFillTx/>
                    <a:latin typeface="Arial" panose="020B0604020202020204" pitchFamily="34" charset="0"/>
                    <a:cs typeface="+mn-cs"/>
                    <a:sym typeface="Arial"/>
                  </a:rPr>
                  <a:t>Without WOCF imputation </a:t>
                </a:r>
              </a:p>
            </p:txBody>
          </p:sp>
          <p:sp>
            <p:nvSpPr>
              <p:cNvPr id="96" name="Rectangle 15">
                <a:extLst>
                  <a:ext uri="{FF2B5EF4-FFF2-40B4-BE49-F238E27FC236}">
                    <a16:creationId xmlns:a16="http://schemas.microsoft.com/office/drawing/2014/main" id="{8D283527-0370-10FC-310E-D29C69303534}"/>
                  </a:ext>
                </a:extLst>
              </p:cNvPr>
              <p:cNvSpPr>
                <a:spLocks noChangeAspect="1"/>
              </p:cNvSpPr>
              <p:nvPr/>
            </p:nvSpPr>
            <p:spPr>
              <a:xfrm>
                <a:off x="3347445" y="7230882"/>
                <a:ext cx="155448" cy="156967"/>
              </a:xfrm>
              <a:prstGeom prst="rect">
                <a:avLst/>
              </a:prstGeom>
              <a:solidFill>
                <a:srgbClr val="EDBEAE"/>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457200" rtl="0" eaLnBrk="1" latinLnBrk="0" hangingPunct="1">
                  <a:defRPr kern="1200">
                    <a:solidFill>
                      <a:schemeClr val="lt1"/>
                    </a:solidFill>
                    <a:latin typeface="+mn-lt"/>
                    <a:ea typeface="+mn-ea"/>
                    <a:cs typeface="+mn-cs"/>
                  </a:defRPr>
                </a:lvl6pPr>
                <a:lvl7pPr marL="2743200" algn="l" defTabSz="457200" rtl="0" eaLnBrk="1" latinLnBrk="0" hangingPunct="1">
                  <a:defRPr kern="1200">
                    <a:solidFill>
                      <a:schemeClr val="lt1"/>
                    </a:solidFill>
                    <a:latin typeface="+mn-lt"/>
                    <a:ea typeface="+mn-ea"/>
                    <a:cs typeface="+mn-cs"/>
                  </a:defRPr>
                </a:lvl7pPr>
                <a:lvl8pPr marL="3200400" algn="l" defTabSz="457200" rtl="0" eaLnBrk="1" latinLnBrk="0" hangingPunct="1">
                  <a:defRPr kern="1200">
                    <a:solidFill>
                      <a:schemeClr val="lt1"/>
                    </a:solidFill>
                    <a:latin typeface="+mn-lt"/>
                    <a:ea typeface="+mn-ea"/>
                    <a:cs typeface="+mn-cs"/>
                  </a:defRPr>
                </a:lvl8pPr>
                <a:lvl9pPr marL="3657600" algn="l" defTabSz="457200" rtl="0" eaLnBrk="1" latinLnBrk="0" hangingPunct="1">
                  <a:defRPr kern="1200">
                    <a:solidFill>
                      <a:schemeClr val="lt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mn-cs"/>
                  <a:sym typeface="Arial"/>
                </a:endParaRPr>
              </a:p>
            </p:txBody>
          </p:sp>
          <p:sp>
            <p:nvSpPr>
              <p:cNvPr id="98" name="Rectangle 16">
                <a:extLst>
                  <a:ext uri="{FF2B5EF4-FFF2-40B4-BE49-F238E27FC236}">
                    <a16:creationId xmlns:a16="http://schemas.microsoft.com/office/drawing/2014/main" id="{A97FE62D-3A2E-4105-DDE6-CAF06F7345A9}"/>
                  </a:ext>
                </a:extLst>
              </p:cNvPr>
              <p:cNvSpPr>
                <a:spLocks noChangeAspect="1"/>
              </p:cNvSpPr>
              <p:nvPr/>
            </p:nvSpPr>
            <p:spPr>
              <a:xfrm>
                <a:off x="3347445" y="7410136"/>
                <a:ext cx="155448" cy="156967"/>
              </a:xfrm>
              <a:prstGeom prst="rect">
                <a:avLst/>
              </a:prstGeom>
              <a:solidFill>
                <a:srgbClr val="B19581"/>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457200" rtl="0" eaLnBrk="1" latinLnBrk="0" hangingPunct="1">
                  <a:defRPr kern="1200">
                    <a:solidFill>
                      <a:schemeClr val="lt1"/>
                    </a:solidFill>
                    <a:latin typeface="+mn-lt"/>
                    <a:ea typeface="+mn-ea"/>
                    <a:cs typeface="+mn-cs"/>
                  </a:defRPr>
                </a:lvl6pPr>
                <a:lvl7pPr marL="2743200" algn="l" defTabSz="457200" rtl="0" eaLnBrk="1" latinLnBrk="0" hangingPunct="1">
                  <a:defRPr kern="1200">
                    <a:solidFill>
                      <a:schemeClr val="lt1"/>
                    </a:solidFill>
                    <a:latin typeface="+mn-lt"/>
                    <a:ea typeface="+mn-ea"/>
                    <a:cs typeface="+mn-cs"/>
                  </a:defRPr>
                </a:lvl7pPr>
                <a:lvl8pPr marL="3200400" algn="l" defTabSz="457200" rtl="0" eaLnBrk="1" latinLnBrk="0" hangingPunct="1">
                  <a:defRPr kern="1200">
                    <a:solidFill>
                      <a:schemeClr val="lt1"/>
                    </a:solidFill>
                    <a:latin typeface="+mn-lt"/>
                    <a:ea typeface="+mn-ea"/>
                    <a:cs typeface="+mn-cs"/>
                  </a:defRPr>
                </a:lvl8pPr>
                <a:lvl9pPr marL="3657600" algn="l" defTabSz="457200" rtl="0" eaLnBrk="1" latinLnBrk="0" hangingPunct="1">
                  <a:defRPr kern="1200">
                    <a:solidFill>
                      <a:schemeClr val="lt1"/>
                    </a:solidFill>
                    <a:latin typeface="+mn-lt"/>
                    <a:ea typeface="+mn-ea"/>
                    <a:cs typeface="+mn-cs"/>
                  </a:defRPr>
                </a:lvl9pPr>
              </a:lstStyle>
              <a:p>
                <a:pPr marL="0" marR="0" lvl="0" indent="0" algn="ctr" defTabSz="914377"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rial"/>
                  <a:ea typeface="+mn-ea"/>
                  <a:cs typeface="+mn-cs"/>
                  <a:sym typeface="Arial"/>
                </a:endParaRPr>
              </a:p>
            </p:txBody>
          </p:sp>
        </p:grpSp>
        <p:cxnSp>
          <p:nvCxnSpPr>
            <p:cNvPr id="43" name="Straight Connector 11">
              <a:extLst>
                <a:ext uri="{FF2B5EF4-FFF2-40B4-BE49-F238E27FC236}">
                  <a16:creationId xmlns:a16="http://schemas.microsoft.com/office/drawing/2014/main" id="{24F461D1-5237-3171-90D6-AA51E6721F67}"/>
                </a:ext>
              </a:extLst>
            </p:cNvPr>
            <p:cNvCxnSpPr/>
            <p:nvPr/>
          </p:nvCxnSpPr>
          <p:spPr>
            <a:xfrm flipH="1">
              <a:off x="10003848" y="1382799"/>
              <a:ext cx="18288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12">
              <a:extLst>
                <a:ext uri="{FF2B5EF4-FFF2-40B4-BE49-F238E27FC236}">
                  <a16:creationId xmlns:a16="http://schemas.microsoft.com/office/drawing/2014/main" id="{B69A519B-E738-1121-C16A-85A5C1B0D53D}"/>
                </a:ext>
              </a:extLst>
            </p:cNvPr>
            <p:cNvCxnSpPr/>
            <p:nvPr/>
          </p:nvCxnSpPr>
          <p:spPr>
            <a:xfrm flipH="1">
              <a:off x="10005153" y="1564371"/>
              <a:ext cx="182880" cy="0"/>
            </a:xfrm>
            <a:prstGeom prst="line">
              <a:avLst/>
            </a:prstGeom>
            <a:ln w="38100">
              <a:solidFill>
                <a:schemeClr val="tx1"/>
              </a:solidFill>
              <a:prstDash val="sysDot"/>
            </a:ln>
          </p:spPr>
          <p:style>
            <a:lnRef idx="1">
              <a:schemeClr val="accent1"/>
            </a:lnRef>
            <a:fillRef idx="0">
              <a:schemeClr val="accent1"/>
            </a:fillRef>
            <a:effectRef idx="0">
              <a:schemeClr val="accent1"/>
            </a:effectRef>
            <a:fontRef idx="minor">
              <a:schemeClr val="tx1"/>
            </a:fontRef>
          </p:style>
        </p:cxnSp>
      </p:grpSp>
      <p:sp>
        <p:nvSpPr>
          <p:cNvPr id="99" name="CasellaDiTesto 98">
            <a:extLst>
              <a:ext uri="{FF2B5EF4-FFF2-40B4-BE49-F238E27FC236}">
                <a16:creationId xmlns:a16="http://schemas.microsoft.com/office/drawing/2014/main" id="{741916DE-3C73-E61E-8151-ED19D73500DB}"/>
              </a:ext>
            </a:extLst>
          </p:cNvPr>
          <p:cNvSpPr txBox="1"/>
          <p:nvPr/>
        </p:nvSpPr>
        <p:spPr>
          <a:xfrm>
            <a:off x="153183" y="6438417"/>
            <a:ext cx="361753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200" b="1"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Horn DB </a:t>
            </a:r>
            <a:r>
              <a:rPr kumimoji="0" lang="it-IT" sz="1200" b="0" i="1"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et al</a:t>
            </a:r>
            <a:r>
              <a:rPr kumimoji="0" lang="it-IT" sz="1200" b="0"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it-IT" sz="1200" b="1"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Lancet, 2026</a:t>
            </a:r>
            <a:r>
              <a:rPr kumimoji="0" lang="it-IT" sz="1200" b="0"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 407(10545):2305-2318. </a:t>
            </a:r>
            <a:endParaRPr kumimoji="0" lang="it-IT" sz="12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982D303B-A681-0B56-F67E-25FD0B599163}"/>
              </a:ext>
            </a:extLst>
          </p:cNvPr>
          <p:cNvSpPr txBox="1"/>
          <p:nvPr/>
        </p:nvSpPr>
        <p:spPr>
          <a:xfrm>
            <a:off x="9680797" y="3093291"/>
            <a:ext cx="164500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400" b="1" i="1" u="none" strike="noStrike" kern="1200" cap="none" spc="0" normalizeH="0" baseline="0" noProof="0">
                <a:ln>
                  <a:noFill/>
                </a:ln>
                <a:solidFill>
                  <a:srgbClr val="EDBDAD"/>
                </a:solidFill>
                <a:effectLst/>
                <a:uLnTx/>
                <a:uFillTx/>
                <a:latin typeface="Aptos" panose="02110004020202020204"/>
                <a:ea typeface="+mn-ea"/>
                <a:cs typeface="+mn-cs"/>
              </a:rPr>
              <a:t>TZD: 5 MG </a:t>
            </a:r>
            <a:endParaRPr kumimoji="0" lang="en-US" sz="2400" b="1" i="1" u="none" strike="noStrike" kern="1200" cap="none" spc="0" normalizeH="0" baseline="0" noProof="0">
              <a:ln>
                <a:noFill/>
              </a:ln>
              <a:solidFill>
                <a:srgbClr val="EDBDAD"/>
              </a:solidFill>
              <a:effectLst/>
              <a:uLnTx/>
              <a:uFillTx/>
              <a:latin typeface="Aptos" panose="02110004020202020204"/>
              <a:ea typeface="+mn-ea"/>
              <a:cs typeface="+mn-cs"/>
            </a:endParaRPr>
          </a:p>
        </p:txBody>
      </p:sp>
      <p:sp>
        <p:nvSpPr>
          <p:cNvPr id="5" name="TextBox 4">
            <a:extLst>
              <a:ext uri="{FF2B5EF4-FFF2-40B4-BE49-F238E27FC236}">
                <a16:creationId xmlns:a16="http://schemas.microsoft.com/office/drawing/2014/main" id="{A491286D-A1A7-FF35-339E-1D135E18C9C4}"/>
              </a:ext>
            </a:extLst>
          </p:cNvPr>
          <p:cNvSpPr txBox="1"/>
          <p:nvPr/>
        </p:nvSpPr>
        <p:spPr>
          <a:xfrm>
            <a:off x="9691026" y="2458687"/>
            <a:ext cx="150714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400" b="1" i="1" u="none" strike="noStrike" kern="1200" cap="none" spc="0" normalizeH="0" baseline="0" noProof="0">
                <a:ln>
                  <a:noFill/>
                </a:ln>
                <a:solidFill>
                  <a:srgbClr val="A4620B"/>
                </a:solidFill>
                <a:effectLst/>
                <a:uLnTx/>
                <a:uFillTx/>
                <a:latin typeface="Aptos" panose="02110004020202020204"/>
                <a:ea typeface="+mn-ea"/>
                <a:cs typeface="+mn-cs"/>
              </a:rPr>
              <a:t>TZD :MTD</a:t>
            </a:r>
            <a:endParaRPr kumimoji="0" lang="en-US" sz="2400" b="1" i="1" u="none" strike="noStrike" kern="1200" cap="none" spc="0" normalizeH="0" baseline="0" noProof="0">
              <a:ln>
                <a:noFill/>
              </a:ln>
              <a:solidFill>
                <a:srgbClr val="A4620B"/>
              </a:solidFill>
              <a:effectLst/>
              <a:uLnTx/>
              <a:uFillTx/>
              <a:latin typeface="Aptos" panose="02110004020202020204"/>
              <a:ea typeface="+mn-ea"/>
              <a:cs typeface="+mn-cs"/>
            </a:endParaRPr>
          </a:p>
        </p:txBody>
      </p:sp>
      <p:sp>
        <p:nvSpPr>
          <p:cNvPr id="4" name="Rectangle 3">
            <a:extLst>
              <a:ext uri="{FF2B5EF4-FFF2-40B4-BE49-F238E27FC236}">
                <a16:creationId xmlns:a16="http://schemas.microsoft.com/office/drawing/2014/main" id="{5EA8B88E-A813-734F-69D6-6F49B5B7EEC4}"/>
              </a:ext>
            </a:extLst>
          </p:cNvPr>
          <p:cNvSpPr/>
          <p:nvPr/>
        </p:nvSpPr>
        <p:spPr>
          <a:xfrm>
            <a:off x="8687608" y="3093291"/>
            <a:ext cx="631904" cy="491952"/>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7985813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BCFC8"/>
        </a:solidFill>
        <a:effectLst/>
      </p:bgPr>
    </p:bg>
    <p:spTree>
      <p:nvGrpSpPr>
        <p:cNvPr id="1" name=""/>
        <p:cNvGrpSpPr/>
        <p:nvPr/>
      </p:nvGrpSpPr>
      <p:grpSpPr>
        <a:xfrm>
          <a:off x="0" y="0"/>
          <a:ext cx="0" cy="0"/>
          <a:chOff x="0" y="0"/>
          <a:chExt cx="0" cy="0"/>
        </a:xfrm>
      </p:grpSpPr>
      <p:sp>
        <p:nvSpPr>
          <p:cNvPr id="4" name="Title 6">
            <a:extLst>
              <a:ext uri="{FF2B5EF4-FFF2-40B4-BE49-F238E27FC236}">
                <a16:creationId xmlns:a16="http://schemas.microsoft.com/office/drawing/2014/main" id="{6AF92BA6-E109-3E85-8AE8-9CC3414ADE2E}"/>
              </a:ext>
            </a:extLst>
          </p:cNvPr>
          <p:cNvSpPr txBox="1">
            <a:spLocks/>
          </p:cNvSpPr>
          <p:nvPr/>
        </p:nvSpPr>
        <p:spPr>
          <a:xfrm>
            <a:off x="472624" y="-75492"/>
            <a:ext cx="10982591" cy="9864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b="1" kern="1200">
                <a:solidFill>
                  <a:srgbClr val="D2221C"/>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3200" b="1" i="0" u="none" strike="noStrike" kern="1200" cap="none" spc="0" normalizeH="0" baseline="0" noProof="0">
                <a:ln>
                  <a:noFill/>
                </a:ln>
                <a:solidFill>
                  <a:srgbClr val="D52B1E"/>
                </a:solidFill>
                <a:effectLst/>
                <a:uLnTx/>
                <a:uFillTx/>
                <a:latin typeface="Arial Black" panose="020B0A04020102020204" pitchFamily="34" charset="0"/>
                <a:ea typeface="+mj-ea"/>
                <a:cs typeface="+mj-cs"/>
              </a:rPr>
              <a:t>Conclusioni</a:t>
            </a:r>
            <a:endParaRPr kumimoji="0" lang="en-IN" sz="3200" b="1" i="0" u="none" strike="noStrike" kern="1200" cap="none" spc="0" normalizeH="0" baseline="0" noProof="0">
              <a:ln>
                <a:noFill/>
              </a:ln>
              <a:solidFill>
                <a:prstClr val="black"/>
              </a:solidFill>
              <a:effectLst/>
              <a:uLnTx/>
              <a:uFillTx/>
              <a:latin typeface="Arial Black" panose="020B0A04020102020204" pitchFamily="34" charset="0"/>
              <a:ea typeface="+mj-ea"/>
              <a:cs typeface="+mj-cs"/>
            </a:endParaRPr>
          </a:p>
        </p:txBody>
      </p:sp>
      <p:sp>
        <p:nvSpPr>
          <p:cNvPr id="5" name="TextBox 4">
            <a:extLst>
              <a:ext uri="{FF2B5EF4-FFF2-40B4-BE49-F238E27FC236}">
                <a16:creationId xmlns:a16="http://schemas.microsoft.com/office/drawing/2014/main" id="{FA0E9DFA-5395-2A0B-A840-0F7619F15767}"/>
              </a:ext>
            </a:extLst>
          </p:cNvPr>
          <p:cNvSpPr txBox="1"/>
          <p:nvPr/>
        </p:nvSpPr>
        <p:spPr>
          <a:xfrm>
            <a:off x="1325880" y="810538"/>
            <a:ext cx="1065276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560E0E"/>
                </a:solidFill>
                <a:effectLst/>
                <a:uLnTx/>
                <a:uFillTx/>
                <a:latin typeface="Arial" panose="020B0604020202020204" pitchFamily="34" charset="0"/>
                <a:ea typeface="+mn-ea"/>
                <a:cs typeface="Arial" panose="020B0604020202020204" pitchFamily="34" charset="0"/>
              </a:rPr>
              <a:t>Tirzepatide non è la somma di GIP e GLP-1: è </a:t>
            </a:r>
            <a:r>
              <a:rPr kumimoji="0" lang="en-US" sz="1600" b="1" i="0" u="none" strike="noStrike" kern="1200" cap="none" spc="0" normalizeH="0" baseline="0" noProof="0" err="1">
                <a:ln>
                  <a:noFill/>
                </a:ln>
                <a:solidFill>
                  <a:srgbClr val="560E0E"/>
                </a:solidFill>
                <a:effectLst/>
                <a:uLnTx/>
                <a:uFillTx/>
                <a:latin typeface="Arial" panose="020B0604020202020204" pitchFamily="34" charset="0"/>
                <a:ea typeface="+mn-ea"/>
                <a:cs typeface="Arial" panose="020B0604020202020204" pitchFamily="34" charset="0"/>
              </a:rPr>
              <a:t>un'unica</a:t>
            </a:r>
            <a:r>
              <a:rPr kumimoji="0" lang="en-US" sz="1600" b="1" i="0" u="none" strike="noStrike" kern="1200" cap="none" spc="0" normalizeH="0" baseline="0" noProof="0">
                <a:ln>
                  <a:noFill/>
                </a:ln>
                <a:solidFill>
                  <a:srgbClr val="560E0E"/>
                </a:solidFill>
                <a:effectLst/>
                <a:uLnTx/>
                <a:uFillTx/>
                <a:latin typeface="Arial" panose="020B0604020202020204" pitchFamily="34" charset="0"/>
                <a:ea typeface="+mn-ea"/>
                <a:cs typeface="Arial" panose="020B0604020202020204" pitchFamily="34" charset="0"/>
              </a:rPr>
              <a:t> </a:t>
            </a:r>
            <a:r>
              <a:rPr kumimoji="0" lang="en-US" sz="1600" b="1" i="0" u="none" strike="noStrike" kern="1200" cap="none" spc="0" normalizeH="0" baseline="0" noProof="0" err="1">
                <a:ln>
                  <a:noFill/>
                </a:ln>
                <a:solidFill>
                  <a:srgbClr val="560E0E"/>
                </a:solidFill>
                <a:effectLst/>
                <a:uLnTx/>
                <a:uFillTx/>
                <a:latin typeface="Arial" panose="020B0604020202020204" pitchFamily="34" charset="0"/>
                <a:ea typeface="+mn-ea"/>
                <a:cs typeface="Arial" panose="020B0604020202020204" pitchFamily="34" charset="0"/>
              </a:rPr>
              <a:t>molecola</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il cui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agonismo</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sbilanciato</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prolunga</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l'esposizione</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del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recettore</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GLP-1,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potenziandone</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6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l'azione</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r>
          </a:p>
        </p:txBody>
      </p:sp>
      <p:sp>
        <p:nvSpPr>
          <p:cNvPr id="7" name="TextBox 6">
            <a:extLst>
              <a:ext uri="{FF2B5EF4-FFF2-40B4-BE49-F238E27FC236}">
                <a16:creationId xmlns:a16="http://schemas.microsoft.com/office/drawing/2014/main" id="{62C15783-BE01-133D-6666-9404D06709F6}"/>
              </a:ext>
            </a:extLst>
          </p:cNvPr>
          <p:cNvSpPr txBox="1"/>
          <p:nvPr/>
        </p:nvSpPr>
        <p:spPr>
          <a:xfrm>
            <a:off x="1325880" y="1654103"/>
            <a:ext cx="1065276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Il duplice agonismo GIP/GLP-1 agisce in modo coordinato su più organi, </a:t>
            </a:r>
            <a:r>
              <a:rPr kumimoji="0" lang="it-IT"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migliorando sensibilità insulinica e flessibilità metabolica, e contribuisce a </a:t>
            </a:r>
            <a:r>
              <a:rPr kumimoji="0" lang="it-IT"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un’azione antiemetica</a:t>
            </a:r>
            <a:endPar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FD8742F9-8D08-9806-9EDD-4E571F44F37F}"/>
              </a:ext>
            </a:extLst>
          </p:cNvPr>
          <p:cNvSpPr txBox="1"/>
          <p:nvPr/>
        </p:nvSpPr>
        <p:spPr>
          <a:xfrm>
            <a:off x="1325880" y="2670103"/>
            <a:ext cx="1065276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600" b="1" i="0" u="none" strike="noStrike" kern="1200" cap="none" spc="0" normalizeH="0" baseline="0" noProof="0" dirty="0">
                <a:ln>
                  <a:noFill/>
                </a:ln>
                <a:solidFill>
                  <a:srgbClr val="560E0E"/>
                </a:solidFill>
                <a:effectLst/>
                <a:uLnTx/>
                <a:uFillTx/>
                <a:latin typeface="Arial" panose="020B0604020202020204" pitchFamily="34" charset="0"/>
                <a:ea typeface="+mn-ea"/>
                <a:cs typeface="Arial" panose="020B0604020202020204" pitchFamily="34" charset="0"/>
              </a:rPr>
              <a:t>Efficacia già dalla prima dose di mantenimento 5mg Tirzepatide</a:t>
            </a:r>
            <a:r>
              <a:rPr kumimoji="0" lang="it-IT"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it-IT"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 mg riduce il peso corporeo in media del 16% a 72 settimane. ~90% dei pazienti perde ≥5%, ~70% ≥10%, 1 su 3 ≥20%.</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5F9D208D-2BA2-9EA2-8AD1-235FFBB96180}"/>
              </a:ext>
            </a:extLst>
          </p:cNvPr>
          <p:cNvSpPr txBox="1"/>
          <p:nvPr/>
        </p:nvSpPr>
        <p:spPr>
          <a:xfrm>
            <a:off x="1325880" y="3532543"/>
            <a:ext cx="1065276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SURMOUNT-5 dimostra la superiorità di tirzepatide MTD rispetto a semaglutide MTD, </a:t>
            </a:r>
            <a:r>
              <a:rPr kumimoji="0" lang="it-IT"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 una differenza stimata di −6,2% di peso corporeo e una maggiore proporzione di pazienti che raggiunge target crescenti di perdita di peso e benefici metabolici più ampi su circonferenza vita, pressione arteriosa, prediabete e profilo glico-lipidico</a:t>
            </a:r>
            <a:r>
              <a:rPr kumimoji="0" lang="it-IT"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Miglior profilo di tollerabilità di tirzepatide vs semaglutide</a:t>
            </a:r>
            <a:r>
              <a:rPr kumimoji="0" lang="it-IT"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con un tasso di discontinuazione per EA gastrointestinali minore (2.7% vs 5.6%)</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FFF21733-51F0-FE2D-5EE2-6324AC7AA7E1}"/>
              </a:ext>
            </a:extLst>
          </p:cNvPr>
          <p:cNvSpPr txBox="1"/>
          <p:nvPr/>
        </p:nvSpPr>
        <p:spPr>
          <a:xfrm>
            <a:off x="1325880" y="4998487"/>
            <a:ext cx="1065276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600" b="1" i="0" u="none" strike="noStrike" kern="1200" cap="none" spc="0" normalizeH="0" baseline="0" noProof="0" dirty="0">
                <a:ln>
                  <a:noFill/>
                </a:ln>
                <a:solidFill>
                  <a:srgbClr val="560E0E"/>
                </a:solidFill>
                <a:effectLst/>
                <a:uLnTx/>
                <a:uFillTx/>
                <a:latin typeface="Arial" panose="020B0604020202020204" pitchFamily="34" charset="0"/>
                <a:ea typeface="+mn-ea"/>
                <a:cs typeface="Arial" panose="020B0604020202020204" pitchFamily="34" charset="0"/>
              </a:rPr>
              <a:t>Il beneficio in termini di calo ponderale si mantiene nel tempo</a:t>
            </a:r>
            <a:r>
              <a:rPr kumimoji="0" lang="it-IT" sz="1600" b="0" i="0" u="none" strike="noStrike" kern="1200" cap="none" spc="0" normalizeH="0" baseline="0" noProof="0" dirty="0">
                <a:ln>
                  <a:noFill/>
                </a:ln>
                <a:solidFill>
                  <a:srgbClr val="560E0E"/>
                </a:solidFill>
                <a:effectLst/>
                <a:uLnTx/>
                <a:uFillTx/>
                <a:latin typeface="Arial" panose="020B0604020202020204" pitchFamily="34" charset="0"/>
                <a:ea typeface="+mn-ea"/>
                <a:cs typeface="Arial" panose="020B0604020202020204" pitchFamily="34" charset="0"/>
              </a:rPr>
              <a:t>, in misura maggiore alla MTD e in misura minore ma </a:t>
            </a:r>
            <a:r>
              <a:rPr kumimoji="0" lang="it-IT" sz="1600" b="1" i="0" u="none" strike="noStrike" kern="1200" cap="none" spc="0" normalizeH="0" baseline="0" noProof="0" dirty="0">
                <a:ln>
                  <a:noFill/>
                </a:ln>
                <a:solidFill>
                  <a:srgbClr val="560E0E"/>
                </a:solidFill>
                <a:effectLst/>
                <a:uLnTx/>
                <a:uFillTx/>
                <a:latin typeface="Arial" panose="020B0604020202020204" pitchFamily="34" charset="0"/>
                <a:ea typeface="+mn-ea"/>
                <a:cs typeface="Arial" panose="020B0604020202020204" pitchFamily="34" charset="0"/>
              </a:rPr>
              <a:t>clinicamente rilevante a 5 mg</a:t>
            </a:r>
            <a:r>
              <a:rPr kumimoji="0" lang="it-IT" sz="1600" b="0" i="0" u="none" strike="noStrike" kern="1200" cap="none" spc="0" normalizeH="0" baseline="0" noProof="0" dirty="0">
                <a:ln>
                  <a:noFill/>
                </a:ln>
                <a:solidFill>
                  <a:srgbClr val="560E0E"/>
                </a:solidFill>
                <a:effectLst/>
                <a:uLnTx/>
                <a:uFillTx/>
                <a:latin typeface="Arial" panose="020B0604020202020204" pitchFamily="34" charset="0"/>
                <a:ea typeface="+mn-ea"/>
                <a:cs typeface="Arial" panose="020B0604020202020204" pitchFamily="34" charset="0"/>
              </a:rPr>
              <a:t>, confermando l'importanza della prosecuzione del trattamento.</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Oval 13">
            <a:extLst>
              <a:ext uri="{FF2B5EF4-FFF2-40B4-BE49-F238E27FC236}">
                <a16:creationId xmlns:a16="http://schemas.microsoft.com/office/drawing/2014/main" id="{E13B218E-A80D-031A-9495-DC87250DD550}"/>
              </a:ext>
            </a:extLst>
          </p:cNvPr>
          <p:cNvSpPr/>
          <p:nvPr/>
        </p:nvSpPr>
        <p:spPr>
          <a:xfrm>
            <a:off x="556352" y="810538"/>
            <a:ext cx="685800" cy="638294"/>
          </a:xfrm>
          <a:prstGeom prst="ellipse">
            <a:avLst/>
          </a:prstGeom>
          <a:solidFill>
            <a:srgbClr val="560E0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a:t>
            </a:r>
            <a:endPar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6" name="Oval 15">
            <a:extLst>
              <a:ext uri="{FF2B5EF4-FFF2-40B4-BE49-F238E27FC236}">
                <a16:creationId xmlns:a16="http://schemas.microsoft.com/office/drawing/2014/main" id="{29DD1CB8-0751-FE38-4296-86F1EEF0F2C5}"/>
              </a:ext>
            </a:extLst>
          </p:cNvPr>
          <p:cNvSpPr/>
          <p:nvPr/>
        </p:nvSpPr>
        <p:spPr>
          <a:xfrm>
            <a:off x="556352" y="1662140"/>
            <a:ext cx="685800" cy="638294"/>
          </a:xfrm>
          <a:prstGeom prst="ellipse">
            <a:avLst/>
          </a:prstGeom>
          <a:solidFill>
            <a:srgbClr val="560E0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a:t>
            </a:r>
            <a:endPar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8" name="Oval 17">
            <a:extLst>
              <a:ext uri="{FF2B5EF4-FFF2-40B4-BE49-F238E27FC236}">
                <a16:creationId xmlns:a16="http://schemas.microsoft.com/office/drawing/2014/main" id="{EF362DCD-4160-24B2-64C9-782A0959307B}"/>
              </a:ext>
            </a:extLst>
          </p:cNvPr>
          <p:cNvSpPr/>
          <p:nvPr/>
        </p:nvSpPr>
        <p:spPr>
          <a:xfrm>
            <a:off x="556352" y="2670103"/>
            <a:ext cx="685800" cy="638294"/>
          </a:xfrm>
          <a:prstGeom prst="ellipse">
            <a:avLst/>
          </a:prstGeom>
          <a:solidFill>
            <a:srgbClr val="560E0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3</a:t>
            </a:r>
            <a:endPar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0" name="Oval 19">
            <a:extLst>
              <a:ext uri="{FF2B5EF4-FFF2-40B4-BE49-F238E27FC236}">
                <a16:creationId xmlns:a16="http://schemas.microsoft.com/office/drawing/2014/main" id="{B050D477-5A3A-60D2-13ED-A949695EAF69}"/>
              </a:ext>
            </a:extLst>
          </p:cNvPr>
          <p:cNvSpPr/>
          <p:nvPr/>
        </p:nvSpPr>
        <p:spPr>
          <a:xfrm>
            <a:off x="556352" y="3520412"/>
            <a:ext cx="685800" cy="638294"/>
          </a:xfrm>
          <a:prstGeom prst="ellipse">
            <a:avLst/>
          </a:prstGeom>
          <a:solidFill>
            <a:srgbClr val="560E0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4</a:t>
            </a:r>
          </a:p>
        </p:txBody>
      </p:sp>
      <p:sp>
        <p:nvSpPr>
          <p:cNvPr id="22" name="Oval 21">
            <a:extLst>
              <a:ext uri="{FF2B5EF4-FFF2-40B4-BE49-F238E27FC236}">
                <a16:creationId xmlns:a16="http://schemas.microsoft.com/office/drawing/2014/main" id="{910A813F-07CE-6C45-BDB9-46BE8B59C3B9}"/>
              </a:ext>
            </a:extLst>
          </p:cNvPr>
          <p:cNvSpPr/>
          <p:nvPr/>
        </p:nvSpPr>
        <p:spPr>
          <a:xfrm>
            <a:off x="556352" y="4996014"/>
            <a:ext cx="685800" cy="638294"/>
          </a:xfrm>
          <a:prstGeom prst="ellipse">
            <a:avLst/>
          </a:prstGeom>
          <a:solidFill>
            <a:srgbClr val="560E0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5</a:t>
            </a:r>
            <a:endPar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4" name="CasellaDiTesto 98">
            <a:extLst>
              <a:ext uri="{FF2B5EF4-FFF2-40B4-BE49-F238E27FC236}">
                <a16:creationId xmlns:a16="http://schemas.microsoft.com/office/drawing/2014/main" id="{C9CCE06E-9D97-657E-A073-B77EFC0DB2A2}"/>
              </a:ext>
            </a:extLst>
          </p:cNvPr>
          <p:cNvSpPr txBox="1"/>
          <p:nvPr/>
        </p:nvSpPr>
        <p:spPr>
          <a:xfrm>
            <a:off x="8361104" y="5916657"/>
            <a:ext cx="3617536" cy="261610"/>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a:ln>
                  <a:noFill/>
                </a:ln>
                <a:solidFill>
                  <a:srgbClr val="212121"/>
                </a:solidFill>
                <a:effectLst/>
                <a:uLnTx/>
                <a:uFillTx/>
                <a:latin typeface="Calibri" panose="020F0502020204030204" pitchFamily="34" charset="0"/>
                <a:ea typeface="Calibri" panose="020F0502020204030204" pitchFamily="34" charset="0"/>
                <a:cs typeface="Calibri" panose="020F0502020204030204" pitchFamily="34" charset="0"/>
              </a:rPr>
              <a:t>Expert opinion</a:t>
            </a:r>
            <a:endParaRPr kumimoji="0" lang="it-IT" sz="105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3" name="CasellaDiTesto 1">
            <a:extLst>
              <a:ext uri="{FF2B5EF4-FFF2-40B4-BE49-F238E27FC236}">
                <a16:creationId xmlns:a16="http://schemas.microsoft.com/office/drawing/2014/main" id="{F8B9ED75-F378-D068-6CC5-2FCBD5088588}"/>
              </a:ext>
            </a:extLst>
          </p:cNvPr>
          <p:cNvSpPr txBox="1"/>
          <p:nvPr/>
        </p:nvSpPr>
        <p:spPr>
          <a:xfrm>
            <a:off x="956300" y="5849714"/>
            <a:ext cx="9213572" cy="1037400"/>
          </a:xfrm>
          <a:prstGeom prst="rect">
            <a:avLst/>
          </a:prstGeom>
          <a:noFill/>
        </p:spPr>
        <p:txBody>
          <a:bodyPr wrap="square">
            <a:spAutoFit/>
          </a:bodyPr>
          <a:lstStyle>
            <a:defPPr>
              <a:defRPr lang="en-GB"/>
            </a:defPPr>
            <a:lvl1pPr>
              <a:defRPr sz="700" i="1">
                <a:solidFill>
                  <a:schemeClr val="tx1">
                    <a:lumMod val="50000"/>
                    <a:lumOff val="50000"/>
                  </a:schemeClr>
                </a:solidFill>
                <a:latin typeface="Arial" panose="020B0604020202020204" pitchFamily="34" charset="0"/>
                <a:cs typeface="Arial" panose="020B0604020202020204" pitchFamily="34" charset="0"/>
              </a:defRPr>
            </a:lvl1pPr>
          </a:lstStyle>
          <a:p>
            <a:pPr marL="0" marR="0" lvl="0" indent="0" algn="l" defTabSz="543339" rtl="0" eaLnBrk="0" fontAlgn="base" latinLnBrk="0" hangingPunct="0">
              <a:lnSpc>
                <a:spcPct val="100000"/>
              </a:lnSpc>
              <a:spcBef>
                <a:spcPct val="0"/>
              </a:spcBef>
              <a:spcAft>
                <a:spcPct val="0"/>
              </a:spcAft>
              <a:buClrTx/>
              <a:buSzTx/>
              <a:buFontTx/>
              <a:buNone/>
              <a:tabLst/>
              <a:defRPr/>
            </a:pPr>
            <a:r>
              <a:rPr kumimoji="0" lang="da-DK" altLang="it-IT"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t>Jastreboff AM et al. N Engl J Med 2022;</a:t>
            </a:r>
          </a:p>
          <a:p>
            <a:pPr marL="0" marR="0" lvl="0" indent="0" algn="l" defTabSz="543339" rtl="0" eaLnBrk="0" fontAlgn="base" latinLnBrk="0" hangingPunct="0">
              <a:lnSpc>
                <a:spcPct val="100000"/>
              </a:lnSpc>
              <a:spcBef>
                <a:spcPct val="0"/>
              </a:spcBef>
              <a:spcAft>
                <a:spcPct val="0"/>
              </a:spcAft>
              <a:buClrTx/>
              <a:buSzTx/>
              <a:buFontTx/>
              <a:buNone/>
              <a:tabLst/>
              <a:defRPr/>
            </a:pPr>
            <a:r>
              <a:rPr kumimoji="0" lang="it"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t>Samms RJ, et al. Trends Endocrinol Metab. 2020; 31(6):410-421</a:t>
            </a:r>
            <a:r>
              <a:rPr kumimoji="0" lang="en-US"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t>;</a:t>
            </a:r>
            <a:endParaRPr kumimoji="0" lang="da-DK" altLang="it-IT"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endParaRPr>
          </a:p>
          <a:p>
            <a:pPr marL="0" marR="0" lvl="0" indent="0" algn="l" defTabSz="543339" rtl="0" eaLnBrk="0" fontAlgn="base" latinLnBrk="0" hangingPunct="0">
              <a:lnSpc>
                <a:spcPct val="100000"/>
              </a:lnSpc>
              <a:spcBef>
                <a:spcPct val="0"/>
              </a:spcBef>
              <a:spcAft>
                <a:spcPct val="0"/>
              </a:spcAft>
              <a:buClrTx/>
              <a:buSzTx/>
              <a:buFontTx/>
              <a:buNone/>
              <a:tabLst/>
              <a:defRPr/>
            </a:pPr>
            <a:r>
              <a:rPr kumimoji="0" lang="en-US"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t>Aronne LJ, et al. N Engl J Med. 2025; </a:t>
            </a:r>
            <a:r>
              <a:rPr kumimoji="0" lang="en-US" sz="847" b="0" i="1" u="none" strike="noStrike" kern="1200" cap="none" spc="0" normalizeH="0" baseline="0" noProof="0" err="1">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t>doi</a:t>
            </a:r>
            <a:r>
              <a:rPr kumimoji="0" lang="en-US"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t>: 10.1056/NEJMoa2416394; </a:t>
            </a:r>
            <a:endParaRPr kumimoji="0" lang="da-DK" altLang="it-IT"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endParaRPr>
          </a:p>
          <a:p>
            <a:pPr marL="0" marR="0" lvl="0" indent="0" algn="l" defTabSz="543339" rtl="0" eaLnBrk="0" fontAlgn="base" latinLnBrk="0" hangingPunct="0">
              <a:lnSpc>
                <a:spcPct val="100000"/>
              </a:lnSpc>
              <a:spcBef>
                <a:spcPct val="0"/>
              </a:spcBef>
              <a:spcAft>
                <a:spcPct val="0"/>
              </a:spcAft>
              <a:buClrTx/>
              <a:buSzTx/>
              <a:buFontTx/>
              <a:buNone/>
              <a:tabLst/>
              <a:defRPr/>
            </a:pPr>
            <a:r>
              <a:rPr kumimoji="0" lang="da-DK" altLang="it-IT"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t>Horn DB et al. Lancet, 2026; 407(10545):2305-2318&lt;</a:t>
            </a:r>
            <a:br>
              <a:rPr kumimoji="0" lang="da-DK" altLang="it-IT"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br>
            <a:endParaRPr kumimoji="0" lang="it-IT"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endParaRPr>
          </a:p>
          <a:p>
            <a:pPr marL="0" marR="0" lvl="0" indent="0" algn="l" defTabSz="543339" rtl="0" eaLnBrk="0" fontAlgn="base" latinLnBrk="0" hangingPunct="0">
              <a:lnSpc>
                <a:spcPct val="100000"/>
              </a:lnSpc>
              <a:spcBef>
                <a:spcPct val="0"/>
              </a:spcBef>
              <a:spcAft>
                <a:spcPct val="0"/>
              </a:spcAft>
              <a:buClrTx/>
              <a:buSzTx/>
              <a:buFontTx/>
              <a:buNone/>
              <a:tabLst/>
              <a:defRPr/>
            </a:pPr>
            <a:r>
              <a:rPr kumimoji="0" lang="it-IT" sz="847" b="0" i="1" u="none" strike="noStrike" kern="1200" cap="none" spc="0" normalizeH="0" baseline="0" noProof="0">
                <a:ln>
                  <a:noFill/>
                </a:ln>
                <a:solidFill>
                  <a:prstClr val="black"/>
                </a:solidFill>
                <a:effectLst/>
                <a:uLnTx/>
                <a:uFillTx/>
                <a:latin typeface="Arial" panose="020B0604020202020204" pitchFamily="34" charset="0"/>
                <a:ea typeface="Microsoft YaHei" panose="020B0503020204020204" pitchFamily="34" charset="-122"/>
                <a:cs typeface="Arial" panose="020B0604020202020204" pitchFamily="34" charset="0"/>
              </a:rPr>
              <a:t>SURMOUNT 5 ha confrontato tirzepatide alla dose massima tollerata (MTD; 10 mg o 15 mg) e semaglutide alla dose massima tollerata (MTD; 1,7 mg o 2,4 mg), che rappresentava la dose massima approvata di semaglutide per la gestione del peso al momento dell’avvio dello studio. Semaglutide 7,2 mg non è stato valutato in questo studio</a:t>
            </a:r>
          </a:p>
        </p:txBody>
      </p:sp>
    </p:spTree>
    <p:extLst>
      <p:ext uri="{BB962C8B-B14F-4D97-AF65-F5344CB8AC3E}">
        <p14:creationId xmlns:p14="http://schemas.microsoft.com/office/powerpoint/2010/main" val="13220191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3" name="TextBox 3"/>
          <p:cNvSpPr txBox="1"/>
          <p:nvPr/>
        </p:nvSpPr>
        <p:spPr>
          <a:xfrm>
            <a:off x="766354" y="1197547"/>
            <a:ext cx="10659292" cy="5386090"/>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4400">
                <a:solidFill>
                  <a:srgbClr val="511207"/>
                </a:solidFill>
                <a:latin typeface="Arial Black"/>
                <a:ea typeface="Arial Black"/>
                <a:cs typeface="Arial Black"/>
                <a:sym typeface="Arial Black"/>
              </a:defRPr>
            </a:pPr>
            <a:r>
              <a:rPr kumimoji="0" sz="4400" b="0" i="0" u="none" strike="noStrike" kern="0" cap="none" spc="0" normalizeH="0" baseline="0" noProof="0" err="1">
                <a:ln>
                  <a:noFill/>
                </a:ln>
                <a:solidFill>
                  <a:srgbClr val="511207"/>
                </a:solidFill>
                <a:effectLst/>
                <a:uLnTx/>
                <a:uFillTx/>
                <a:latin typeface="Arial Black"/>
                <a:sym typeface="Arial Black"/>
              </a:rPr>
              <a:t>Esperienze</a:t>
            </a:r>
            <a:r>
              <a:rPr kumimoji="0" sz="4400" b="0" i="0" u="none" strike="noStrike" kern="0" cap="none" spc="0" normalizeH="0" baseline="0" noProof="0">
                <a:ln>
                  <a:noFill/>
                </a:ln>
                <a:solidFill>
                  <a:srgbClr val="511207"/>
                </a:solidFill>
                <a:effectLst/>
                <a:uLnTx/>
                <a:uFillTx/>
                <a:latin typeface="Arial Black"/>
                <a:sym typeface="Arial Black"/>
              </a:rPr>
              <a:t> </a:t>
            </a:r>
            <a:r>
              <a:rPr kumimoji="0" sz="4400" b="0" i="0" u="none" strike="noStrike" kern="0" cap="none" spc="0" normalizeH="0" baseline="0" noProof="0" err="1">
                <a:ln>
                  <a:noFill/>
                </a:ln>
                <a:solidFill>
                  <a:srgbClr val="511207"/>
                </a:solidFill>
                <a:effectLst/>
                <a:uLnTx/>
                <a:uFillTx/>
                <a:latin typeface="Arial Black"/>
                <a:sym typeface="Arial Black"/>
              </a:rPr>
              <a:t>dalla</a:t>
            </a:r>
            <a:r>
              <a:rPr kumimoji="0" sz="4400" b="0" i="0" u="none" strike="noStrike" kern="0" cap="none" spc="0" normalizeH="0" baseline="0" noProof="0">
                <a:ln>
                  <a:noFill/>
                </a:ln>
                <a:solidFill>
                  <a:srgbClr val="511207"/>
                </a:solidFill>
                <a:effectLst/>
                <a:uLnTx/>
                <a:uFillTx/>
                <a:latin typeface="Arial Black"/>
                <a:sym typeface="Arial Black"/>
              </a:rPr>
              <a:t> real life: Tirzepatide </a:t>
            </a:r>
            <a:r>
              <a:rPr kumimoji="0" sz="4400" b="0" i="0" u="none" strike="noStrike" kern="0" cap="none" spc="0" normalizeH="0" baseline="0" noProof="0" err="1">
                <a:ln>
                  <a:noFill/>
                </a:ln>
                <a:solidFill>
                  <a:srgbClr val="511207"/>
                </a:solidFill>
                <a:effectLst/>
                <a:uLnTx/>
                <a:uFillTx/>
                <a:latin typeface="Arial Black"/>
                <a:sym typeface="Arial Black"/>
              </a:rPr>
              <a:t>nella</a:t>
            </a:r>
            <a:r>
              <a:rPr kumimoji="0" sz="4400" b="0" i="0" u="none" strike="noStrike" kern="0" cap="none" spc="0" normalizeH="0" baseline="0" noProof="0">
                <a:ln>
                  <a:noFill/>
                </a:ln>
                <a:solidFill>
                  <a:srgbClr val="511207"/>
                </a:solidFill>
                <a:effectLst/>
                <a:uLnTx/>
                <a:uFillTx/>
                <a:latin typeface="Arial Black"/>
                <a:sym typeface="Arial Black"/>
              </a:rPr>
              <a:t> </a:t>
            </a:r>
            <a:r>
              <a:rPr kumimoji="0" sz="4400" b="0" i="0" u="none" strike="noStrike" kern="0" cap="none" spc="0" normalizeH="0" baseline="0" noProof="0" err="1">
                <a:ln>
                  <a:noFill/>
                </a:ln>
                <a:solidFill>
                  <a:srgbClr val="511207"/>
                </a:solidFill>
                <a:effectLst/>
                <a:uLnTx/>
                <a:uFillTx/>
                <a:latin typeface="Arial Black"/>
                <a:sym typeface="Arial Black"/>
              </a:rPr>
              <a:t>preparazione</a:t>
            </a:r>
            <a:r>
              <a:rPr kumimoji="0" sz="4400" b="0" i="0" u="none" strike="noStrike" kern="0" cap="none" spc="0" normalizeH="0" baseline="0" noProof="0">
                <a:ln>
                  <a:noFill/>
                </a:ln>
                <a:solidFill>
                  <a:srgbClr val="511207"/>
                </a:solidFill>
                <a:effectLst/>
                <a:uLnTx/>
                <a:uFillTx/>
                <a:latin typeface="Arial Black"/>
                <a:sym typeface="Arial Black"/>
              </a:rPr>
              <a:t> del </a:t>
            </a:r>
            <a:r>
              <a:rPr kumimoji="0" sz="4400" b="0" i="0" u="none" strike="noStrike" kern="0" cap="none" spc="0" normalizeH="0" baseline="0" noProof="0" err="1">
                <a:ln>
                  <a:noFill/>
                </a:ln>
                <a:solidFill>
                  <a:srgbClr val="511207"/>
                </a:solidFill>
                <a:effectLst/>
                <a:uLnTx/>
                <a:uFillTx/>
                <a:latin typeface="Arial Black"/>
                <a:sym typeface="Arial Black"/>
              </a:rPr>
              <a:t>paziente</a:t>
            </a:r>
            <a:r>
              <a:rPr kumimoji="0" sz="4400" b="0" i="0" u="none" strike="noStrike" kern="0" cap="none" spc="0" normalizeH="0" baseline="0" noProof="0">
                <a:ln>
                  <a:noFill/>
                </a:ln>
                <a:solidFill>
                  <a:srgbClr val="511207"/>
                </a:solidFill>
                <a:effectLst/>
                <a:uLnTx/>
                <a:uFillTx/>
                <a:latin typeface="Arial Black"/>
                <a:sym typeface="Arial Black"/>
              </a:rPr>
              <a:t> alla </a:t>
            </a:r>
            <a:r>
              <a:rPr kumimoji="0" sz="4400" b="0" i="0" u="none" strike="noStrike" kern="0" cap="none" spc="0" normalizeH="0" baseline="0" noProof="0" err="1">
                <a:ln>
                  <a:noFill/>
                </a:ln>
                <a:solidFill>
                  <a:srgbClr val="511207"/>
                </a:solidFill>
                <a:effectLst/>
                <a:uLnTx/>
                <a:uFillTx/>
                <a:latin typeface="Arial Black"/>
                <a:sym typeface="Arial Black"/>
              </a:rPr>
              <a:t>Chirurgia</a:t>
            </a:r>
            <a:r>
              <a:rPr kumimoji="0" sz="4400" b="0" i="0" u="none" strike="noStrike" kern="0" cap="none" spc="0" normalizeH="0" baseline="0" noProof="0">
                <a:ln>
                  <a:noFill/>
                </a:ln>
                <a:solidFill>
                  <a:srgbClr val="511207"/>
                </a:solidFill>
                <a:effectLst/>
                <a:uLnTx/>
                <a:uFillTx/>
                <a:latin typeface="Arial Black"/>
                <a:sym typeface="Arial Black"/>
              </a:rPr>
              <a:t> </a:t>
            </a:r>
            <a:r>
              <a:rPr kumimoji="0" sz="4400" b="0" i="0" u="none" strike="noStrike" kern="0" cap="none" spc="0" normalizeH="0" baseline="0" noProof="0" err="1">
                <a:ln>
                  <a:noFill/>
                </a:ln>
                <a:solidFill>
                  <a:srgbClr val="511207"/>
                </a:solidFill>
                <a:effectLst/>
                <a:uLnTx/>
                <a:uFillTx/>
                <a:latin typeface="Arial Black"/>
                <a:sym typeface="Arial Black"/>
              </a:rPr>
              <a:t>Bariatrica</a:t>
            </a:r>
            <a:r>
              <a:rPr kumimoji="0" sz="4400" b="0" i="0" u="none" strike="noStrike" kern="0" cap="none" spc="0" normalizeH="0" baseline="0" noProof="0">
                <a:ln>
                  <a:noFill/>
                </a:ln>
                <a:solidFill>
                  <a:srgbClr val="511207"/>
                </a:solidFill>
                <a:effectLst/>
                <a:uLnTx/>
                <a:uFillTx/>
                <a:latin typeface="Arial Black"/>
                <a:sym typeface="Arial Black"/>
              </a:rPr>
              <a:t> </a:t>
            </a:r>
            <a:endParaRPr kumimoji="0" sz="4400" b="0" i="0" u="none" strike="noStrike" kern="0" cap="none" spc="0" normalizeH="0" baseline="0" noProof="0">
              <a:ln>
                <a:noFill/>
              </a:ln>
              <a:solidFill>
                <a:srgbClr val="212121"/>
              </a:solidFill>
              <a:effectLst/>
              <a:uLnTx/>
              <a:uFillTx/>
              <a:latin typeface="Ringside Book"/>
              <a:ea typeface="Ringside Book"/>
              <a:cs typeface="Ringside Book"/>
              <a:sym typeface="Ringside Book"/>
            </a:endParaRPr>
          </a:p>
          <a:p>
            <a:pPr marL="0" marR="0" lvl="0" indent="0" algn="l" defTabSz="914400" rtl="0" eaLnBrk="1" fontAlgn="auto" latinLnBrk="0" hangingPunct="0">
              <a:lnSpc>
                <a:spcPct val="100000"/>
              </a:lnSpc>
              <a:spcBef>
                <a:spcPts val="0"/>
              </a:spcBef>
              <a:spcAft>
                <a:spcPts val="0"/>
              </a:spcAft>
              <a:buClrTx/>
              <a:buSzTx/>
              <a:buFontTx/>
              <a:buNone/>
              <a:tabLst/>
              <a:defRPr sz="4400">
                <a:solidFill>
                  <a:srgbClr val="212121"/>
                </a:solidFill>
                <a:latin typeface="Arial Black"/>
                <a:ea typeface="Arial Black"/>
                <a:cs typeface="Arial Black"/>
                <a:sym typeface="Arial Black"/>
              </a:defRPr>
            </a:pPr>
            <a:endParaRPr kumimoji="0" sz="4400" b="0" i="0" u="none" strike="noStrike" kern="0" cap="none" spc="0" normalizeH="0" baseline="0" noProof="0">
              <a:ln>
                <a:noFill/>
              </a:ln>
              <a:solidFill>
                <a:srgbClr val="212121"/>
              </a:solidFill>
              <a:effectLst/>
              <a:uLnTx/>
              <a:uFillTx/>
              <a:latin typeface="Ringside Book"/>
              <a:ea typeface="Ringside Book"/>
              <a:cs typeface="Ringside Book"/>
              <a:sym typeface="Ringside Book"/>
            </a:endParaRPr>
          </a:p>
          <a:p>
            <a:pPr marL="0" marR="0" lvl="0" indent="0" algn="l" defTabSz="914400" rtl="0" eaLnBrk="1" fontAlgn="auto" latinLnBrk="0" hangingPunct="0">
              <a:lnSpc>
                <a:spcPct val="100000"/>
              </a:lnSpc>
              <a:spcBef>
                <a:spcPts val="0"/>
              </a:spcBef>
              <a:spcAft>
                <a:spcPts val="0"/>
              </a:spcAft>
              <a:buClrTx/>
              <a:buSzTx/>
              <a:buFontTx/>
              <a:buNone/>
              <a:tabLst/>
              <a:defRPr>
                <a:solidFill>
                  <a:srgbClr val="212121"/>
                </a:solidFill>
                <a:latin typeface="Ringside Book"/>
                <a:ea typeface="Ringside Book"/>
                <a:cs typeface="Ringside Book"/>
                <a:sym typeface="Ringside Book"/>
              </a:defRPr>
            </a:pPr>
            <a:endParaRPr kumimoji="0" sz="1800" b="0" i="0" u="none" strike="noStrike" kern="0" cap="none" spc="0" normalizeH="0" baseline="0" noProof="0">
              <a:ln>
                <a:noFill/>
              </a:ln>
              <a:solidFill>
                <a:srgbClr val="212121"/>
              </a:solidFill>
              <a:effectLst/>
              <a:uLnTx/>
              <a:uFillTx/>
              <a:latin typeface="Ringside Book"/>
              <a:ea typeface="Ringside Book"/>
              <a:cs typeface="Ringside Book"/>
              <a:sym typeface="Ringside Book"/>
            </a:endParaRPr>
          </a:p>
          <a:p>
            <a:pPr marL="0" marR="0" lvl="0" indent="0" algn="l" defTabSz="914400" rtl="0" eaLnBrk="1" fontAlgn="auto" latinLnBrk="0" hangingPunct="0">
              <a:lnSpc>
                <a:spcPct val="120000"/>
              </a:lnSpc>
              <a:spcBef>
                <a:spcPts val="0"/>
              </a:spcBef>
              <a:spcAft>
                <a:spcPts val="0"/>
              </a:spcAft>
              <a:buClrTx/>
              <a:buSzTx/>
              <a:buFontTx/>
              <a:buNone/>
              <a:tabLst/>
              <a:defRPr sz="2400" b="1">
                <a:solidFill>
                  <a:srgbClr val="691508"/>
                </a:solidFill>
                <a:latin typeface="Ringside Book"/>
                <a:ea typeface="Ringside Book"/>
                <a:cs typeface="Ringside Book"/>
                <a:sym typeface="Ringside Book"/>
              </a:defRPr>
            </a:pPr>
            <a:r>
              <a:rPr kumimoji="0" sz="2400" b="1" i="0" u="none" strike="noStrike" kern="0" cap="none" spc="0" normalizeH="0" baseline="0" noProof="0">
                <a:ln>
                  <a:noFill/>
                </a:ln>
                <a:solidFill>
                  <a:srgbClr val="691508"/>
                </a:solidFill>
                <a:effectLst/>
                <a:uLnTx/>
                <a:uFillTx/>
                <a:latin typeface="Ringside Book"/>
                <a:sym typeface="Ringside Book"/>
              </a:rPr>
              <a:t>Dott. Giuseppe Iovino,</a:t>
            </a:r>
            <a:br>
              <a:rPr kumimoji="0" sz="2400" b="1" i="0" u="none" strike="noStrike" kern="0" cap="none" spc="0" normalizeH="0" baseline="0" noProof="0">
                <a:ln>
                  <a:noFill/>
                </a:ln>
                <a:solidFill>
                  <a:srgbClr val="691508"/>
                </a:solidFill>
                <a:effectLst/>
                <a:uLnTx/>
                <a:uFillTx/>
                <a:latin typeface="Ringside Book"/>
                <a:sym typeface="Ringside Book"/>
              </a:rPr>
            </a:br>
            <a:r>
              <a:rPr kumimoji="0" sz="1800" b="0" i="0" u="none" strike="noStrike" kern="0" cap="none" spc="0" normalizeH="0" baseline="0" noProof="0" err="1">
                <a:ln>
                  <a:noFill/>
                </a:ln>
                <a:solidFill>
                  <a:srgbClr val="691508"/>
                </a:solidFill>
                <a:effectLst/>
                <a:uLnTx/>
                <a:uFillTx/>
                <a:latin typeface="Ringside Book"/>
                <a:sym typeface="Ringside Book"/>
              </a:rPr>
              <a:t>Responsabile</a:t>
            </a:r>
            <a:r>
              <a:rPr kumimoji="0" sz="1800" b="0" i="0" u="none" strike="noStrike" kern="0" cap="none" spc="0" normalizeH="0" baseline="0" noProof="0">
                <a:ln>
                  <a:noFill/>
                </a:ln>
                <a:solidFill>
                  <a:srgbClr val="691508"/>
                </a:solidFill>
                <a:effectLst/>
                <a:uLnTx/>
                <a:uFillTx/>
                <a:latin typeface="Ringside Book"/>
                <a:sym typeface="Ringside Book"/>
              </a:rPr>
              <a:t> Cura </a:t>
            </a:r>
            <a:r>
              <a:rPr kumimoji="0" sz="1800" b="0" i="0" u="none" strike="noStrike" kern="0" cap="none" spc="0" normalizeH="0" baseline="0" noProof="0" err="1">
                <a:ln>
                  <a:noFill/>
                </a:ln>
                <a:solidFill>
                  <a:srgbClr val="691508"/>
                </a:solidFill>
                <a:effectLst/>
                <a:uLnTx/>
                <a:uFillTx/>
                <a:latin typeface="Ringside Book"/>
                <a:sym typeface="Ringside Book"/>
              </a:rPr>
              <a:t>dell’Obesità</a:t>
            </a:r>
            <a:r>
              <a:rPr kumimoji="0" sz="1800" b="0" i="0" u="none" strike="noStrike" kern="0" cap="none" spc="0" normalizeH="0" baseline="0" noProof="0">
                <a:ln>
                  <a:noFill/>
                </a:ln>
                <a:solidFill>
                  <a:srgbClr val="691508"/>
                </a:solidFill>
                <a:effectLst/>
                <a:uLnTx/>
                <a:uFillTx/>
                <a:latin typeface="Ringside Book"/>
                <a:sym typeface="Ringside Book"/>
              </a:rPr>
              <a:t> &amp; </a:t>
            </a:r>
            <a:r>
              <a:rPr kumimoji="0" sz="1800" b="0" i="0" u="none" strike="noStrike" kern="0" cap="none" spc="0" normalizeH="0" baseline="0" noProof="0" err="1">
                <a:ln>
                  <a:noFill/>
                </a:ln>
                <a:solidFill>
                  <a:srgbClr val="691508"/>
                </a:solidFill>
                <a:effectLst/>
                <a:uLnTx/>
                <a:uFillTx/>
                <a:latin typeface="Ringside Book"/>
                <a:sym typeface="Ringside Book"/>
              </a:rPr>
              <a:t>Chirurgia</a:t>
            </a:r>
            <a:r>
              <a:rPr kumimoji="0" sz="1800" b="0" i="0" u="none" strike="noStrike" kern="0" cap="none" spc="0" normalizeH="0" baseline="0" noProof="0">
                <a:ln>
                  <a:noFill/>
                </a:ln>
                <a:solidFill>
                  <a:srgbClr val="691508"/>
                </a:solidFill>
                <a:effectLst/>
                <a:uLnTx/>
                <a:uFillTx/>
                <a:latin typeface="Ringside Book"/>
                <a:sym typeface="Ringside Book"/>
              </a:rPr>
              <a:t> </a:t>
            </a:r>
            <a:r>
              <a:rPr kumimoji="0" sz="1800" b="0" i="0" u="none" strike="noStrike" kern="0" cap="none" spc="0" normalizeH="0" baseline="0" noProof="0" err="1">
                <a:ln>
                  <a:noFill/>
                </a:ln>
                <a:solidFill>
                  <a:srgbClr val="691508"/>
                </a:solidFill>
                <a:effectLst/>
                <a:uLnTx/>
                <a:uFillTx/>
                <a:latin typeface="Ringside Book"/>
                <a:sym typeface="Ringside Book"/>
              </a:rPr>
              <a:t>Bariatrica</a:t>
            </a:r>
            <a:r>
              <a:rPr kumimoji="0" sz="1800" b="0" i="0" u="none" strike="noStrike" kern="0" cap="none" spc="0" normalizeH="0" baseline="0" noProof="0">
                <a:ln>
                  <a:noFill/>
                </a:ln>
                <a:solidFill>
                  <a:srgbClr val="691508"/>
                </a:solidFill>
                <a:effectLst/>
                <a:uLnTx/>
                <a:uFillTx/>
                <a:latin typeface="Ringside Book"/>
                <a:sym typeface="Ringside Book"/>
              </a:rPr>
              <a:t> del Gruppo </a:t>
            </a:r>
            <a:r>
              <a:rPr kumimoji="0" lang="en-US" sz="1800" b="0" i="0" u="none" strike="noStrike" kern="0" cap="none" spc="0" normalizeH="0" baseline="0" noProof="0" err="1">
                <a:ln>
                  <a:noFill/>
                </a:ln>
                <a:solidFill>
                  <a:srgbClr val="691508"/>
                </a:solidFill>
                <a:effectLst/>
                <a:uLnTx/>
                <a:uFillTx/>
                <a:latin typeface="Ringside Book"/>
                <a:sym typeface="Ringside Book"/>
              </a:rPr>
              <a:t>Nefrocenter</a:t>
            </a:r>
            <a:endParaRPr kumimoji="0" sz="1800" b="0" i="0" u="none" strike="noStrike" kern="0" cap="none" spc="0" normalizeH="0" baseline="0" noProof="0">
              <a:ln>
                <a:noFill/>
              </a:ln>
              <a:solidFill>
                <a:srgbClr val="691508"/>
              </a:solidFill>
              <a:effectLst/>
              <a:uLnTx/>
              <a:uFillTx/>
              <a:latin typeface="Ringside Book"/>
              <a:sym typeface="Ringside Book"/>
            </a:endParaRPr>
          </a:p>
          <a:p>
            <a:pPr marL="0" marR="0" lvl="0" indent="0" algn="l" defTabSz="914400" rtl="0" eaLnBrk="1" fontAlgn="auto" latinLnBrk="0" hangingPunct="0">
              <a:lnSpc>
                <a:spcPct val="120000"/>
              </a:lnSpc>
              <a:spcBef>
                <a:spcPts val="0"/>
              </a:spcBef>
              <a:spcAft>
                <a:spcPts val="0"/>
              </a:spcAft>
              <a:buClrTx/>
              <a:buSzTx/>
              <a:buFontTx/>
              <a:buNone/>
              <a:tabLst/>
              <a:defRPr sz="2400" b="1">
                <a:solidFill>
                  <a:srgbClr val="691508"/>
                </a:solidFill>
                <a:latin typeface="Ringside Book"/>
                <a:ea typeface="Ringside Book"/>
                <a:cs typeface="Ringside Book"/>
                <a:sym typeface="Ringside Book"/>
              </a:defRPr>
            </a:pPr>
            <a:r>
              <a:rPr kumimoji="0" sz="1800" b="0" i="0" u="none" strike="noStrike" kern="0" cap="none" spc="0" normalizeH="0" baseline="0" noProof="0" err="1">
                <a:ln>
                  <a:noFill/>
                </a:ln>
                <a:solidFill>
                  <a:srgbClr val="691508"/>
                </a:solidFill>
                <a:effectLst/>
                <a:uLnTx/>
                <a:uFillTx/>
                <a:latin typeface="Ringside Book"/>
                <a:sym typeface="Ringside Book"/>
              </a:rPr>
              <a:t>Responsabile</a:t>
            </a:r>
            <a:r>
              <a:rPr kumimoji="0" sz="1800" b="0" i="0" u="none" strike="noStrike" kern="0" cap="none" spc="0" normalizeH="0" baseline="0" noProof="0">
                <a:ln>
                  <a:noFill/>
                </a:ln>
                <a:solidFill>
                  <a:srgbClr val="691508"/>
                </a:solidFill>
                <a:effectLst/>
                <a:uLnTx/>
                <a:uFillTx/>
                <a:latin typeface="Ringside Book"/>
                <a:sym typeface="Ringside Book"/>
              </a:rPr>
              <a:t> Centro </a:t>
            </a:r>
            <a:r>
              <a:rPr kumimoji="0" sz="1800" b="0" i="0" u="none" strike="noStrike" kern="0" cap="none" spc="0" normalizeH="0" baseline="0" noProof="0" err="1">
                <a:ln>
                  <a:noFill/>
                </a:ln>
                <a:solidFill>
                  <a:srgbClr val="691508"/>
                </a:solidFill>
                <a:effectLst/>
                <a:uLnTx/>
                <a:uFillTx/>
                <a:latin typeface="Ringside Book"/>
                <a:sym typeface="Ringside Book"/>
              </a:rPr>
              <a:t>d’</a:t>
            </a:r>
            <a:r>
              <a:rPr kumimoji="0" lang="en-US" sz="1800" b="0" i="0" u="none" strike="noStrike" kern="0" cap="none" spc="0" normalizeH="0" baseline="0" noProof="0" err="1">
                <a:ln>
                  <a:noFill/>
                </a:ln>
                <a:solidFill>
                  <a:srgbClr val="691508"/>
                </a:solidFill>
                <a:effectLst/>
                <a:uLnTx/>
                <a:uFillTx/>
                <a:latin typeface="Ringside Book"/>
                <a:sym typeface="Ringside Book"/>
              </a:rPr>
              <a:t>E</a:t>
            </a:r>
            <a:r>
              <a:rPr kumimoji="0" sz="1800" b="0" i="0" u="none" strike="noStrike" kern="0" cap="none" spc="0" normalizeH="0" baseline="0" noProof="0" err="1">
                <a:ln>
                  <a:noFill/>
                </a:ln>
                <a:solidFill>
                  <a:srgbClr val="691508"/>
                </a:solidFill>
                <a:effectLst/>
                <a:uLnTx/>
                <a:uFillTx/>
                <a:latin typeface="Ringside Book"/>
                <a:sym typeface="Ringside Book"/>
              </a:rPr>
              <a:t>ccellenza</a:t>
            </a:r>
            <a:r>
              <a:rPr kumimoji="0" sz="1800" b="0" i="0" u="none" strike="noStrike" kern="0" cap="none" spc="0" normalizeH="0" baseline="0" noProof="0">
                <a:ln>
                  <a:noFill/>
                </a:ln>
                <a:solidFill>
                  <a:srgbClr val="691508"/>
                </a:solidFill>
                <a:effectLst/>
                <a:uLnTx/>
                <a:uFillTx/>
                <a:latin typeface="Ringside Book"/>
                <a:sym typeface="Ringside Book"/>
              </a:rPr>
              <a:t> SICOB 2026 CSS Santa Lucia, Napoli</a:t>
            </a:r>
          </a:p>
          <a:p>
            <a:pPr marL="0" marR="0" lvl="0" indent="0" algn="l" defTabSz="914400" rtl="0" eaLnBrk="1" fontAlgn="auto" latinLnBrk="0" hangingPunct="0">
              <a:lnSpc>
                <a:spcPct val="100000"/>
              </a:lnSpc>
              <a:spcBef>
                <a:spcPts val="0"/>
              </a:spcBef>
              <a:spcAft>
                <a:spcPts val="0"/>
              </a:spcAft>
              <a:buClrTx/>
              <a:buSzTx/>
              <a:buFontTx/>
              <a:buNone/>
              <a:tabLst/>
              <a:defRPr sz="2400" b="1">
                <a:solidFill>
                  <a:srgbClr val="691508"/>
                </a:solidFill>
                <a:latin typeface="Ringside Book"/>
                <a:ea typeface="Ringside Book"/>
                <a:cs typeface="Ringside Book"/>
                <a:sym typeface="Ringside Book"/>
              </a:defRPr>
            </a:pPr>
            <a:endParaRPr kumimoji="0" sz="1800" b="0" i="0" u="none" strike="noStrike" kern="0" cap="none" spc="0" normalizeH="0" baseline="0" noProof="0">
              <a:ln>
                <a:noFill/>
              </a:ln>
              <a:solidFill>
                <a:srgbClr val="691508"/>
              </a:solidFill>
              <a:effectLst/>
              <a:uLnTx/>
              <a:uFillTx/>
              <a:latin typeface="Ringside Book"/>
              <a:sym typeface="Ringside Book"/>
            </a:endParaRPr>
          </a:p>
          <a:p>
            <a:pPr marL="0" marR="0" lvl="0" indent="0" algn="l" defTabSz="914400" rtl="0" eaLnBrk="1" fontAlgn="auto" latinLnBrk="0" hangingPunct="0">
              <a:lnSpc>
                <a:spcPct val="100000"/>
              </a:lnSpc>
              <a:spcBef>
                <a:spcPts val="0"/>
              </a:spcBef>
              <a:spcAft>
                <a:spcPts val="0"/>
              </a:spcAft>
              <a:buClrTx/>
              <a:buSzTx/>
              <a:buFontTx/>
              <a:buNone/>
              <a:tabLst/>
              <a:defRPr sz="2400" b="1">
                <a:solidFill>
                  <a:srgbClr val="691508"/>
                </a:solidFill>
                <a:latin typeface="Ringside Book"/>
                <a:ea typeface="Ringside Book"/>
                <a:cs typeface="Ringside Book"/>
                <a:sym typeface="Ringside Book"/>
              </a:defRPr>
            </a:pPr>
            <a:endParaRPr kumimoji="0" sz="1800" b="0" i="0" u="none" strike="noStrike" kern="0" cap="none" spc="0" normalizeH="0" baseline="0" noProof="0">
              <a:ln>
                <a:noFill/>
              </a:ln>
              <a:solidFill>
                <a:srgbClr val="691508"/>
              </a:solidFill>
              <a:effectLst/>
              <a:uLnTx/>
              <a:uFillTx/>
              <a:latin typeface="Ringside Book"/>
              <a:sym typeface="Ringside Book"/>
            </a:endParaRPr>
          </a:p>
          <a:p>
            <a:pPr marL="0" marR="0" lvl="0" indent="0" algn="l" defTabSz="914400" rtl="0" eaLnBrk="1" fontAlgn="auto" latinLnBrk="0" hangingPunct="0">
              <a:lnSpc>
                <a:spcPct val="100000"/>
              </a:lnSpc>
              <a:spcBef>
                <a:spcPts val="0"/>
              </a:spcBef>
              <a:spcAft>
                <a:spcPts val="0"/>
              </a:spcAft>
              <a:buClrTx/>
              <a:buSzTx/>
              <a:buFontTx/>
              <a:buNone/>
              <a:tabLst/>
              <a:defRPr sz="2400" b="1">
                <a:solidFill>
                  <a:srgbClr val="691508"/>
                </a:solidFill>
                <a:latin typeface="Ringside Book"/>
                <a:ea typeface="Ringside Book"/>
                <a:cs typeface="Ringside Book"/>
                <a:sym typeface="Ringside Book"/>
              </a:defRPr>
            </a:pPr>
            <a:endParaRPr kumimoji="0" sz="1800" b="0" i="0" u="none" strike="noStrike" kern="0" cap="none" spc="0" normalizeH="0" baseline="0" noProof="0">
              <a:ln>
                <a:noFill/>
              </a:ln>
              <a:solidFill>
                <a:srgbClr val="691508"/>
              </a:solidFill>
              <a:effectLst/>
              <a:uLnTx/>
              <a:uFillTx/>
              <a:latin typeface="Ringside Book"/>
              <a:sym typeface="Ringside Book"/>
            </a:endParaRPr>
          </a:p>
          <a:p>
            <a:pPr marL="0" marR="0" lvl="0" indent="0" algn="l" defTabSz="914400" rtl="0" eaLnBrk="1" fontAlgn="auto" latinLnBrk="0" hangingPunct="0">
              <a:lnSpc>
                <a:spcPct val="100000"/>
              </a:lnSpc>
              <a:spcBef>
                <a:spcPts val="0"/>
              </a:spcBef>
              <a:spcAft>
                <a:spcPts val="0"/>
              </a:spcAft>
              <a:buClrTx/>
              <a:buSzTx/>
              <a:buFontTx/>
              <a:buNone/>
              <a:tabLst/>
              <a:defRPr sz="2400">
                <a:solidFill>
                  <a:srgbClr val="691508"/>
                </a:solidFill>
                <a:latin typeface="Ringside Book"/>
                <a:ea typeface="Ringside Book"/>
                <a:cs typeface="Ringside Book"/>
                <a:sym typeface="Ringside Book"/>
              </a:defRPr>
            </a:pPr>
            <a:r>
              <a:rPr kumimoji="0" sz="2400" b="0" i="0" u="none" strike="noStrike" kern="0" cap="none" spc="0" normalizeH="0" baseline="0" noProof="0">
                <a:ln>
                  <a:noFill/>
                </a:ln>
                <a:solidFill>
                  <a:srgbClr val="691508"/>
                </a:solidFill>
                <a:effectLst/>
                <a:uLnTx/>
                <a:uFillTx/>
                <a:latin typeface="Ringside Book"/>
                <a:sym typeface="Ringside Book"/>
              </a:rPr>
              <a:t> </a:t>
            </a:r>
          </a:p>
        </p:txBody>
      </p:sp>
      <p:sp>
        <p:nvSpPr>
          <p:cNvPr id="2" name="TextBox 1">
            <a:extLst>
              <a:ext uri="{FF2B5EF4-FFF2-40B4-BE49-F238E27FC236}">
                <a16:creationId xmlns:a16="http://schemas.microsoft.com/office/drawing/2014/main" id="{6CB7537C-9433-B0D0-6E06-57579146D6B6}"/>
              </a:ext>
            </a:extLst>
          </p:cNvPr>
          <p:cNvSpPr txBox="1"/>
          <p:nvPr/>
        </p:nvSpPr>
        <p:spPr>
          <a:xfrm>
            <a:off x="9086387" y="6181344"/>
            <a:ext cx="2339259"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00"/>
                </a:solidFill>
                <a:effectLst/>
                <a:uLnTx/>
                <a:uFillTx/>
                <a:latin typeface="Aptos"/>
                <a:sym typeface="Aptos"/>
              </a:rPr>
              <a:t>CMAT-53362</a:t>
            </a: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7" name="Titolo 1"/>
          <p:cNvSpPr txBox="1"/>
          <p:nvPr/>
        </p:nvSpPr>
        <p:spPr>
          <a:xfrm>
            <a:off x="378271" y="339934"/>
            <a:ext cx="8334676" cy="708160"/>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spAutoFit/>
          </a:bodyPr>
          <a:lstStyle>
            <a:lvl1pPr>
              <a:lnSpc>
                <a:spcPct val="90000"/>
              </a:lnSpc>
              <a:defRPr sz="4400" b="1" spc="-100">
                <a:solidFill>
                  <a:srgbClr val="E1241B"/>
                </a:solidFill>
                <a:latin typeface="Arial"/>
                <a:ea typeface="Arial"/>
                <a:cs typeface="Arial"/>
                <a:sym typeface="Arial"/>
              </a:defRPr>
            </a:lvl1pPr>
          </a:lstStyle>
          <a:p>
            <a:pPr marL="0" marR="0" lvl="0" indent="0" algn="l" defTabSz="914400" rtl="0" eaLnBrk="1" fontAlgn="auto" latinLnBrk="0" hangingPunct="0">
              <a:lnSpc>
                <a:spcPct val="90000"/>
              </a:lnSpc>
              <a:spcBef>
                <a:spcPts val="0"/>
              </a:spcBef>
              <a:spcAft>
                <a:spcPts val="0"/>
              </a:spcAft>
              <a:buClrTx/>
              <a:buSzTx/>
              <a:buFontTx/>
              <a:buNone/>
              <a:tabLst/>
              <a:defRPr/>
            </a:pPr>
            <a:r>
              <a:rPr kumimoji="0" sz="4400" b="1" i="0" u="none" strike="noStrike" kern="0" cap="none" spc="-100" normalizeH="0" baseline="0" noProof="0">
                <a:ln>
                  <a:noFill/>
                </a:ln>
                <a:solidFill>
                  <a:srgbClr val="E1241B"/>
                </a:solidFill>
                <a:effectLst/>
                <a:uLnTx/>
                <a:uFillTx/>
                <a:latin typeface="Arial"/>
                <a:cs typeface="Arial"/>
                <a:sym typeface="Arial"/>
              </a:rPr>
              <a:t>Informazione preliminare</a:t>
            </a:r>
          </a:p>
        </p:txBody>
      </p:sp>
      <p:sp>
        <p:nvSpPr>
          <p:cNvPr id="388" name="Segnaposto testo 3"/>
          <p:cNvSpPr txBox="1"/>
          <p:nvPr/>
        </p:nvSpPr>
        <p:spPr>
          <a:xfrm>
            <a:off x="1810685" y="1435589"/>
            <a:ext cx="9658184" cy="474756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spAutoFit/>
          </a:bodyPr>
          <a:lstStyle/>
          <a:p>
            <a:pPr marL="0" marR="0" lvl="0" indent="0" algn="l" defTabSz="914400" rtl="0" eaLnBrk="1" fontAlgn="auto" latinLnBrk="0" hangingPunct="0">
              <a:lnSpc>
                <a:spcPct val="90000"/>
              </a:lnSpc>
              <a:spcBef>
                <a:spcPts val="1000"/>
              </a:spcBef>
              <a:spcAft>
                <a:spcPts val="0"/>
              </a:spcAft>
              <a:buClrTx/>
              <a:buSzTx/>
              <a:buFontTx/>
              <a:buNone/>
              <a:tabLst/>
              <a:defRPr sz="2400">
                <a:solidFill>
                  <a:srgbClr val="404040"/>
                </a:solidFill>
                <a:latin typeface="Arial"/>
                <a:ea typeface="Arial"/>
                <a:cs typeface="Arial"/>
                <a:sym typeface="Arial"/>
              </a:defRPr>
            </a:pPr>
            <a:r>
              <a:rPr kumimoji="0" sz="2400" b="0" i="0" u="none" strike="noStrike" kern="0" cap="none" spc="0" normalizeH="0" baseline="0" noProof="0">
                <a:ln>
                  <a:noFill/>
                </a:ln>
                <a:solidFill>
                  <a:srgbClr val="404040"/>
                </a:solidFill>
                <a:effectLst/>
                <a:uLnTx/>
                <a:uFillTx/>
                <a:latin typeface="Arial"/>
                <a:cs typeface="Arial"/>
                <a:sym typeface="Arial"/>
              </a:rPr>
              <a:t>Vi ricordiamo che, nel corso di questo meeting, gli argomenti trattati saranno esclusivamente nell’ambito delle indicazioni previste dalla scheda tecnica del prodotto, in accordo con quanto previsto dal Decreto Legislativo 24 aprile 2006, n. 219. </a:t>
            </a:r>
            <a:endParaRPr kumimoji="0" sz="1400" b="0" i="0" u="none" strike="noStrike" kern="0" cap="none" spc="0" normalizeH="0" baseline="0" noProof="0">
              <a:ln>
                <a:noFill/>
              </a:ln>
              <a:solidFill>
                <a:srgbClr val="404040"/>
              </a:solidFill>
              <a:effectLst/>
              <a:uLnTx/>
              <a:uFillTx/>
              <a:latin typeface="Arial"/>
              <a:cs typeface="Arial"/>
              <a:sym typeface="Arial"/>
            </a:endParaRPr>
          </a:p>
          <a:p>
            <a:pPr marL="0" marR="0" lvl="0" indent="0" algn="l" defTabSz="914400" rtl="0" eaLnBrk="1" fontAlgn="auto" latinLnBrk="0" hangingPunct="0">
              <a:lnSpc>
                <a:spcPct val="90000"/>
              </a:lnSpc>
              <a:spcBef>
                <a:spcPts val="1000"/>
              </a:spcBef>
              <a:spcAft>
                <a:spcPts val="0"/>
              </a:spcAft>
              <a:buClrTx/>
              <a:buSzTx/>
              <a:buFontTx/>
              <a:buNone/>
              <a:tabLst/>
              <a:defRPr sz="2400">
                <a:solidFill>
                  <a:srgbClr val="404040"/>
                </a:solidFill>
                <a:latin typeface="Arial"/>
                <a:ea typeface="Arial"/>
                <a:cs typeface="Arial"/>
                <a:sym typeface="Arial"/>
              </a:defRPr>
            </a:pPr>
            <a:endParaRPr kumimoji="0" sz="1400" b="0" i="0" u="none" strike="noStrike" kern="0" cap="none" spc="0" normalizeH="0" baseline="0" noProof="0">
              <a:ln>
                <a:noFill/>
              </a:ln>
              <a:solidFill>
                <a:srgbClr val="404040"/>
              </a:solidFill>
              <a:effectLst/>
              <a:uLnTx/>
              <a:uFillTx/>
              <a:latin typeface="Arial"/>
              <a:cs typeface="Arial"/>
              <a:sym typeface="Arial"/>
            </a:endParaRPr>
          </a:p>
          <a:p>
            <a:pPr marL="0" marR="0" lvl="0" indent="0" algn="l" defTabSz="914400" rtl="0" eaLnBrk="1" fontAlgn="auto" latinLnBrk="0" hangingPunct="0">
              <a:lnSpc>
                <a:spcPct val="90000"/>
              </a:lnSpc>
              <a:spcBef>
                <a:spcPts val="1000"/>
              </a:spcBef>
              <a:spcAft>
                <a:spcPts val="0"/>
              </a:spcAft>
              <a:buClrTx/>
              <a:buSzTx/>
              <a:buFontTx/>
              <a:buNone/>
              <a:tabLst/>
              <a:defRPr sz="2400">
                <a:solidFill>
                  <a:srgbClr val="404040"/>
                </a:solidFill>
                <a:latin typeface="Arial"/>
                <a:ea typeface="Arial"/>
                <a:cs typeface="Arial"/>
                <a:sym typeface="Arial"/>
              </a:defRPr>
            </a:pPr>
            <a:endParaRPr kumimoji="0" sz="1400" b="0" i="0" u="none" strike="noStrike" kern="0" cap="none" spc="0" normalizeH="0" baseline="0" noProof="0">
              <a:ln>
                <a:noFill/>
              </a:ln>
              <a:solidFill>
                <a:srgbClr val="404040"/>
              </a:solidFill>
              <a:effectLst/>
              <a:uLnTx/>
              <a:uFillTx/>
              <a:latin typeface="Arial"/>
              <a:cs typeface="Arial"/>
              <a:sym typeface="Arial"/>
            </a:endParaRPr>
          </a:p>
          <a:p>
            <a:pPr marL="0" marR="0" lvl="0" indent="0" algn="l" defTabSz="914400" rtl="0" eaLnBrk="1" fontAlgn="auto" latinLnBrk="0" hangingPunct="0">
              <a:lnSpc>
                <a:spcPct val="90000"/>
              </a:lnSpc>
              <a:spcBef>
                <a:spcPts val="1000"/>
              </a:spcBef>
              <a:spcAft>
                <a:spcPts val="0"/>
              </a:spcAft>
              <a:buClrTx/>
              <a:buSzTx/>
              <a:buFontTx/>
              <a:buNone/>
              <a:tabLst/>
              <a:defRPr sz="2400">
                <a:solidFill>
                  <a:srgbClr val="404040"/>
                </a:solidFill>
                <a:latin typeface="Arial"/>
                <a:ea typeface="Arial"/>
                <a:cs typeface="Arial"/>
                <a:sym typeface="Arial"/>
              </a:defRPr>
            </a:pPr>
            <a:r>
              <a:rPr kumimoji="0" sz="2400" b="0" i="0" u="none" strike="noStrike" kern="0" cap="none" spc="0" normalizeH="0" baseline="0" noProof="0">
                <a:ln>
                  <a:noFill/>
                </a:ln>
                <a:solidFill>
                  <a:srgbClr val="404040"/>
                </a:solidFill>
                <a:effectLst/>
                <a:uLnTx/>
                <a:uFillTx/>
                <a:latin typeface="Arial"/>
                <a:cs typeface="Arial"/>
                <a:sym typeface="Arial"/>
              </a:rPr>
              <a:t>Vi anticipiamo che qualsiasi eventuale domanda inerente aspetti che siano al di fuori delle indicazioni previste dalla scheda tecnica potrà essere eventualmente affrontata in incontri 1:1 con i relatori, in separata sede e alla fine del meeting, ma non potrà essere oggetto di discussione durante la sessione plenaria.</a:t>
            </a:r>
            <a:endParaRPr kumimoji="0" sz="4400" b="0" i="0" u="none" strike="noStrike" kern="0" cap="none" spc="0" normalizeH="0" baseline="0" noProof="0">
              <a:ln>
                <a:noFill/>
              </a:ln>
              <a:solidFill>
                <a:srgbClr val="404040"/>
              </a:solidFill>
              <a:effectLst/>
              <a:uLnTx/>
              <a:uFillTx/>
              <a:latin typeface="Arial"/>
              <a:cs typeface="Arial"/>
              <a:sym typeface="Arial"/>
            </a:endParaRPr>
          </a:p>
        </p:txBody>
      </p:sp>
      <p:grpSp>
        <p:nvGrpSpPr>
          <p:cNvPr id="394" name="Elemento grafico 9"/>
          <p:cNvGrpSpPr/>
          <p:nvPr/>
        </p:nvGrpSpPr>
        <p:grpSpPr>
          <a:xfrm>
            <a:off x="400690" y="1435589"/>
            <a:ext cx="1087557" cy="1176205"/>
            <a:chOff x="0" y="0"/>
            <a:chExt cx="1087556" cy="1176203"/>
          </a:xfrm>
        </p:grpSpPr>
        <p:sp>
          <p:nvSpPr>
            <p:cNvPr id="389" name="Figura a mano libera: forma 11"/>
            <p:cNvSpPr/>
            <p:nvPr/>
          </p:nvSpPr>
          <p:spPr>
            <a:xfrm>
              <a:off x="460756" y="216370"/>
              <a:ext cx="127887" cy="116530"/>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cubicBezTo>
                    <a:pt x="16765" y="21600"/>
                    <a:pt x="21600" y="16765"/>
                    <a:pt x="21600" y="10800"/>
                  </a:cubicBezTo>
                  <a:cubicBezTo>
                    <a:pt x="21600" y="4835"/>
                    <a:pt x="16765" y="0"/>
                    <a:pt x="10800" y="0"/>
                  </a:cubicBezTo>
                  <a:cubicBezTo>
                    <a:pt x="4835" y="0"/>
                    <a:pt x="0" y="4835"/>
                    <a:pt x="0" y="10800"/>
                  </a:cubicBezTo>
                  <a:cubicBezTo>
                    <a:pt x="35" y="16750"/>
                    <a:pt x="4850" y="21565"/>
                    <a:pt x="10800" y="21600"/>
                  </a:cubicBezTo>
                  <a:close/>
                  <a:moveTo>
                    <a:pt x="10800" y="5400"/>
                  </a:moveTo>
                  <a:cubicBezTo>
                    <a:pt x="13782" y="5400"/>
                    <a:pt x="16200" y="7818"/>
                    <a:pt x="16200" y="10800"/>
                  </a:cubicBezTo>
                  <a:cubicBezTo>
                    <a:pt x="16200" y="13782"/>
                    <a:pt x="13782" y="16200"/>
                    <a:pt x="10800" y="16200"/>
                  </a:cubicBezTo>
                  <a:cubicBezTo>
                    <a:pt x="7818" y="16200"/>
                    <a:pt x="5400" y="13782"/>
                    <a:pt x="5400" y="10800"/>
                  </a:cubicBezTo>
                  <a:cubicBezTo>
                    <a:pt x="5438" y="7834"/>
                    <a:pt x="7834" y="5438"/>
                    <a:pt x="10800" y="5400"/>
                  </a:cubicBezTo>
                  <a:close/>
                </a:path>
              </a:pathLst>
            </a:custGeom>
            <a:solidFill>
              <a:srgbClr val="9E2016"/>
            </a:solidFill>
            <a:ln w="9525" cap="flat">
              <a:solidFill>
                <a:srgbClr val="560E0E"/>
              </a:solidFill>
              <a:prstDash val="solid"/>
              <a:miter lim="800000"/>
            </a:ln>
            <a:effectLst/>
          </p:spPr>
          <p:txBody>
            <a:bodyPr wrap="square" lIns="45719" tIns="45719" rIns="45719" bIns="45719" numCol="1" anchor="t">
              <a:noAutofit/>
            </a:bodyPr>
            <a:lstStyle/>
            <a:p>
              <a:pPr marL="0" marR="0" lvl="0" indent="0" algn="l" defTabSz="685800" rtl="0" eaLnBrk="1" fontAlgn="auto" latinLnBrk="0" hangingPunct="0">
                <a:lnSpc>
                  <a:spcPct val="100000"/>
                </a:lnSpc>
                <a:spcBef>
                  <a:spcPts val="0"/>
                </a:spcBef>
                <a:spcAft>
                  <a:spcPts val="0"/>
                </a:spcAft>
                <a:buClrTx/>
                <a:buSzTx/>
                <a:buFontTx/>
                <a:buNone/>
                <a:tabLst/>
                <a:defRPr sz="1300">
                  <a:latin typeface="Arial"/>
                  <a:ea typeface="Arial"/>
                  <a:cs typeface="Arial"/>
                  <a:sym typeface="Arial"/>
                </a:defRPr>
              </a:pPr>
              <a:endParaRPr kumimoji="0" sz="1300" b="0" i="0" u="none" strike="noStrike" kern="0" cap="none" spc="0" normalizeH="0" baseline="0" noProof="0">
                <a:ln>
                  <a:noFill/>
                </a:ln>
                <a:solidFill>
                  <a:srgbClr val="000000"/>
                </a:solidFill>
                <a:effectLst/>
                <a:uLnTx/>
                <a:uFillTx/>
                <a:latin typeface="Arial"/>
                <a:cs typeface="Arial"/>
                <a:sym typeface="Arial"/>
              </a:endParaRPr>
            </a:p>
          </p:txBody>
        </p:sp>
        <p:sp>
          <p:nvSpPr>
            <p:cNvPr id="390" name="Figura a mano libera: forma 12"/>
            <p:cNvSpPr/>
            <p:nvPr/>
          </p:nvSpPr>
          <p:spPr>
            <a:xfrm>
              <a:off x="268927" y="497977"/>
              <a:ext cx="127887" cy="116529"/>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cubicBezTo>
                    <a:pt x="16765" y="21600"/>
                    <a:pt x="21600" y="16765"/>
                    <a:pt x="21600" y="10800"/>
                  </a:cubicBezTo>
                  <a:cubicBezTo>
                    <a:pt x="21600" y="4835"/>
                    <a:pt x="16765" y="0"/>
                    <a:pt x="10800" y="0"/>
                  </a:cubicBezTo>
                  <a:cubicBezTo>
                    <a:pt x="4835" y="0"/>
                    <a:pt x="0" y="4835"/>
                    <a:pt x="0" y="10800"/>
                  </a:cubicBezTo>
                  <a:cubicBezTo>
                    <a:pt x="0" y="16765"/>
                    <a:pt x="4835" y="21600"/>
                    <a:pt x="10800" y="21600"/>
                  </a:cubicBezTo>
                  <a:close/>
                  <a:moveTo>
                    <a:pt x="10800" y="5400"/>
                  </a:moveTo>
                  <a:cubicBezTo>
                    <a:pt x="13782" y="5400"/>
                    <a:pt x="16200" y="7818"/>
                    <a:pt x="16200" y="10800"/>
                  </a:cubicBezTo>
                  <a:cubicBezTo>
                    <a:pt x="16200" y="13782"/>
                    <a:pt x="13782" y="16200"/>
                    <a:pt x="10800" y="16200"/>
                  </a:cubicBezTo>
                  <a:cubicBezTo>
                    <a:pt x="7818" y="16200"/>
                    <a:pt x="5400" y="13782"/>
                    <a:pt x="5400" y="10800"/>
                  </a:cubicBezTo>
                  <a:cubicBezTo>
                    <a:pt x="5400" y="7818"/>
                    <a:pt x="7818" y="5400"/>
                    <a:pt x="10800" y="5400"/>
                  </a:cubicBezTo>
                  <a:close/>
                </a:path>
              </a:pathLst>
            </a:custGeom>
            <a:solidFill>
              <a:srgbClr val="9E2016"/>
            </a:solidFill>
            <a:ln w="9525" cap="flat">
              <a:solidFill>
                <a:srgbClr val="560E0E"/>
              </a:solidFill>
              <a:prstDash val="solid"/>
              <a:miter lim="800000"/>
            </a:ln>
            <a:effectLst/>
          </p:spPr>
          <p:txBody>
            <a:bodyPr wrap="square" lIns="45719" tIns="45719" rIns="45719" bIns="45719" numCol="1" anchor="t">
              <a:noAutofit/>
            </a:bodyPr>
            <a:lstStyle/>
            <a:p>
              <a:pPr marL="0" marR="0" lvl="0" indent="0" algn="l" defTabSz="685800" rtl="0" eaLnBrk="1" fontAlgn="auto" latinLnBrk="0" hangingPunct="0">
                <a:lnSpc>
                  <a:spcPct val="100000"/>
                </a:lnSpc>
                <a:spcBef>
                  <a:spcPts val="0"/>
                </a:spcBef>
                <a:spcAft>
                  <a:spcPts val="0"/>
                </a:spcAft>
                <a:buClrTx/>
                <a:buSzTx/>
                <a:buFontTx/>
                <a:buNone/>
                <a:tabLst/>
                <a:defRPr sz="1300">
                  <a:latin typeface="Arial"/>
                  <a:ea typeface="Arial"/>
                  <a:cs typeface="Arial"/>
                  <a:sym typeface="Arial"/>
                </a:defRPr>
              </a:pPr>
              <a:endParaRPr kumimoji="0" sz="1300" b="0" i="0" u="none" strike="noStrike" kern="0" cap="none" spc="0" normalizeH="0" baseline="0" noProof="0">
                <a:ln>
                  <a:noFill/>
                </a:ln>
                <a:solidFill>
                  <a:srgbClr val="000000"/>
                </a:solidFill>
                <a:effectLst/>
                <a:uLnTx/>
                <a:uFillTx/>
                <a:latin typeface="Arial"/>
                <a:cs typeface="Arial"/>
                <a:sym typeface="Arial"/>
              </a:endParaRPr>
            </a:p>
          </p:txBody>
        </p:sp>
        <p:sp>
          <p:nvSpPr>
            <p:cNvPr id="391" name="Figura a mano libera: forma 13"/>
            <p:cNvSpPr/>
            <p:nvPr/>
          </p:nvSpPr>
          <p:spPr>
            <a:xfrm>
              <a:off x="151801" y="388380"/>
              <a:ext cx="363819" cy="331554"/>
            </a:xfrm>
            <a:custGeom>
              <a:avLst/>
              <a:gdLst/>
              <a:ahLst/>
              <a:cxnLst>
                <a:cxn ang="0">
                  <a:pos x="wd2" y="hd2"/>
                </a:cxn>
                <a:cxn ang="5400000">
                  <a:pos x="wd2" y="hd2"/>
                </a:cxn>
                <a:cxn ang="10800000">
                  <a:pos x="wd2" y="hd2"/>
                </a:cxn>
                <a:cxn ang="16200000">
                  <a:pos x="wd2" y="hd2"/>
                </a:cxn>
              </a:cxnLst>
              <a:rect l="0" t="0" r="r" b="b"/>
              <a:pathLst>
                <a:path w="21600" h="21600" extrusionOk="0">
                  <a:moveTo>
                    <a:pt x="3072" y="15093"/>
                  </a:moveTo>
                  <a:lnTo>
                    <a:pt x="2259" y="17443"/>
                  </a:lnTo>
                  <a:lnTo>
                    <a:pt x="4062" y="19250"/>
                  </a:lnTo>
                  <a:lnTo>
                    <a:pt x="6412" y="18527"/>
                  </a:lnTo>
                  <a:cubicBezTo>
                    <a:pt x="7035" y="18891"/>
                    <a:pt x="7706" y="19165"/>
                    <a:pt x="8405" y="19341"/>
                  </a:cubicBezTo>
                  <a:lnTo>
                    <a:pt x="9488" y="21600"/>
                  </a:lnTo>
                  <a:lnTo>
                    <a:pt x="12018" y="21600"/>
                  </a:lnTo>
                  <a:lnTo>
                    <a:pt x="13013" y="19431"/>
                  </a:lnTo>
                  <a:cubicBezTo>
                    <a:pt x="13712" y="19255"/>
                    <a:pt x="14383" y="18981"/>
                    <a:pt x="15006" y="18617"/>
                  </a:cubicBezTo>
                  <a:lnTo>
                    <a:pt x="17355" y="19431"/>
                  </a:lnTo>
                  <a:lnTo>
                    <a:pt x="19158" y="17628"/>
                  </a:lnTo>
                  <a:lnTo>
                    <a:pt x="18438" y="15273"/>
                  </a:lnTo>
                  <a:cubicBezTo>
                    <a:pt x="18801" y="14652"/>
                    <a:pt x="19075" y="13983"/>
                    <a:pt x="19251" y="13285"/>
                  </a:cubicBezTo>
                  <a:lnTo>
                    <a:pt x="21510" y="12201"/>
                  </a:lnTo>
                  <a:lnTo>
                    <a:pt x="21600" y="9490"/>
                  </a:lnTo>
                  <a:lnTo>
                    <a:pt x="19338" y="8410"/>
                  </a:lnTo>
                  <a:cubicBezTo>
                    <a:pt x="19162" y="7710"/>
                    <a:pt x="18888" y="7040"/>
                    <a:pt x="18525" y="6417"/>
                  </a:cubicBezTo>
                  <a:lnTo>
                    <a:pt x="19338" y="4067"/>
                  </a:lnTo>
                  <a:lnTo>
                    <a:pt x="17535" y="2259"/>
                  </a:lnTo>
                  <a:lnTo>
                    <a:pt x="15185" y="3073"/>
                  </a:lnTo>
                  <a:cubicBezTo>
                    <a:pt x="14564" y="2710"/>
                    <a:pt x="13894" y="2436"/>
                    <a:pt x="13197" y="2259"/>
                  </a:cubicBezTo>
                  <a:lnTo>
                    <a:pt x="12113" y="0"/>
                  </a:lnTo>
                  <a:lnTo>
                    <a:pt x="9488" y="0"/>
                  </a:lnTo>
                  <a:lnTo>
                    <a:pt x="8404" y="2259"/>
                  </a:lnTo>
                  <a:cubicBezTo>
                    <a:pt x="7705" y="2436"/>
                    <a:pt x="7034" y="2710"/>
                    <a:pt x="6411" y="3073"/>
                  </a:cubicBezTo>
                  <a:lnTo>
                    <a:pt x="4061" y="2259"/>
                  </a:lnTo>
                  <a:lnTo>
                    <a:pt x="2258" y="4067"/>
                  </a:lnTo>
                  <a:lnTo>
                    <a:pt x="3072" y="6417"/>
                  </a:lnTo>
                  <a:cubicBezTo>
                    <a:pt x="2709" y="7038"/>
                    <a:pt x="2435" y="7707"/>
                    <a:pt x="2259" y="8405"/>
                  </a:cubicBezTo>
                  <a:lnTo>
                    <a:pt x="0" y="9490"/>
                  </a:lnTo>
                  <a:lnTo>
                    <a:pt x="0" y="12020"/>
                  </a:lnTo>
                  <a:lnTo>
                    <a:pt x="2259" y="13105"/>
                  </a:lnTo>
                  <a:cubicBezTo>
                    <a:pt x="2435" y="13803"/>
                    <a:pt x="2709" y="14472"/>
                    <a:pt x="3072" y="15093"/>
                  </a:cubicBezTo>
                  <a:close/>
                  <a:moveTo>
                    <a:pt x="1898" y="10687"/>
                  </a:moveTo>
                  <a:lnTo>
                    <a:pt x="3081" y="10118"/>
                  </a:lnTo>
                  <a:lnTo>
                    <a:pt x="3885" y="9732"/>
                  </a:lnTo>
                  <a:lnTo>
                    <a:pt x="4100" y="8867"/>
                  </a:lnTo>
                  <a:cubicBezTo>
                    <a:pt x="4234" y="8338"/>
                    <a:pt x="4443" y="7830"/>
                    <a:pt x="4721" y="7360"/>
                  </a:cubicBezTo>
                  <a:lnTo>
                    <a:pt x="5148" y="6612"/>
                  </a:lnTo>
                  <a:lnTo>
                    <a:pt x="4863" y="5798"/>
                  </a:lnTo>
                  <a:lnTo>
                    <a:pt x="4438" y="4571"/>
                  </a:lnTo>
                  <a:lnTo>
                    <a:pt x="4565" y="4444"/>
                  </a:lnTo>
                  <a:lnTo>
                    <a:pt x="5792" y="4868"/>
                  </a:lnTo>
                  <a:lnTo>
                    <a:pt x="6607" y="5153"/>
                  </a:lnTo>
                  <a:lnTo>
                    <a:pt x="7354" y="4726"/>
                  </a:lnTo>
                  <a:cubicBezTo>
                    <a:pt x="7825" y="4448"/>
                    <a:pt x="8332" y="4239"/>
                    <a:pt x="8862" y="4105"/>
                  </a:cubicBezTo>
                  <a:lnTo>
                    <a:pt x="9726" y="3889"/>
                  </a:lnTo>
                  <a:lnTo>
                    <a:pt x="10112" y="3085"/>
                  </a:lnTo>
                  <a:lnTo>
                    <a:pt x="10682" y="1903"/>
                  </a:lnTo>
                  <a:lnTo>
                    <a:pt x="10913" y="1903"/>
                  </a:lnTo>
                  <a:lnTo>
                    <a:pt x="11483" y="3085"/>
                  </a:lnTo>
                  <a:lnTo>
                    <a:pt x="11869" y="3889"/>
                  </a:lnTo>
                  <a:lnTo>
                    <a:pt x="12734" y="4105"/>
                  </a:lnTo>
                  <a:cubicBezTo>
                    <a:pt x="13263" y="4239"/>
                    <a:pt x="13771" y="4448"/>
                    <a:pt x="14241" y="4726"/>
                  </a:cubicBezTo>
                  <a:lnTo>
                    <a:pt x="14989" y="5153"/>
                  </a:lnTo>
                  <a:lnTo>
                    <a:pt x="15803" y="4868"/>
                  </a:lnTo>
                  <a:lnTo>
                    <a:pt x="17030" y="4444"/>
                  </a:lnTo>
                  <a:lnTo>
                    <a:pt x="17156" y="4571"/>
                  </a:lnTo>
                  <a:lnTo>
                    <a:pt x="16729" y="5796"/>
                  </a:lnTo>
                  <a:lnTo>
                    <a:pt x="16445" y="6610"/>
                  </a:lnTo>
                  <a:lnTo>
                    <a:pt x="16872" y="7358"/>
                  </a:lnTo>
                  <a:cubicBezTo>
                    <a:pt x="17149" y="7829"/>
                    <a:pt x="17358" y="8336"/>
                    <a:pt x="17492" y="8865"/>
                  </a:cubicBezTo>
                  <a:lnTo>
                    <a:pt x="17708" y="9731"/>
                  </a:lnTo>
                  <a:lnTo>
                    <a:pt x="18512" y="10116"/>
                  </a:lnTo>
                  <a:lnTo>
                    <a:pt x="19651" y="10664"/>
                  </a:lnTo>
                  <a:lnTo>
                    <a:pt x="19640" y="10988"/>
                  </a:lnTo>
                  <a:lnTo>
                    <a:pt x="18418" y="11574"/>
                  </a:lnTo>
                  <a:lnTo>
                    <a:pt x="17614" y="11961"/>
                  </a:lnTo>
                  <a:lnTo>
                    <a:pt x="17398" y="12825"/>
                  </a:lnTo>
                  <a:cubicBezTo>
                    <a:pt x="17264" y="13354"/>
                    <a:pt x="17055" y="13862"/>
                    <a:pt x="16778" y="14332"/>
                  </a:cubicBezTo>
                  <a:lnTo>
                    <a:pt x="16370" y="15046"/>
                  </a:lnTo>
                  <a:lnTo>
                    <a:pt x="16612" y="15831"/>
                  </a:lnTo>
                  <a:lnTo>
                    <a:pt x="16999" y="17090"/>
                  </a:lnTo>
                  <a:lnTo>
                    <a:pt x="16839" y="17249"/>
                  </a:lnTo>
                  <a:lnTo>
                    <a:pt x="15613" y="16824"/>
                  </a:lnTo>
                  <a:lnTo>
                    <a:pt x="14799" y="16539"/>
                  </a:lnTo>
                  <a:lnTo>
                    <a:pt x="14050" y="16967"/>
                  </a:lnTo>
                  <a:cubicBezTo>
                    <a:pt x="13580" y="17244"/>
                    <a:pt x="13073" y="17453"/>
                    <a:pt x="12544" y="17587"/>
                  </a:cubicBezTo>
                  <a:lnTo>
                    <a:pt x="11658" y="17808"/>
                  </a:lnTo>
                  <a:lnTo>
                    <a:pt x="11279" y="18637"/>
                  </a:lnTo>
                  <a:lnTo>
                    <a:pt x="10801" y="19702"/>
                  </a:lnTo>
                  <a:lnTo>
                    <a:pt x="10683" y="19702"/>
                  </a:lnTo>
                  <a:lnTo>
                    <a:pt x="10113" y="18520"/>
                  </a:lnTo>
                  <a:lnTo>
                    <a:pt x="9727" y="17716"/>
                  </a:lnTo>
                  <a:lnTo>
                    <a:pt x="8862" y="17500"/>
                  </a:lnTo>
                  <a:cubicBezTo>
                    <a:pt x="8333" y="17366"/>
                    <a:pt x="7825" y="17157"/>
                    <a:pt x="7355" y="16879"/>
                  </a:cubicBezTo>
                  <a:lnTo>
                    <a:pt x="6642" y="16471"/>
                  </a:lnTo>
                  <a:lnTo>
                    <a:pt x="5856" y="16713"/>
                  </a:lnTo>
                  <a:lnTo>
                    <a:pt x="4598" y="17100"/>
                  </a:lnTo>
                  <a:lnTo>
                    <a:pt x="4439" y="16941"/>
                  </a:lnTo>
                  <a:lnTo>
                    <a:pt x="4866" y="15717"/>
                  </a:lnTo>
                  <a:lnTo>
                    <a:pt x="5151" y="14902"/>
                  </a:lnTo>
                  <a:lnTo>
                    <a:pt x="4724" y="14155"/>
                  </a:lnTo>
                  <a:cubicBezTo>
                    <a:pt x="4446" y="13684"/>
                    <a:pt x="4237" y="13177"/>
                    <a:pt x="4103" y="12648"/>
                  </a:cubicBezTo>
                  <a:lnTo>
                    <a:pt x="3887" y="11782"/>
                  </a:lnTo>
                  <a:lnTo>
                    <a:pt x="3084" y="11397"/>
                  </a:lnTo>
                  <a:lnTo>
                    <a:pt x="1901" y="10827"/>
                  </a:lnTo>
                  <a:close/>
                </a:path>
              </a:pathLst>
            </a:custGeom>
            <a:solidFill>
              <a:srgbClr val="9E2016"/>
            </a:solidFill>
            <a:ln w="9525" cap="flat">
              <a:solidFill>
                <a:srgbClr val="560E0E"/>
              </a:solidFill>
              <a:prstDash val="solid"/>
              <a:miter lim="800000"/>
            </a:ln>
            <a:effectLst/>
          </p:spPr>
          <p:txBody>
            <a:bodyPr wrap="square" lIns="45719" tIns="45719" rIns="45719" bIns="45719" numCol="1" anchor="t">
              <a:noAutofit/>
            </a:bodyPr>
            <a:lstStyle/>
            <a:p>
              <a:pPr marL="0" marR="0" lvl="0" indent="0" algn="l" defTabSz="685800" rtl="0" eaLnBrk="1" fontAlgn="auto" latinLnBrk="0" hangingPunct="0">
                <a:lnSpc>
                  <a:spcPct val="100000"/>
                </a:lnSpc>
                <a:spcBef>
                  <a:spcPts val="0"/>
                </a:spcBef>
                <a:spcAft>
                  <a:spcPts val="0"/>
                </a:spcAft>
                <a:buClrTx/>
                <a:buSzTx/>
                <a:buFontTx/>
                <a:buNone/>
                <a:tabLst/>
                <a:defRPr sz="1300">
                  <a:latin typeface="Arial"/>
                  <a:ea typeface="Arial"/>
                  <a:cs typeface="Arial"/>
                  <a:sym typeface="Arial"/>
                </a:defRPr>
              </a:pPr>
              <a:endParaRPr kumimoji="0" sz="1300" b="0" i="0" u="none" strike="noStrike" kern="0" cap="none" spc="0" normalizeH="0" baseline="0" noProof="0">
                <a:ln>
                  <a:noFill/>
                </a:ln>
                <a:solidFill>
                  <a:srgbClr val="000000"/>
                </a:solidFill>
                <a:effectLst/>
                <a:uLnTx/>
                <a:uFillTx/>
                <a:latin typeface="Arial"/>
                <a:cs typeface="Arial"/>
                <a:sym typeface="Arial"/>
              </a:endParaRPr>
            </a:p>
          </p:txBody>
        </p:sp>
        <p:sp>
          <p:nvSpPr>
            <p:cNvPr id="392" name="Figura a mano libera: forma 14"/>
            <p:cNvSpPr/>
            <p:nvPr/>
          </p:nvSpPr>
          <p:spPr>
            <a:xfrm>
              <a:off x="342062" y="108159"/>
              <a:ext cx="363788" cy="330170"/>
            </a:xfrm>
            <a:custGeom>
              <a:avLst/>
              <a:gdLst/>
              <a:ahLst/>
              <a:cxnLst>
                <a:cxn ang="0">
                  <a:pos x="wd2" y="hd2"/>
                </a:cxn>
                <a:cxn ang="5400000">
                  <a:pos x="wd2" y="hd2"/>
                </a:cxn>
                <a:cxn ang="10800000">
                  <a:pos x="wd2" y="hd2"/>
                </a:cxn>
                <a:cxn ang="16200000">
                  <a:pos x="wd2" y="hd2"/>
                </a:cxn>
              </a:cxnLst>
              <a:rect l="0" t="0" r="r" b="b"/>
              <a:pathLst>
                <a:path w="21600" h="21600" extrusionOk="0">
                  <a:moveTo>
                    <a:pt x="3072" y="15156"/>
                  </a:moveTo>
                  <a:lnTo>
                    <a:pt x="2259" y="17516"/>
                  </a:lnTo>
                  <a:lnTo>
                    <a:pt x="4062" y="19331"/>
                  </a:lnTo>
                  <a:lnTo>
                    <a:pt x="6413" y="18514"/>
                  </a:lnTo>
                  <a:cubicBezTo>
                    <a:pt x="7034" y="18879"/>
                    <a:pt x="7703" y="19154"/>
                    <a:pt x="8401" y="19331"/>
                  </a:cubicBezTo>
                  <a:lnTo>
                    <a:pt x="9485" y="21600"/>
                  </a:lnTo>
                  <a:lnTo>
                    <a:pt x="12015" y="21600"/>
                  </a:lnTo>
                  <a:lnTo>
                    <a:pt x="13100" y="19422"/>
                  </a:lnTo>
                  <a:cubicBezTo>
                    <a:pt x="13800" y="19245"/>
                    <a:pt x="14471" y="18970"/>
                    <a:pt x="15094" y="18605"/>
                  </a:cubicBezTo>
                  <a:lnTo>
                    <a:pt x="17443" y="19422"/>
                  </a:lnTo>
                  <a:lnTo>
                    <a:pt x="19251" y="17606"/>
                  </a:lnTo>
                  <a:lnTo>
                    <a:pt x="18437" y="15247"/>
                  </a:lnTo>
                  <a:cubicBezTo>
                    <a:pt x="18829" y="14626"/>
                    <a:pt x="19133" y="13955"/>
                    <a:pt x="19341" y="13250"/>
                  </a:cubicBezTo>
                  <a:lnTo>
                    <a:pt x="21600" y="12161"/>
                  </a:lnTo>
                  <a:lnTo>
                    <a:pt x="21600" y="9439"/>
                  </a:lnTo>
                  <a:lnTo>
                    <a:pt x="19341" y="8350"/>
                  </a:lnTo>
                  <a:cubicBezTo>
                    <a:pt x="19164" y="7649"/>
                    <a:pt x="18891" y="6977"/>
                    <a:pt x="18528" y="6353"/>
                  </a:cubicBezTo>
                  <a:lnTo>
                    <a:pt x="19341" y="3993"/>
                  </a:lnTo>
                  <a:lnTo>
                    <a:pt x="17538" y="2182"/>
                  </a:lnTo>
                  <a:lnTo>
                    <a:pt x="15188" y="2999"/>
                  </a:lnTo>
                  <a:cubicBezTo>
                    <a:pt x="14566" y="2634"/>
                    <a:pt x="13897" y="2359"/>
                    <a:pt x="13199" y="2182"/>
                  </a:cubicBezTo>
                  <a:lnTo>
                    <a:pt x="12110" y="0"/>
                  </a:lnTo>
                  <a:lnTo>
                    <a:pt x="9580" y="0"/>
                  </a:lnTo>
                  <a:lnTo>
                    <a:pt x="8495" y="2269"/>
                  </a:lnTo>
                  <a:cubicBezTo>
                    <a:pt x="7796" y="2445"/>
                    <a:pt x="7125" y="2721"/>
                    <a:pt x="6502" y="3086"/>
                  </a:cubicBezTo>
                  <a:lnTo>
                    <a:pt x="4153" y="2269"/>
                  </a:lnTo>
                  <a:lnTo>
                    <a:pt x="2349" y="4084"/>
                  </a:lnTo>
                  <a:lnTo>
                    <a:pt x="3072" y="6444"/>
                  </a:lnTo>
                  <a:cubicBezTo>
                    <a:pt x="2710" y="7068"/>
                    <a:pt x="2436" y="7740"/>
                    <a:pt x="2259" y="8440"/>
                  </a:cubicBezTo>
                  <a:lnTo>
                    <a:pt x="0" y="9529"/>
                  </a:lnTo>
                  <a:lnTo>
                    <a:pt x="0" y="12071"/>
                  </a:lnTo>
                  <a:lnTo>
                    <a:pt x="2259" y="13160"/>
                  </a:lnTo>
                  <a:cubicBezTo>
                    <a:pt x="2436" y="13860"/>
                    <a:pt x="2710" y="14532"/>
                    <a:pt x="3072" y="15156"/>
                  </a:cubicBezTo>
                  <a:close/>
                  <a:moveTo>
                    <a:pt x="1898" y="10728"/>
                  </a:moveTo>
                  <a:lnTo>
                    <a:pt x="3081" y="10156"/>
                  </a:lnTo>
                  <a:lnTo>
                    <a:pt x="3885" y="9769"/>
                  </a:lnTo>
                  <a:lnTo>
                    <a:pt x="4100" y="8900"/>
                  </a:lnTo>
                  <a:cubicBezTo>
                    <a:pt x="4235" y="8369"/>
                    <a:pt x="4444" y="7859"/>
                    <a:pt x="4721" y="7387"/>
                  </a:cubicBezTo>
                  <a:lnTo>
                    <a:pt x="5128" y="6670"/>
                  </a:lnTo>
                  <a:lnTo>
                    <a:pt x="4887" y="5881"/>
                  </a:lnTo>
                  <a:lnTo>
                    <a:pt x="4500" y="4618"/>
                  </a:lnTo>
                  <a:lnTo>
                    <a:pt x="4659" y="4459"/>
                  </a:lnTo>
                  <a:lnTo>
                    <a:pt x="5886" y="4885"/>
                  </a:lnTo>
                  <a:lnTo>
                    <a:pt x="6700" y="5171"/>
                  </a:lnTo>
                  <a:lnTo>
                    <a:pt x="7449" y="4742"/>
                  </a:lnTo>
                  <a:cubicBezTo>
                    <a:pt x="7919" y="4463"/>
                    <a:pt x="8426" y="4253"/>
                    <a:pt x="8955" y="4119"/>
                  </a:cubicBezTo>
                  <a:lnTo>
                    <a:pt x="9821" y="3901"/>
                  </a:lnTo>
                  <a:lnTo>
                    <a:pt x="10206" y="3094"/>
                  </a:lnTo>
                  <a:lnTo>
                    <a:pt x="10776" y="1907"/>
                  </a:lnTo>
                  <a:lnTo>
                    <a:pt x="10939" y="1907"/>
                  </a:lnTo>
                  <a:lnTo>
                    <a:pt x="11499" y="3031"/>
                  </a:lnTo>
                  <a:lnTo>
                    <a:pt x="11888" y="3812"/>
                  </a:lnTo>
                  <a:lnTo>
                    <a:pt x="12735" y="4024"/>
                  </a:lnTo>
                  <a:cubicBezTo>
                    <a:pt x="13264" y="4159"/>
                    <a:pt x="13772" y="4368"/>
                    <a:pt x="14242" y="4646"/>
                  </a:cubicBezTo>
                  <a:lnTo>
                    <a:pt x="14990" y="5076"/>
                  </a:lnTo>
                  <a:lnTo>
                    <a:pt x="15804" y="4790"/>
                  </a:lnTo>
                  <a:lnTo>
                    <a:pt x="17032" y="4363"/>
                  </a:lnTo>
                  <a:lnTo>
                    <a:pt x="17158" y="4491"/>
                  </a:lnTo>
                  <a:lnTo>
                    <a:pt x="16729" y="5730"/>
                  </a:lnTo>
                  <a:lnTo>
                    <a:pt x="16444" y="6547"/>
                  </a:lnTo>
                  <a:lnTo>
                    <a:pt x="16871" y="7298"/>
                  </a:lnTo>
                  <a:cubicBezTo>
                    <a:pt x="17149" y="7771"/>
                    <a:pt x="17358" y="8280"/>
                    <a:pt x="17492" y="8812"/>
                  </a:cubicBezTo>
                  <a:lnTo>
                    <a:pt x="17707" y="9680"/>
                  </a:lnTo>
                  <a:lnTo>
                    <a:pt x="18511" y="10068"/>
                  </a:lnTo>
                  <a:lnTo>
                    <a:pt x="19694" y="10639"/>
                  </a:lnTo>
                  <a:lnTo>
                    <a:pt x="19694" y="10959"/>
                  </a:lnTo>
                  <a:lnTo>
                    <a:pt x="18511" y="11530"/>
                  </a:lnTo>
                  <a:lnTo>
                    <a:pt x="17707" y="11917"/>
                  </a:lnTo>
                  <a:lnTo>
                    <a:pt x="17492" y="12786"/>
                  </a:lnTo>
                  <a:cubicBezTo>
                    <a:pt x="17321" y="13320"/>
                    <a:pt x="17082" y="13828"/>
                    <a:pt x="16781" y="14300"/>
                  </a:cubicBezTo>
                  <a:lnTo>
                    <a:pt x="16354" y="15051"/>
                  </a:lnTo>
                  <a:lnTo>
                    <a:pt x="16639" y="15868"/>
                  </a:lnTo>
                  <a:lnTo>
                    <a:pt x="17063" y="17100"/>
                  </a:lnTo>
                  <a:lnTo>
                    <a:pt x="16936" y="17228"/>
                  </a:lnTo>
                  <a:lnTo>
                    <a:pt x="15710" y="16802"/>
                  </a:lnTo>
                  <a:lnTo>
                    <a:pt x="14895" y="16516"/>
                  </a:lnTo>
                  <a:lnTo>
                    <a:pt x="14146" y="16945"/>
                  </a:lnTo>
                  <a:cubicBezTo>
                    <a:pt x="13676" y="17224"/>
                    <a:pt x="13169" y="17434"/>
                    <a:pt x="12640" y="17568"/>
                  </a:cubicBezTo>
                  <a:lnTo>
                    <a:pt x="11792" y="17781"/>
                  </a:lnTo>
                  <a:lnTo>
                    <a:pt x="11402" y="18565"/>
                  </a:lnTo>
                  <a:lnTo>
                    <a:pt x="10842" y="19689"/>
                  </a:lnTo>
                  <a:lnTo>
                    <a:pt x="10680" y="19689"/>
                  </a:lnTo>
                  <a:lnTo>
                    <a:pt x="10110" y="18501"/>
                  </a:lnTo>
                  <a:lnTo>
                    <a:pt x="9724" y="17694"/>
                  </a:lnTo>
                  <a:lnTo>
                    <a:pt x="8859" y="17477"/>
                  </a:lnTo>
                  <a:cubicBezTo>
                    <a:pt x="8330" y="17342"/>
                    <a:pt x="7822" y="17133"/>
                    <a:pt x="7352" y="16854"/>
                  </a:cubicBezTo>
                  <a:lnTo>
                    <a:pt x="6604" y="16426"/>
                  </a:lnTo>
                  <a:lnTo>
                    <a:pt x="5790" y="16712"/>
                  </a:lnTo>
                  <a:lnTo>
                    <a:pt x="4563" y="17137"/>
                  </a:lnTo>
                  <a:lnTo>
                    <a:pt x="4436" y="17010"/>
                  </a:lnTo>
                  <a:lnTo>
                    <a:pt x="4861" y="15778"/>
                  </a:lnTo>
                  <a:lnTo>
                    <a:pt x="5145" y="14960"/>
                  </a:lnTo>
                  <a:lnTo>
                    <a:pt x="4718" y="14209"/>
                  </a:lnTo>
                  <a:cubicBezTo>
                    <a:pt x="4441" y="13737"/>
                    <a:pt x="4232" y="13227"/>
                    <a:pt x="4097" y="12696"/>
                  </a:cubicBezTo>
                  <a:lnTo>
                    <a:pt x="3882" y="11827"/>
                  </a:lnTo>
                  <a:lnTo>
                    <a:pt x="3078" y="11440"/>
                  </a:lnTo>
                  <a:lnTo>
                    <a:pt x="1895" y="10868"/>
                  </a:lnTo>
                  <a:close/>
                </a:path>
              </a:pathLst>
            </a:custGeom>
            <a:solidFill>
              <a:srgbClr val="9E2016"/>
            </a:solidFill>
            <a:ln w="9525" cap="flat">
              <a:solidFill>
                <a:srgbClr val="560E0E"/>
              </a:solidFill>
              <a:prstDash val="solid"/>
              <a:miter lim="800000"/>
            </a:ln>
            <a:effectLst/>
          </p:spPr>
          <p:txBody>
            <a:bodyPr wrap="square" lIns="45719" tIns="45719" rIns="45719" bIns="45719" numCol="1" anchor="t">
              <a:noAutofit/>
            </a:bodyPr>
            <a:lstStyle/>
            <a:p>
              <a:pPr marL="0" marR="0" lvl="0" indent="0" algn="l" defTabSz="685800" rtl="0" eaLnBrk="1" fontAlgn="auto" latinLnBrk="0" hangingPunct="0">
                <a:lnSpc>
                  <a:spcPct val="100000"/>
                </a:lnSpc>
                <a:spcBef>
                  <a:spcPts val="0"/>
                </a:spcBef>
                <a:spcAft>
                  <a:spcPts val="0"/>
                </a:spcAft>
                <a:buClrTx/>
                <a:buSzTx/>
                <a:buFontTx/>
                <a:buNone/>
                <a:tabLst/>
                <a:defRPr sz="1300">
                  <a:latin typeface="Arial"/>
                  <a:ea typeface="Arial"/>
                  <a:cs typeface="Arial"/>
                  <a:sym typeface="Arial"/>
                </a:defRPr>
              </a:pPr>
              <a:endParaRPr kumimoji="0" sz="1300" b="0" i="0" u="none" strike="noStrike" kern="0" cap="none" spc="0" normalizeH="0" baseline="0" noProof="0">
                <a:ln>
                  <a:noFill/>
                </a:ln>
                <a:solidFill>
                  <a:srgbClr val="000000"/>
                </a:solidFill>
                <a:effectLst/>
                <a:uLnTx/>
                <a:uFillTx/>
                <a:latin typeface="Arial"/>
                <a:cs typeface="Arial"/>
                <a:sym typeface="Arial"/>
              </a:endParaRPr>
            </a:p>
          </p:txBody>
        </p:sp>
        <p:sp>
          <p:nvSpPr>
            <p:cNvPr id="393" name="Figura a mano libera: forma 15"/>
            <p:cNvSpPr/>
            <p:nvPr/>
          </p:nvSpPr>
          <p:spPr>
            <a:xfrm>
              <a:off x="0" y="-1"/>
              <a:ext cx="1087557" cy="1176205"/>
            </a:xfrm>
            <a:custGeom>
              <a:avLst/>
              <a:gdLst/>
              <a:ahLst/>
              <a:cxnLst>
                <a:cxn ang="0">
                  <a:pos x="wd2" y="hd2"/>
                </a:cxn>
                <a:cxn ang="5400000">
                  <a:pos x="wd2" y="hd2"/>
                </a:cxn>
                <a:cxn ang="10800000">
                  <a:pos x="wd2" y="hd2"/>
                </a:cxn>
                <a:cxn ang="16200000">
                  <a:pos x="wd2" y="hd2"/>
                </a:cxn>
              </a:cxnLst>
              <a:rect l="0" t="0" r="r" b="b"/>
              <a:pathLst>
                <a:path w="21164" h="21086" extrusionOk="0">
                  <a:moveTo>
                    <a:pt x="3678" y="14477"/>
                  </a:moveTo>
                  <a:lnTo>
                    <a:pt x="3678" y="21086"/>
                  </a:lnTo>
                  <a:lnTo>
                    <a:pt x="13508" y="21086"/>
                  </a:lnTo>
                  <a:lnTo>
                    <a:pt x="13508" y="17952"/>
                  </a:lnTo>
                  <a:lnTo>
                    <a:pt x="15032" y="17952"/>
                  </a:lnTo>
                  <a:cubicBezTo>
                    <a:pt x="16013" y="17951"/>
                    <a:pt x="16953" y="17622"/>
                    <a:pt x="17645" y="17038"/>
                  </a:cubicBezTo>
                  <a:cubicBezTo>
                    <a:pt x="18328" y="16442"/>
                    <a:pt x="18707" y="15646"/>
                    <a:pt x="18703" y="14819"/>
                  </a:cubicBezTo>
                  <a:lnTo>
                    <a:pt x="18703" y="13252"/>
                  </a:lnTo>
                  <a:lnTo>
                    <a:pt x="20072" y="13252"/>
                  </a:lnTo>
                  <a:cubicBezTo>
                    <a:pt x="20881" y="13174"/>
                    <a:pt x="21596" y="12390"/>
                    <a:pt x="20849" y="11424"/>
                  </a:cubicBezTo>
                  <a:lnTo>
                    <a:pt x="18703" y="8290"/>
                  </a:lnTo>
                  <a:lnTo>
                    <a:pt x="18703" y="8160"/>
                  </a:lnTo>
                  <a:cubicBezTo>
                    <a:pt x="18905" y="3826"/>
                    <a:pt x="14883" y="175"/>
                    <a:pt x="9721" y="6"/>
                  </a:cubicBezTo>
                  <a:cubicBezTo>
                    <a:pt x="4558" y="-164"/>
                    <a:pt x="209" y="3212"/>
                    <a:pt x="7" y="7546"/>
                  </a:cubicBezTo>
                  <a:cubicBezTo>
                    <a:pt x="-3" y="7750"/>
                    <a:pt x="-3" y="7955"/>
                    <a:pt x="7" y="8160"/>
                  </a:cubicBezTo>
                  <a:cubicBezTo>
                    <a:pt x="-4" y="10630"/>
                    <a:pt x="1352" y="12964"/>
                    <a:pt x="3678" y="14477"/>
                  </a:cubicBezTo>
                  <a:close/>
                  <a:moveTo>
                    <a:pt x="4896" y="1554"/>
                  </a:moveTo>
                  <a:cubicBezTo>
                    <a:pt x="9042" y="-514"/>
                    <a:pt x="14401" y="632"/>
                    <a:pt x="16864" y="4113"/>
                  </a:cubicBezTo>
                  <a:cubicBezTo>
                    <a:pt x="17724" y="5328"/>
                    <a:pt x="18147" y="6725"/>
                    <a:pt x="18082" y="8137"/>
                  </a:cubicBezTo>
                  <a:lnTo>
                    <a:pt x="18082" y="8426"/>
                  </a:lnTo>
                  <a:lnTo>
                    <a:pt x="18165" y="8547"/>
                  </a:lnTo>
                  <a:lnTo>
                    <a:pt x="20312" y="11681"/>
                  </a:lnTo>
                  <a:lnTo>
                    <a:pt x="20320" y="11693"/>
                  </a:lnTo>
                  <a:lnTo>
                    <a:pt x="20329" y="11704"/>
                  </a:lnTo>
                  <a:cubicBezTo>
                    <a:pt x="20531" y="11909"/>
                    <a:pt x="20591" y="12188"/>
                    <a:pt x="20486" y="12439"/>
                  </a:cubicBezTo>
                  <a:cubicBezTo>
                    <a:pt x="20398" y="12590"/>
                    <a:pt x="20229" y="12697"/>
                    <a:pt x="20031" y="12726"/>
                  </a:cubicBezTo>
                  <a:lnTo>
                    <a:pt x="18081" y="12726"/>
                  </a:lnTo>
                  <a:lnTo>
                    <a:pt x="18081" y="14815"/>
                  </a:lnTo>
                  <a:cubicBezTo>
                    <a:pt x="18084" y="15504"/>
                    <a:pt x="17770" y="16167"/>
                    <a:pt x="17205" y="16666"/>
                  </a:cubicBezTo>
                  <a:cubicBezTo>
                    <a:pt x="16631" y="17154"/>
                    <a:pt x="15849" y="17429"/>
                    <a:pt x="15032" y="17429"/>
                  </a:cubicBezTo>
                  <a:lnTo>
                    <a:pt x="12886" y="17429"/>
                  </a:lnTo>
                  <a:lnTo>
                    <a:pt x="12886" y="20563"/>
                  </a:lnTo>
                  <a:lnTo>
                    <a:pt x="4300" y="20563"/>
                  </a:lnTo>
                  <a:lnTo>
                    <a:pt x="4300" y="14221"/>
                  </a:lnTo>
                  <a:lnTo>
                    <a:pt x="4058" y="14065"/>
                  </a:lnTo>
                  <a:cubicBezTo>
                    <a:pt x="1880" y="12652"/>
                    <a:pt x="612" y="10467"/>
                    <a:pt x="629" y="8156"/>
                  </a:cubicBezTo>
                  <a:lnTo>
                    <a:pt x="629" y="8137"/>
                  </a:lnTo>
                  <a:cubicBezTo>
                    <a:pt x="503" y="5451"/>
                    <a:pt x="2141" y="2924"/>
                    <a:pt x="4896" y="1554"/>
                  </a:cubicBezTo>
                  <a:close/>
                </a:path>
              </a:pathLst>
            </a:custGeom>
            <a:solidFill>
              <a:srgbClr val="9E2016"/>
            </a:solidFill>
            <a:ln w="9525" cap="flat">
              <a:solidFill>
                <a:srgbClr val="560E0E"/>
              </a:solidFill>
              <a:prstDash val="solid"/>
              <a:miter lim="800000"/>
            </a:ln>
            <a:effectLst/>
          </p:spPr>
          <p:txBody>
            <a:bodyPr wrap="square" lIns="45719" tIns="45719" rIns="45719" bIns="45719" numCol="1" anchor="t">
              <a:noAutofit/>
            </a:bodyPr>
            <a:lstStyle/>
            <a:p>
              <a:pPr marL="0" marR="0" lvl="0" indent="0" algn="l" defTabSz="685800" rtl="0" eaLnBrk="1" fontAlgn="auto" latinLnBrk="0" hangingPunct="0">
                <a:lnSpc>
                  <a:spcPct val="100000"/>
                </a:lnSpc>
                <a:spcBef>
                  <a:spcPts val="0"/>
                </a:spcBef>
                <a:spcAft>
                  <a:spcPts val="0"/>
                </a:spcAft>
                <a:buClrTx/>
                <a:buSzTx/>
                <a:buFontTx/>
                <a:buNone/>
                <a:tabLst/>
                <a:defRPr sz="1300">
                  <a:latin typeface="Arial"/>
                  <a:ea typeface="Arial"/>
                  <a:cs typeface="Arial"/>
                  <a:sym typeface="Arial"/>
                </a:defRPr>
              </a:pPr>
              <a:endParaRPr kumimoji="0" sz="1300" b="0" i="0" u="none" strike="noStrike" kern="0" cap="none" spc="0" normalizeH="0" baseline="0" noProof="0">
                <a:ln>
                  <a:noFill/>
                </a:ln>
                <a:solidFill>
                  <a:srgbClr val="000000"/>
                </a:solidFill>
                <a:effectLst/>
                <a:uLnTx/>
                <a:uFillTx/>
                <a:latin typeface="Arial"/>
                <a:cs typeface="Arial"/>
                <a:sym typeface="Arial"/>
              </a:endParaRPr>
            </a:p>
          </p:txBody>
        </p:sp>
      </p:grpSp>
      <p:sp>
        <p:nvSpPr>
          <p:cNvPr id="395" name="Elemento grafico 17"/>
          <p:cNvSpPr/>
          <p:nvPr/>
        </p:nvSpPr>
        <p:spPr>
          <a:xfrm>
            <a:off x="204535" y="3900192"/>
            <a:ext cx="1305849" cy="1305849"/>
          </a:xfrm>
          <a:prstGeom prst="rect">
            <a:avLst/>
          </a:prstGeom>
          <a:ln w="12700">
            <a:miter lim="400000"/>
          </a:ln>
        </p:spPr>
        <p:txBody>
          <a:bodyPr lIns="45719" rIns="45719" anchor="ct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Aptos"/>
              <a:sym typeface="Aptos"/>
            </a:endParaRP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 name="Titolo 1"/>
          <p:cNvSpPr txBox="1"/>
          <p:nvPr/>
        </p:nvSpPr>
        <p:spPr>
          <a:xfrm>
            <a:off x="378271" y="339934"/>
            <a:ext cx="8334676" cy="708160"/>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spAutoFit/>
          </a:bodyPr>
          <a:lstStyle>
            <a:lvl1pPr>
              <a:lnSpc>
                <a:spcPct val="90000"/>
              </a:lnSpc>
              <a:defRPr sz="4400" b="1" spc="-100">
                <a:solidFill>
                  <a:srgbClr val="E1241B"/>
                </a:solidFill>
                <a:latin typeface="Arial"/>
                <a:ea typeface="Arial"/>
                <a:cs typeface="Arial"/>
                <a:sym typeface="Arial"/>
              </a:defRPr>
            </a:lvl1pPr>
          </a:lstStyle>
          <a:p>
            <a:pPr marL="0" marR="0" lvl="0" indent="0" algn="l" defTabSz="914400" rtl="0" eaLnBrk="1" fontAlgn="auto" latinLnBrk="0" hangingPunct="0">
              <a:lnSpc>
                <a:spcPct val="90000"/>
              </a:lnSpc>
              <a:spcBef>
                <a:spcPts val="0"/>
              </a:spcBef>
              <a:spcAft>
                <a:spcPts val="0"/>
              </a:spcAft>
              <a:buClrTx/>
              <a:buSzTx/>
              <a:buFontTx/>
              <a:buNone/>
              <a:tabLst/>
              <a:defRPr/>
            </a:pPr>
            <a:r>
              <a:rPr kumimoji="0" sz="4400" b="1" i="0" u="none" strike="noStrike" kern="0" cap="none" spc="-100" normalizeH="0" baseline="0" noProof="0">
                <a:ln>
                  <a:noFill/>
                </a:ln>
                <a:solidFill>
                  <a:srgbClr val="E1241B"/>
                </a:solidFill>
                <a:effectLst/>
                <a:uLnTx/>
                <a:uFillTx/>
                <a:latin typeface="Arial"/>
                <a:cs typeface="Arial"/>
                <a:sym typeface="Arial"/>
              </a:rPr>
              <a:t>Personal disclosures</a:t>
            </a:r>
          </a:p>
        </p:txBody>
      </p:sp>
      <p:sp>
        <p:nvSpPr>
          <p:cNvPr id="398" name="Lilly, NovoNordisk"/>
          <p:cNvSpPr txBox="1"/>
          <p:nvPr/>
        </p:nvSpPr>
        <p:spPr>
          <a:xfrm>
            <a:off x="378271" y="1877116"/>
            <a:ext cx="2182647" cy="36933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45719" rIns="45719">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00"/>
                </a:solidFill>
                <a:effectLst/>
                <a:uLnTx/>
                <a:uFillTx/>
                <a:latin typeface="Aptos"/>
                <a:sym typeface="Aptos"/>
              </a:rPr>
              <a:t>Eli </a:t>
            </a:r>
            <a:r>
              <a:rPr kumimoji="0" sz="1800" b="0" i="0" u="none" strike="noStrike" kern="0" cap="none" spc="0" normalizeH="0" baseline="0" noProof="0">
                <a:ln>
                  <a:noFill/>
                </a:ln>
                <a:solidFill>
                  <a:srgbClr val="000000"/>
                </a:solidFill>
                <a:effectLst/>
                <a:uLnTx/>
                <a:uFillTx/>
                <a:latin typeface="Aptos"/>
                <a:sym typeface="Aptos"/>
              </a:rPr>
              <a:t>Lilly, </a:t>
            </a:r>
            <a:r>
              <a:rPr kumimoji="0" sz="1800" b="0" i="0" u="none" strike="noStrike" kern="0" cap="none" spc="0" normalizeH="0" baseline="0" noProof="0" err="1">
                <a:ln>
                  <a:noFill/>
                </a:ln>
                <a:solidFill>
                  <a:srgbClr val="000000"/>
                </a:solidFill>
                <a:effectLst/>
                <a:uLnTx/>
                <a:uFillTx/>
                <a:latin typeface="Aptos"/>
                <a:sym typeface="Aptos"/>
              </a:rPr>
              <a:t>NovoNordisk</a:t>
            </a:r>
            <a:endParaRPr kumimoji="0" sz="1800" b="0" i="0" u="none" strike="noStrike" kern="0" cap="none" spc="0" normalizeH="0" baseline="0" noProof="0">
              <a:ln>
                <a:noFill/>
              </a:ln>
              <a:solidFill>
                <a:srgbClr val="000000"/>
              </a:solidFill>
              <a:effectLst/>
              <a:uLnTx/>
              <a:uFillTx/>
              <a:latin typeface="Aptos"/>
              <a:sym typeface="Aptos"/>
            </a:endParaRP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7E408-2660-5828-4494-33F38B52C6B4}"/>
              </a:ext>
            </a:extLst>
          </p:cNvPr>
          <p:cNvSpPr>
            <a:spLocks noGrp="1"/>
          </p:cNvSpPr>
          <p:nvPr>
            <p:ph type="title"/>
          </p:nvPr>
        </p:nvSpPr>
        <p:spPr/>
        <p:txBody>
          <a:bodyPr>
            <a:normAutofit fontScale="90000"/>
          </a:bodyPr>
          <a:lstStyle/>
          <a:p>
            <a:r>
              <a:rPr lang="en-US" dirty="0"/>
              <a:t>MODEL OF INTEGRATED OBESITY MANAGEMENT – WONCA / PRIMARY CARE –SPECIALIST INTERFACE</a:t>
            </a:r>
          </a:p>
        </p:txBody>
      </p:sp>
      <p:pic>
        <p:nvPicPr>
          <p:cNvPr id="5" name="Model-of-integrated-obesity-management.png.jpeg" descr="Model-of-integrated-obesity-management.png.jpeg">
            <a:extLst>
              <a:ext uri="{FF2B5EF4-FFF2-40B4-BE49-F238E27FC236}">
                <a16:creationId xmlns:a16="http://schemas.microsoft.com/office/drawing/2014/main" id="{5F5B83C7-4BF9-01FB-A7C2-2781D2A87F3F}"/>
              </a:ext>
            </a:extLst>
          </p:cNvPr>
          <p:cNvPicPr>
            <a:picLocks noChangeAspect="1"/>
          </p:cNvPicPr>
          <p:nvPr/>
        </p:nvPicPr>
        <p:blipFill>
          <a:blip r:embed="rId2"/>
          <a:stretch>
            <a:fillRect/>
          </a:stretch>
        </p:blipFill>
        <p:spPr>
          <a:xfrm>
            <a:off x="609600" y="1585831"/>
            <a:ext cx="6264206" cy="4465694"/>
          </a:xfrm>
          <a:prstGeom prst="rect">
            <a:avLst/>
          </a:prstGeom>
          <a:ln w="12700">
            <a:miter lim="400000"/>
          </a:ln>
        </p:spPr>
      </p:pic>
      <p:pic>
        <p:nvPicPr>
          <p:cNvPr id="6" name="Picture 5">
            <a:extLst>
              <a:ext uri="{FF2B5EF4-FFF2-40B4-BE49-F238E27FC236}">
                <a16:creationId xmlns:a16="http://schemas.microsoft.com/office/drawing/2014/main" id="{7DCFC6DA-F888-2569-9C3F-28863A11A0A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7335531" y="2044306"/>
            <a:ext cx="4431235" cy="3548743"/>
          </a:xfrm>
          <a:prstGeom prst="rect">
            <a:avLst/>
          </a:prstGeom>
        </p:spPr>
      </p:pic>
      <p:sp>
        <p:nvSpPr>
          <p:cNvPr id="7" name="Rectangle 6">
            <a:extLst>
              <a:ext uri="{FF2B5EF4-FFF2-40B4-BE49-F238E27FC236}">
                <a16:creationId xmlns:a16="http://schemas.microsoft.com/office/drawing/2014/main" id="{934A354F-A855-2CFA-5B05-AF94E8313480}"/>
              </a:ext>
            </a:extLst>
          </p:cNvPr>
          <p:cNvSpPr/>
          <p:nvPr/>
        </p:nvSpPr>
        <p:spPr>
          <a:xfrm>
            <a:off x="8969829" y="6477000"/>
            <a:ext cx="3037114" cy="261257"/>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sp>
        <p:nvSpPr>
          <p:cNvPr id="9" name="Model of Integrated Obesity Management – WONCA / Primary Care–Specialist interface">
            <a:extLst>
              <a:ext uri="{FF2B5EF4-FFF2-40B4-BE49-F238E27FC236}">
                <a16:creationId xmlns:a16="http://schemas.microsoft.com/office/drawing/2014/main" id="{D5992CCE-7089-9EE6-67F4-2530AA60D87A}"/>
              </a:ext>
            </a:extLst>
          </p:cNvPr>
          <p:cNvSpPr txBox="1"/>
          <p:nvPr/>
        </p:nvSpPr>
        <p:spPr>
          <a:xfrm>
            <a:off x="97667" y="6536965"/>
            <a:ext cx="7031569" cy="307341"/>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none" lIns="45719" rIns="45719">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1400"/>
            </a:pPr>
            <a:r>
              <a:rPr kumimoji="0" sz="1400" b="0" i="0" u="none" strike="noStrike" kern="0" cap="none" spc="0" normalizeH="0" baseline="0" noProof="0" dirty="0">
                <a:ln>
                  <a:noFill/>
                </a:ln>
                <a:solidFill>
                  <a:srgbClr val="000000"/>
                </a:solidFill>
                <a:effectLst/>
                <a:uLnTx/>
                <a:uFillTx/>
                <a:latin typeface="Aptos"/>
                <a:sym typeface="Aptos"/>
              </a:rPr>
              <a:t>Model of Integrated Obesity Management – </a:t>
            </a:r>
            <a:r>
              <a:rPr kumimoji="0" sz="1400" b="0" i="1" u="none" strike="noStrike" kern="0" cap="none" spc="0" normalizeH="0" baseline="0" noProof="0" dirty="0">
                <a:ln>
                  <a:noFill/>
                </a:ln>
                <a:solidFill>
                  <a:srgbClr val="000000"/>
                </a:solidFill>
                <a:effectLst/>
                <a:uLnTx/>
                <a:uFillTx/>
                <a:latin typeface="Aptos"/>
                <a:sym typeface="Aptos"/>
              </a:rPr>
              <a:t>WONCA / Primary Care–Specialist interface</a:t>
            </a:r>
          </a:p>
        </p:txBody>
      </p:sp>
    </p:spTree>
    <p:extLst>
      <p:ext uri="{BB962C8B-B14F-4D97-AF65-F5344CB8AC3E}">
        <p14:creationId xmlns:p14="http://schemas.microsoft.com/office/powerpoint/2010/main" val="3573086650"/>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19B94-E8D1-F602-CE4C-BA0DA59406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AAA9C5-E543-8564-B894-30AAF61F3277}"/>
              </a:ext>
            </a:extLst>
          </p:cNvPr>
          <p:cNvSpPr>
            <a:spLocks noGrp="1"/>
          </p:cNvSpPr>
          <p:nvPr>
            <p:ph type="title"/>
          </p:nvPr>
        </p:nvSpPr>
        <p:spPr>
          <a:xfrm>
            <a:off x="609600" y="-210312"/>
            <a:ext cx="10972800" cy="1425491"/>
          </a:xfrm>
        </p:spPr>
        <p:txBody>
          <a:bodyPr>
            <a:normAutofit fontScale="90000"/>
          </a:bodyPr>
          <a:lstStyle/>
          <a:p>
            <a:r>
              <a:rPr lang="en-US" dirty="0"/>
              <a:t>CHRONOLOGICAL TIMELINE OF THE EVOLUTION OF BARIATRIC SURGERY AND OBESITY MEDICATIONS</a:t>
            </a:r>
          </a:p>
        </p:txBody>
      </p:sp>
      <p:sp>
        <p:nvSpPr>
          <p:cNvPr id="7" name="Rectangle 6">
            <a:extLst>
              <a:ext uri="{FF2B5EF4-FFF2-40B4-BE49-F238E27FC236}">
                <a16:creationId xmlns:a16="http://schemas.microsoft.com/office/drawing/2014/main" id="{A6D68AE8-889B-B1B3-EDD6-FA2D7B6F08A0}"/>
              </a:ext>
            </a:extLst>
          </p:cNvPr>
          <p:cNvSpPr/>
          <p:nvPr/>
        </p:nvSpPr>
        <p:spPr>
          <a:xfrm>
            <a:off x="8969829" y="6477000"/>
            <a:ext cx="3037114" cy="261257"/>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sp>
        <p:nvSpPr>
          <p:cNvPr id="3" name="TextBox 2">
            <a:extLst>
              <a:ext uri="{FF2B5EF4-FFF2-40B4-BE49-F238E27FC236}">
                <a16:creationId xmlns:a16="http://schemas.microsoft.com/office/drawing/2014/main" id="{8FF9ECBA-A480-8F95-E41D-A69B027CB237}"/>
              </a:ext>
            </a:extLst>
          </p:cNvPr>
          <p:cNvSpPr txBox="1"/>
          <p:nvPr/>
        </p:nvSpPr>
        <p:spPr>
          <a:xfrm>
            <a:off x="658368" y="1024128"/>
            <a:ext cx="9107424" cy="3077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Aptos"/>
                <a:ea typeface="+mn-ea"/>
                <a:cs typeface="+mn-cs"/>
                <a:sym typeface="Aptos"/>
              </a:rPr>
              <a:t>CUREUS PUBLISHED VIA ACOS GENERAL SURGERY. FIGURE 1. SPRINGER NATURE</a:t>
            </a:r>
          </a:p>
        </p:txBody>
      </p:sp>
      <p:pic>
        <p:nvPicPr>
          <p:cNvPr id="8" name="Immagine" descr="Immagine">
            <a:extLst>
              <a:ext uri="{FF2B5EF4-FFF2-40B4-BE49-F238E27FC236}">
                <a16:creationId xmlns:a16="http://schemas.microsoft.com/office/drawing/2014/main" id="{7EBA7092-469A-263E-2A61-C4FDB5A9C361}"/>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5019631" y="1215179"/>
            <a:ext cx="7101860" cy="5398915"/>
          </a:xfrm>
          <a:prstGeom prst="rect">
            <a:avLst/>
          </a:prstGeom>
          <a:ln w="12700">
            <a:miter lim="400000"/>
          </a:ln>
        </p:spPr>
      </p:pic>
      <p:sp>
        <p:nvSpPr>
          <p:cNvPr id="11" name="TextBox 10">
            <a:extLst>
              <a:ext uri="{FF2B5EF4-FFF2-40B4-BE49-F238E27FC236}">
                <a16:creationId xmlns:a16="http://schemas.microsoft.com/office/drawing/2014/main" id="{4008B8C8-A599-7AEF-8521-0AD1E971BBFA}"/>
              </a:ext>
            </a:extLst>
          </p:cNvPr>
          <p:cNvSpPr txBox="1"/>
          <p:nvPr/>
        </p:nvSpPr>
        <p:spPr>
          <a:xfrm>
            <a:off x="301620" y="6106263"/>
            <a:ext cx="6144638" cy="507831"/>
          </a:xfrm>
          <a:prstGeom prst="rect">
            <a:avLst/>
          </a:prstGeom>
          <a:noFill/>
        </p:spPr>
        <p:txBody>
          <a:bodyPr wrap="square">
            <a:spAutoFit/>
          </a:bodyPr>
          <a:lstStyle/>
          <a:p>
            <a:pPr marL="0" marR="0" lvl="0" indent="0" algn="l" defTabSz="914400" rtl="0" eaLnBrk="1" fontAlgn="base" latinLnBrk="0" hangingPunct="0">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1D1D1D"/>
                </a:solidFill>
                <a:effectLst/>
                <a:uLnTx/>
                <a:uFillTx/>
                <a:latin typeface="Arial" panose="020B0604020202020204" pitchFamily="34" charset="0"/>
                <a:sym typeface="Aptos"/>
              </a:rPr>
              <a:t>Chronological timeline of the evolution of bariatric surgery and obesity medications.</a:t>
            </a:r>
          </a:p>
          <a:p>
            <a:pPr marL="0" marR="0" lvl="0" indent="0" algn="l" defTabSz="914400" rtl="0" eaLnBrk="1" fontAlgn="base" latinLnBrk="0" hangingPunct="0">
              <a:lnSpc>
                <a:spcPct val="100000"/>
              </a:lnSpc>
              <a:spcBef>
                <a:spcPts val="0"/>
              </a:spcBef>
              <a:spcAft>
                <a:spcPts val="0"/>
              </a:spcAft>
              <a:buClrTx/>
              <a:buSzTx/>
              <a:buFontTx/>
              <a:buNone/>
              <a:tabLst/>
              <a:defRPr/>
            </a:pPr>
            <a:r>
              <a:rPr kumimoji="0" lang="en-US" sz="900" b="0" i="0" u="none" strike="noStrike" kern="0" cap="none" spc="0" normalizeH="0" baseline="0" noProof="0" dirty="0" err="1">
                <a:ln>
                  <a:noFill/>
                </a:ln>
                <a:solidFill>
                  <a:srgbClr val="1D1D1D"/>
                </a:solidFill>
                <a:effectLst/>
                <a:uLnTx/>
                <a:uFillTx/>
                <a:latin typeface="Arial" panose="020B0604020202020204" pitchFamily="34" charset="0"/>
                <a:sym typeface="Aptos"/>
              </a:rPr>
              <a:t>Cureus</a:t>
            </a:r>
            <a:r>
              <a:rPr kumimoji="0" lang="en-US" sz="900" b="0" i="0" u="none" strike="noStrike" kern="0" cap="none" spc="0" normalizeH="0" baseline="0" noProof="0" dirty="0">
                <a:ln>
                  <a:noFill/>
                </a:ln>
                <a:solidFill>
                  <a:srgbClr val="1D1D1D"/>
                </a:solidFill>
                <a:effectLst/>
                <a:uLnTx/>
                <a:uFillTx/>
                <a:latin typeface="Arial" panose="020B0604020202020204" pitchFamily="34" charset="0"/>
                <a:sym typeface="Aptos"/>
              </a:rPr>
              <a:t>. Published via ACOS General Surgery. Figure 1.</a:t>
            </a:r>
          </a:p>
          <a:p>
            <a:pPr marL="0" marR="0" lvl="0" indent="0" algn="l" defTabSz="914400" rtl="0" eaLnBrk="1" fontAlgn="base" latinLnBrk="0" hangingPunct="0">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1D1D1D"/>
                </a:solidFill>
                <a:effectLst/>
                <a:uLnTx/>
                <a:uFillTx/>
                <a:latin typeface="Arial" panose="020B0604020202020204" pitchFamily="34" charset="0"/>
                <a:sym typeface="Aptos"/>
              </a:rPr>
              <a:t>Springer Nature.</a:t>
            </a:r>
          </a:p>
        </p:txBody>
      </p:sp>
      <p:pic>
        <p:nvPicPr>
          <p:cNvPr id="13" name="Immagine" descr="Immagine">
            <a:extLst>
              <a:ext uri="{FF2B5EF4-FFF2-40B4-BE49-F238E27FC236}">
                <a16:creationId xmlns:a16="http://schemas.microsoft.com/office/drawing/2014/main" id="{79949ED1-325E-E3B0-B42E-B302DC836C61}"/>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4550200" y="1438123"/>
            <a:ext cx="2303416" cy="891348"/>
          </a:xfrm>
          <a:prstGeom prst="rect">
            <a:avLst/>
          </a:prstGeom>
          <a:ln w="12700">
            <a:miter lim="400000"/>
          </a:ln>
        </p:spPr>
      </p:pic>
    </p:spTree>
    <p:extLst>
      <p:ext uri="{BB962C8B-B14F-4D97-AF65-F5344CB8AC3E}">
        <p14:creationId xmlns:p14="http://schemas.microsoft.com/office/powerpoint/2010/main" val="3866063005"/>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00F37-E618-6FAA-4369-3F50AC190C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FBC16F-F5D9-8752-7403-21BCCFE42EDC}"/>
              </a:ext>
            </a:extLst>
          </p:cNvPr>
          <p:cNvSpPr>
            <a:spLocks noGrp="1"/>
          </p:cNvSpPr>
          <p:nvPr>
            <p:ph type="title"/>
          </p:nvPr>
        </p:nvSpPr>
        <p:spPr>
          <a:xfrm>
            <a:off x="609600" y="-71464"/>
            <a:ext cx="10972800" cy="1425491"/>
          </a:xfrm>
        </p:spPr>
        <p:txBody>
          <a:bodyPr>
            <a:normAutofit/>
          </a:bodyPr>
          <a:lstStyle/>
          <a:p>
            <a:r>
              <a:rPr lang="en-US" dirty="0"/>
              <a:t>EFFICACIA DELLE DIVERSE TERAPIE PER L’OBESITA’ AD UN ANNO </a:t>
            </a:r>
          </a:p>
        </p:txBody>
      </p:sp>
      <p:sp>
        <p:nvSpPr>
          <p:cNvPr id="7" name="Rectangle 6">
            <a:extLst>
              <a:ext uri="{FF2B5EF4-FFF2-40B4-BE49-F238E27FC236}">
                <a16:creationId xmlns:a16="http://schemas.microsoft.com/office/drawing/2014/main" id="{C1161C0F-FAB0-B446-46C6-439F7D3AE9EB}"/>
              </a:ext>
            </a:extLst>
          </p:cNvPr>
          <p:cNvSpPr/>
          <p:nvPr/>
        </p:nvSpPr>
        <p:spPr>
          <a:xfrm>
            <a:off x="8969829" y="6477000"/>
            <a:ext cx="3037114" cy="261257"/>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pic>
        <p:nvPicPr>
          <p:cNvPr id="5" name="Screenshot 2026-01-10 alle 16.54.34.png" descr="Screenshot 2026-01-10 alle 16.54.34.png">
            <a:extLst>
              <a:ext uri="{FF2B5EF4-FFF2-40B4-BE49-F238E27FC236}">
                <a16:creationId xmlns:a16="http://schemas.microsoft.com/office/drawing/2014/main" id="{7862E831-808D-3F7C-FC83-BFAEB294BAA2}"/>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263922" y="1713397"/>
            <a:ext cx="7938784" cy="4095655"/>
          </a:xfrm>
          <a:prstGeom prst="rect">
            <a:avLst/>
          </a:prstGeom>
          <a:ln w="12700">
            <a:miter lim="400000"/>
          </a:ln>
        </p:spPr>
      </p:pic>
      <p:sp>
        <p:nvSpPr>
          <p:cNvPr id="9" name="Blüher M, Aras M,  et al. New insights into the treatment of obesity. Diabetes Obes Metab. 2023;25(8):2058‐2072. doi:10.1111/dom.15077">
            <a:extLst>
              <a:ext uri="{FF2B5EF4-FFF2-40B4-BE49-F238E27FC236}">
                <a16:creationId xmlns:a16="http://schemas.microsoft.com/office/drawing/2014/main" id="{1A0124B2-1A6F-DDA3-3F8D-50477084841D}"/>
              </a:ext>
            </a:extLst>
          </p:cNvPr>
          <p:cNvSpPr txBox="1"/>
          <p:nvPr/>
        </p:nvSpPr>
        <p:spPr>
          <a:xfrm>
            <a:off x="263922" y="6398803"/>
            <a:ext cx="10894031" cy="307341"/>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none" lIns="45719" rIns="45719">
            <a:spAutoFit/>
          </a:bodyPr>
          <a:lstStyle>
            <a:lvl1pPr>
              <a:defRPr sz="1400"/>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sz="1400" b="0" i="0" u="none" strike="noStrike" kern="0" cap="none" spc="0" normalizeH="0" baseline="0" noProof="0" err="1">
                <a:ln>
                  <a:noFill/>
                </a:ln>
                <a:solidFill>
                  <a:srgbClr val="000000"/>
                </a:solidFill>
                <a:effectLst/>
                <a:uLnTx/>
                <a:uFillTx/>
                <a:latin typeface="Aptos"/>
                <a:sym typeface="Aptos"/>
              </a:rPr>
              <a:t>Blüher</a:t>
            </a:r>
            <a:r>
              <a:rPr kumimoji="0" sz="1400" b="0" i="0" u="none" strike="noStrike" kern="0" cap="none" spc="0" normalizeH="0" baseline="0" noProof="0">
                <a:ln>
                  <a:noFill/>
                </a:ln>
                <a:solidFill>
                  <a:srgbClr val="000000"/>
                </a:solidFill>
                <a:effectLst/>
                <a:uLnTx/>
                <a:uFillTx/>
                <a:latin typeface="Aptos"/>
                <a:sym typeface="Aptos"/>
              </a:rPr>
              <a:t> M, Aras M,  et al. New insights into the treatment of obesity. Diabetes </a:t>
            </a:r>
            <a:r>
              <a:rPr kumimoji="0" sz="1400" b="0" i="0" u="none" strike="noStrike" kern="0" cap="none" spc="0" normalizeH="0" baseline="0" noProof="0" err="1">
                <a:ln>
                  <a:noFill/>
                </a:ln>
                <a:solidFill>
                  <a:srgbClr val="000000"/>
                </a:solidFill>
                <a:effectLst/>
                <a:uLnTx/>
                <a:uFillTx/>
                <a:latin typeface="Aptos"/>
                <a:sym typeface="Aptos"/>
              </a:rPr>
              <a:t>Obes</a:t>
            </a:r>
            <a:r>
              <a:rPr kumimoji="0" sz="1400" b="0" i="0" u="none" strike="noStrike" kern="0" cap="none" spc="0" normalizeH="0" baseline="0" noProof="0">
                <a:ln>
                  <a:noFill/>
                </a:ln>
                <a:solidFill>
                  <a:srgbClr val="000000"/>
                </a:solidFill>
                <a:effectLst/>
                <a:uLnTx/>
                <a:uFillTx/>
                <a:latin typeface="Aptos"/>
                <a:sym typeface="Aptos"/>
              </a:rPr>
              <a:t> </a:t>
            </a:r>
            <a:r>
              <a:rPr kumimoji="0" sz="1400" b="0" i="0" u="none" strike="noStrike" kern="0" cap="none" spc="0" normalizeH="0" baseline="0" noProof="0" err="1">
                <a:ln>
                  <a:noFill/>
                </a:ln>
                <a:solidFill>
                  <a:srgbClr val="000000"/>
                </a:solidFill>
                <a:effectLst/>
                <a:uLnTx/>
                <a:uFillTx/>
                <a:latin typeface="Aptos"/>
                <a:sym typeface="Aptos"/>
              </a:rPr>
              <a:t>Metab</a:t>
            </a:r>
            <a:r>
              <a:rPr kumimoji="0" sz="1400" b="0" i="0" u="none" strike="noStrike" kern="0" cap="none" spc="0" normalizeH="0" baseline="0" noProof="0">
                <a:ln>
                  <a:noFill/>
                </a:ln>
                <a:solidFill>
                  <a:srgbClr val="000000"/>
                </a:solidFill>
                <a:effectLst/>
                <a:uLnTx/>
                <a:uFillTx/>
                <a:latin typeface="Aptos"/>
                <a:sym typeface="Aptos"/>
              </a:rPr>
              <a:t>. 2023;25(8):2058‐2072. doi:10.1111/dom.15077</a:t>
            </a:r>
          </a:p>
        </p:txBody>
      </p:sp>
      <p:pic>
        <p:nvPicPr>
          <p:cNvPr id="12" name="Screenshot 2026-01-10 alle 16.54.34.png" descr="Screenshot 2026-01-10 alle 16.54.34.png">
            <a:extLst>
              <a:ext uri="{FF2B5EF4-FFF2-40B4-BE49-F238E27FC236}">
                <a16:creationId xmlns:a16="http://schemas.microsoft.com/office/drawing/2014/main" id="{B2CF2743-E16A-D845-A1A5-EA12F4518E5E}"/>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8997695" y="2105871"/>
            <a:ext cx="2432305" cy="2054650"/>
          </a:xfrm>
          <a:prstGeom prst="rect">
            <a:avLst/>
          </a:prstGeom>
          <a:ln w="12700">
            <a:miter lim="400000"/>
          </a:ln>
        </p:spPr>
      </p:pic>
    </p:spTree>
    <p:extLst>
      <p:ext uri="{BB962C8B-B14F-4D97-AF65-F5344CB8AC3E}">
        <p14:creationId xmlns:p14="http://schemas.microsoft.com/office/powerpoint/2010/main" val="2428275924"/>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3" name="ChatGPT Image 15 gen 2026, 01_42_39.png" descr="ChatGPT Image 15 gen 2026, 01_42_39.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95868" y="1002104"/>
            <a:ext cx="7280687" cy="4853792"/>
          </a:xfrm>
          <a:prstGeom prst="rect">
            <a:avLst/>
          </a:prstGeom>
          <a:ln w="12700">
            <a:miter lim="400000"/>
          </a:ln>
        </p:spPr>
      </p:pic>
      <p:pic>
        <p:nvPicPr>
          <p:cNvPr id="404" name="ChatGPT Image 15 gen 2026, 01_54_19.png" descr="ChatGPT Image 15 gen 2026, 01_54_19.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6653" y="204406"/>
            <a:ext cx="3868661" cy="5802989"/>
          </a:xfrm>
          <a:prstGeom prst="rect">
            <a:avLst/>
          </a:prstGeom>
          <a:ln w="12700">
            <a:miter lim="400000"/>
          </a:ln>
        </p:spPr>
      </p:pic>
      <p:sp>
        <p:nvSpPr>
          <p:cNvPr id="5" name="TextBox 4">
            <a:extLst>
              <a:ext uri="{FF2B5EF4-FFF2-40B4-BE49-F238E27FC236}">
                <a16:creationId xmlns:a16="http://schemas.microsoft.com/office/drawing/2014/main" id="{D64F0E43-BE5F-015A-FF2C-358F5DBA0255}"/>
              </a:ext>
            </a:extLst>
          </p:cNvPr>
          <p:cNvSpPr txBox="1"/>
          <p:nvPr/>
        </p:nvSpPr>
        <p:spPr>
          <a:xfrm>
            <a:off x="300722" y="6323505"/>
            <a:ext cx="9534394" cy="369332"/>
          </a:xfrm>
          <a:prstGeom prst="rect">
            <a:avLst/>
          </a:prstGeom>
          <a:noFill/>
        </p:spPr>
        <p:txBody>
          <a:bodyPr wrap="square">
            <a:spAutoFit/>
          </a:bodyPr>
          <a:lstStyle/>
          <a:p>
            <a:pPr marL="0" marR="0" lvl="0" indent="0" algn="l" defTabSz="914400" rtl="0" eaLnBrk="1" fontAlgn="base" latinLnBrk="0" hangingPunct="0">
              <a:lnSpc>
                <a:spcPct val="100000"/>
              </a:lnSpc>
              <a:spcBef>
                <a:spcPts val="0"/>
              </a:spcBef>
              <a:spcAft>
                <a:spcPts val="0"/>
              </a:spcAft>
              <a:buClrTx/>
              <a:buSzTx/>
              <a:buFontTx/>
              <a:buNone/>
              <a:tabLst/>
              <a:defRPr/>
            </a:pPr>
            <a:r>
              <a:rPr kumimoji="0" lang="it-IT" sz="900" b="0" i="0" u="none" strike="noStrike" kern="0" cap="none" spc="0" normalizeH="0" baseline="0" noProof="0" dirty="0">
                <a:ln>
                  <a:noFill/>
                </a:ln>
                <a:solidFill>
                  <a:srgbClr val="1D1D1D"/>
                </a:solidFill>
                <a:effectLst/>
                <a:uLnTx/>
                <a:uFillTx/>
                <a:latin typeface="Arial" panose="020B0604020202020204" pitchFamily="34" charset="0"/>
                <a:sym typeface="Aptos"/>
              </a:rPr>
              <a:t>Società Italiana dell’Obesità (SIO). La diagnosi e la terapia dell’obesità nella popolazione adulta. Sistema Nazionale Linee Guida – Istituto Superiore di Sanità; Roma, 2025.</a:t>
            </a:r>
          </a:p>
          <a:p>
            <a:pPr marL="0" marR="0" lvl="0" indent="0" algn="l" defTabSz="914400" rtl="0" eaLnBrk="1" fontAlgn="base" latinLnBrk="0" hangingPunct="0">
              <a:lnSpc>
                <a:spcPct val="100000"/>
              </a:lnSpc>
              <a:spcBef>
                <a:spcPts val="0"/>
              </a:spcBef>
              <a:spcAft>
                <a:spcPts val="0"/>
              </a:spcAft>
              <a:buClrTx/>
              <a:buSzTx/>
              <a:buFontTx/>
              <a:buNone/>
              <a:tabLst/>
              <a:defRPr/>
            </a:pPr>
            <a:r>
              <a:rPr kumimoji="0" lang="it-IT" sz="900" b="0" i="0" u="none" strike="noStrike" kern="0" cap="none" spc="0" normalizeH="0" baseline="0" noProof="0" dirty="0">
                <a:ln>
                  <a:noFill/>
                </a:ln>
                <a:solidFill>
                  <a:srgbClr val="1D1D1D"/>
                </a:solidFill>
                <a:effectLst/>
                <a:uLnTx/>
                <a:uFillTx/>
                <a:latin typeface="Arial" panose="020B0604020202020204" pitchFamily="34" charset="0"/>
                <a:sym typeface="Aptos"/>
              </a:rPr>
              <a:t>Società Italiana di Chirurgia dell’Obesità e delle Malattie Metaboliche (SICOB). Linee guida per la chirurgia dell’obesità e delle malattie metaboliche. Edizione 2023.</a:t>
            </a: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6" name="filmato-incollato.png" descr="filmato-incollato.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5400000">
            <a:off x="626561" y="1152342"/>
            <a:ext cx="5097613" cy="5841264"/>
          </a:xfrm>
          <a:prstGeom prst="rect">
            <a:avLst/>
          </a:prstGeom>
          <a:ln w="12700">
            <a:miter lim="400000"/>
          </a:ln>
        </p:spPr>
      </p:pic>
      <p:pic>
        <p:nvPicPr>
          <p:cNvPr id="407" name="obesity-diagnostics-figure-2.png" descr="obesity-diagnostics-figure-2.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68530" y="1798057"/>
            <a:ext cx="5210744" cy="3683284"/>
          </a:xfrm>
          <a:prstGeom prst="rect">
            <a:avLst/>
          </a:prstGeom>
          <a:ln w="12700">
            <a:miter lim="400000"/>
          </a:ln>
        </p:spPr>
      </p:pic>
      <p:sp>
        <p:nvSpPr>
          <p:cNvPr id="2" name="Title 1">
            <a:extLst>
              <a:ext uri="{FF2B5EF4-FFF2-40B4-BE49-F238E27FC236}">
                <a16:creationId xmlns:a16="http://schemas.microsoft.com/office/drawing/2014/main" id="{A85AA40D-0BFA-C484-5095-4AA1A97AD634}"/>
              </a:ext>
            </a:extLst>
          </p:cNvPr>
          <p:cNvSpPr>
            <a:spLocks noGrp="1"/>
          </p:cNvSpPr>
          <p:nvPr>
            <p:ph type="title"/>
          </p:nvPr>
        </p:nvSpPr>
        <p:spPr/>
        <p:txBody>
          <a:bodyPr/>
          <a:lstStyle/>
          <a:p>
            <a:r>
              <a:rPr lang="en-US" dirty="0"/>
              <a:t>EOSS: OLTRE IL BMI</a:t>
            </a:r>
          </a:p>
        </p:txBody>
      </p:sp>
      <p:sp>
        <p:nvSpPr>
          <p:cNvPr id="6" name="Rectangle 5">
            <a:extLst>
              <a:ext uri="{FF2B5EF4-FFF2-40B4-BE49-F238E27FC236}">
                <a16:creationId xmlns:a16="http://schemas.microsoft.com/office/drawing/2014/main" id="{DB1C8C12-E19B-FAF4-CDFB-B1A0F5CFB304}"/>
              </a:ext>
            </a:extLst>
          </p:cNvPr>
          <p:cNvSpPr/>
          <p:nvPr/>
        </p:nvSpPr>
        <p:spPr>
          <a:xfrm>
            <a:off x="8969829" y="6477000"/>
            <a:ext cx="3037114" cy="261257"/>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4" name="ChatGPT Image 11 set 2026, 23_31_00.png" descr="ChatGPT Image 11 set 2026, 23_31_00.png"/>
          <p:cNvPicPr>
            <a:picLocks/>
          </p:cNvPicPr>
          <p:nvPr/>
        </p:nvPicPr>
        <p:blipFill>
          <a:blip r:embed="rId2" cstate="email">
            <a:extLst>
              <a:ext uri="{28A0092B-C50C-407E-A947-70E740481C1C}">
                <a14:useLocalDpi xmlns:a14="http://schemas.microsoft.com/office/drawing/2010/main"/>
              </a:ext>
            </a:extLst>
          </a:blip>
          <a:srcRect/>
          <a:stretch>
            <a:fillRect/>
          </a:stretch>
        </p:blipFill>
        <p:spPr>
          <a:xfrm>
            <a:off x="438912" y="138544"/>
            <a:ext cx="11027664" cy="6115223"/>
          </a:xfrm>
          <a:prstGeom prst="rect">
            <a:avLst/>
          </a:prstGeom>
          <a:ln w="12700">
            <a:miter lim="400000"/>
          </a:ln>
        </p:spPr>
      </p:pic>
      <p:sp>
        <p:nvSpPr>
          <p:cNvPr id="3" name="TextBox 2">
            <a:extLst>
              <a:ext uri="{FF2B5EF4-FFF2-40B4-BE49-F238E27FC236}">
                <a16:creationId xmlns:a16="http://schemas.microsoft.com/office/drawing/2014/main" id="{0BEC9A6F-ED1F-7514-B692-29A16C2403D0}"/>
              </a:ext>
            </a:extLst>
          </p:cNvPr>
          <p:cNvSpPr txBox="1"/>
          <p:nvPr/>
        </p:nvSpPr>
        <p:spPr>
          <a:xfrm>
            <a:off x="438912" y="6253767"/>
            <a:ext cx="11027664" cy="63094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700" b="0" i="0" u="none" strike="noStrike" kern="0" cap="none" spc="0" normalizeH="0" baseline="0" noProof="0" dirty="0">
                <a:ln>
                  <a:noFill/>
                </a:ln>
                <a:solidFill>
                  <a:srgbClr val="000000"/>
                </a:solidFill>
                <a:effectLst/>
                <a:uLnTx/>
                <a:uFillTx/>
                <a:latin typeface="Aptos"/>
                <a:ea typeface="+mn-ea"/>
                <a:cs typeface="+mn-cs"/>
                <a:sym typeface="Aptos"/>
              </a:rPr>
              <a:t>Adapted by </a:t>
            </a:r>
            <a:r>
              <a:rPr kumimoji="0" lang="en-US" sz="700" b="0" i="0" u="none" strike="noStrike" kern="0" cap="none" spc="0" normalizeH="0" baseline="0" noProof="0" dirty="0" err="1">
                <a:ln>
                  <a:noFill/>
                </a:ln>
                <a:solidFill>
                  <a:srgbClr val="000000"/>
                </a:solidFill>
                <a:effectLst/>
                <a:uLnTx/>
                <a:uFillTx/>
                <a:latin typeface="Aptos"/>
                <a:ea typeface="+mn-ea"/>
                <a:cs typeface="+mn-cs"/>
                <a:sym typeface="Aptos"/>
              </a:rPr>
              <a:t>dott</a:t>
            </a:r>
            <a:r>
              <a:rPr kumimoji="0" lang="en-US" sz="700" b="0" i="0" u="none" strike="noStrike" kern="0" cap="none" spc="0" normalizeH="0" baseline="0" noProof="0" dirty="0">
                <a:ln>
                  <a:noFill/>
                </a:ln>
                <a:solidFill>
                  <a:srgbClr val="000000"/>
                </a:solidFill>
                <a:effectLst/>
                <a:uLnTx/>
                <a:uFillTx/>
                <a:latin typeface="Aptos"/>
                <a:sym typeface="Aptos"/>
              </a:rPr>
              <a:t>. Iovino from 1. Rubino D, et al. A new framework for the diagnosis, staging and management of obesity in adults. Nature Medicine. 2024. </a:t>
            </a:r>
            <a:r>
              <a:rPr kumimoji="0" lang="en-US" sz="700" b="0" i="0" u="none" strike="noStrike" kern="0" cap="none" spc="0" normalizeH="0" baseline="0" noProof="0" dirty="0" err="1">
                <a:ln>
                  <a:noFill/>
                </a:ln>
                <a:solidFill>
                  <a:srgbClr val="000000"/>
                </a:solidFill>
                <a:effectLst/>
                <a:uLnTx/>
                <a:uFillTx/>
                <a:latin typeface="Aptos"/>
                <a:sym typeface="Aptos"/>
              </a:rPr>
              <a:t>doi</a:t>
            </a:r>
            <a:r>
              <a:rPr kumimoji="0" lang="en-US" sz="700" b="0" i="0" u="none" strike="noStrike" kern="0" cap="none" spc="0" normalizeH="0" baseline="0" noProof="0" dirty="0">
                <a:ln>
                  <a:noFill/>
                </a:ln>
                <a:solidFill>
                  <a:srgbClr val="000000"/>
                </a:solidFill>
                <a:effectLst/>
                <a:uLnTx/>
                <a:uFillTx/>
                <a:latin typeface="Aptos"/>
                <a:sym typeface="Aptos"/>
              </a:rPr>
              <a:t>: 10.1038/s41591-024-03095-3 2. </a:t>
            </a:r>
            <a:r>
              <a:rPr kumimoji="0" lang="en-US" sz="700" b="0" i="0" u="none" strike="noStrike" kern="0" cap="none" spc="0" normalizeH="0" baseline="0" noProof="0" dirty="0" err="1">
                <a:ln>
                  <a:noFill/>
                </a:ln>
                <a:solidFill>
                  <a:srgbClr val="000000"/>
                </a:solidFill>
                <a:effectLst/>
                <a:uLnTx/>
                <a:uFillTx/>
                <a:latin typeface="Aptos"/>
                <a:sym typeface="Aptos"/>
              </a:rPr>
              <a:t>Barazzoni</a:t>
            </a:r>
            <a:r>
              <a:rPr kumimoji="0" lang="en-US" sz="700" b="0" i="0" u="none" strike="noStrike" kern="0" cap="none" spc="0" normalizeH="0" baseline="0" noProof="0" dirty="0">
                <a:ln>
                  <a:noFill/>
                </a:ln>
                <a:solidFill>
                  <a:srgbClr val="000000"/>
                </a:solidFill>
                <a:effectLst/>
                <a:uLnTx/>
                <a:uFillTx/>
                <a:latin typeface="Aptos"/>
                <a:sym typeface="Aptos"/>
              </a:rPr>
              <a:t> R, Buscemi S, </a:t>
            </a:r>
            <a:r>
              <a:rPr kumimoji="0" lang="en-US" sz="700" b="0" i="0" u="none" strike="noStrike" kern="0" cap="none" spc="0" normalizeH="0" baseline="0" noProof="0" dirty="0" err="1">
                <a:ln>
                  <a:noFill/>
                </a:ln>
                <a:solidFill>
                  <a:srgbClr val="000000"/>
                </a:solidFill>
                <a:effectLst/>
                <a:uLnTx/>
                <a:uFillTx/>
                <a:latin typeface="Aptos"/>
                <a:sym typeface="Aptos"/>
              </a:rPr>
              <a:t>Busetto</a:t>
            </a:r>
            <a:r>
              <a:rPr kumimoji="0" lang="en-US" sz="700" b="0" i="0" u="none" strike="noStrike" kern="0" cap="none" spc="0" normalizeH="0" baseline="0" noProof="0" dirty="0">
                <a:ln>
                  <a:noFill/>
                </a:ln>
                <a:solidFill>
                  <a:srgbClr val="000000"/>
                </a:solidFill>
                <a:effectLst/>
                <a:uLnTx/>
                <a:uFillTx/>
                <a:latin typeface="Aptos"/>
                <a:sym typeface="Aptos"/>
              </a:rPr>
              <a:t> L, et al. Italian clinical practice GRADE-based guidelines on the diagnosis and treatment of overweight and obesity, endorsed by the Italian National Institute of Health. Eating and Weight Disorders. 2026;31:9.    </a:t>
            </a:r>
            <a:r>
              <a:rPr kumimoji="0" lang="en-US" sz="700" b="0" i="0" u="none" strike="noStrike" kern="0" cap="none" spc="0" normalizeH="0" baseline="0" noProof="0" dirty="0" err="1">
                <a:ln>
                  <a:noFill/>
                </a:ln>
                <a:solidFill>
                  <a:srgbClr val="000000"/>
                </a:solidFill>
                <a:effectLst/>
                <a:uLnTx/>
                <a:uFillTx/>
                <a:latin typeface="Aptos"/>
                <a:sym typeface="Aptos"/>
              </a:rPr>
              <a:t>doi</a:t>
            </a:r>
            <a:r>
              <a:rPr kumimoji="0" lang="en-US" sz="700" b="0" i="0" u="none" strike="noStrike" kern="0" cap="none" spc="0" normalizeH="0" baseline="0" noProof="0" dirty="0">
                <a:ln>
                  <a:noFill/>
                </a:ln>
                <a:solidFill>
                  <a:srgbClr val="000000"/>
                </a:solidFill>
                <a:effectLst/>
                <a:uLnTx/>
                <a:uFillTx/>
                <a:latin typeface="Aptos"/>
                <a:sym typeface="Aptos"/>
              </a:rPr>
              <a:t>: 10.1007/s40519-026-01813-z  3. Bowman-Busato J, Schreurs L, Halford JCG, et al. Providing a common language for obesity: the European Association for the Study of Obesity </a:t>
            </a:r>
            <a:r>
              <a:rPr kumimoji="0" lang="en-US" sz="700" b="0" i="0" u="none" strike="noStrike" kern="0" cap="none" spc="0" normalizeH="0" baseline="0" noProof="0" dirty="0" err="1">
                <a:ln>
                  <a:noFill/>
                </a:ln>
                <a:solidFill>
                  <a:srgbClr val="000000"/>
                </a:solidFill>
                <a:effectLst/>
                <a:uLnTx/>
                <a:uFillTx/>
                <a:latin typeface="Aptos"/>
                <a:sym typeface="Aptos"/>
              </a:rPr>
              <a:t>obesity</a:t>
            </a:r>
            <a:r>
              <a:rPr kumimoji="0" lang="en-US" sz="700" b="0" i="0" u="none" strike="noStrike" kern="0" cap="none" spc="0" normalizeH="0" baseline="0" noProof="0" dirty="0">
                <a:ln>
                  <a:noFill/>
                </a:ln>
                <a:solidFill>
                  <a:srgbClr val="000000"/>
                </a:solidFill>
                <a:effectLst/>
                <a:uLnTx/>
                <a:uFillTx/>
                <a:latin typeface="Aptos"/>
                <a:sym typeface="Aptos"/>
              </a:rPr>
              <a:t> taxonomy. International Journal of Obesity. 2024.    </a:t>
            </a:r>
            <a:r>
              <a:rPr kumimoji="0" lang="en-US" sz="700" b="0" i="0" u="none" strike="noStrike" kern="0" cap="none" spc="0" normalizeH="0" baseline="0" noProof="0" dirty="0" err="1">
                <a:ln>
                  <a:noFill/>
                </a:ln>
                <a:solidFill>
                  <a:srgbClr val="000000"/>
                </a:solidFill>
                <a:effectLst/>
                <a:uLnTx/>
                <a:uFillTx/>
                <a:latin typeface="Aptos"/>
                <a:sym typeface="Aptos"/>
              </a:rPr>
              <a:t>doi</a:t>
            </a:r>
            <a:r>
              <a:rPr kumimoji="0" lang="en-US" sz="700" b="0" i="0" u="none" strike="noStrike" kern="0" cap="none" spc="0" normalizeH="0" baseline="0" noProof="0" dirty="0">
                <a:ln>
                  <a:noFill/>
                </a:ln>
                <a:solidFill>
                  <a:srgbClr val="000000"/>
                </a:solidFill>
                <a:effectLst/>
                <a:uLnTx/>
                <a:uFillTx/>
                <a:latin typeface="Aptos"/>
                <a:sym typeface="Aptos"/>
              </a:rPr>
              <a:t>: 10.1038/s41366-024-01565-9 4. EASO. Framework for the pharmacological treatment of obesity and its complications from the European Association for the Study of Obesity. Nature Medicine. 2025.    </a:t>
            </a:r>
            <a:r>
              <a:rPr kumimoji="0" lang="en-US" sz="700" b="0" i="0" u="none" strike="noStrike" kern="0" cap="none" spc="0" normalizeH="0" baseline="0" noProof="0" dirty="0" err="1">
                <a:ln>
                  <a:noFill/>
                </a:ln>
                <a:solidFill>
                  <a:srgbClr val="000000"/>
                </a:solidFill>
                <a:effectLst/>
                <a:uLnTx/>
                <a:uFillTx/>
                <a:latin typeface="Aptos"/>
                <a:sym typeface="Aptos"/>
              </a:rPr>
              <a:t>doi</a:t>
            </a:r>
            <a:r>
              <a:rPr kumimoji="0" lang="en-US" sz="700" b="0" i="0" u="none" strike="noStrike" kern="0" cap="none" spc="0" normalizeH="0" baseline="0" noProof="0" dirty="0">
                <a:ln>
                  <a:noFill/>
                </a:ln>
                <a:solidFill>
                  <a:srgbClr val="000000"/>
                </a:solidFill>
                <a:effectLst/>
                <a:uLnTx/>
                <a:uFillTx/>
                <a:latin typeface="Aptos"/>
                <a:sym typeface="Aptos"/>
              </a:rPr>
              <a:t>: 10.1038/s41591-025-03765-w 5. Eisenberg D, Shikora SA, Aarts E, et al. 2022 ASMBS/IFSO Indications for Metabolic and Bariatric Surgery. Surgery for Obesity and Related Diseases. 2022;18(12):1345-1356.    </a:t>
            </a:r>
            <a:r>
              <a:rPr kumimoji="0" lang="en-US" sz="700" b="0" i="0" u="none" strike="noStrike" kern="0" cap="none" spc="0" normalizeH="0" baseline="0" noProof="0" dirty="0" err="1">
                <a:ln>
                  <a:noFill/>
                </a:ln>
                <a:solidFill>
                  <a:srgbClr val="000000"/>
                </a:solidFill>
                <a:effectLst/>
                <a:uLnTx/>
                <a:uFillTx/>
                <a:latin typeface="Aptos"/>
                <a:sym typeface="Aptos"/>
              </a:rPr>
              <a:t>doi</a:t>
            </a:r>
            <a:r>
              <a:rPr kumimoji="0" lang="en-US" sz="700" b="0" i="0" u="none" strike="noStrike" kern="0" cap="none" spc="0" normalizeH="0" baseline="0" noProof="0" dirty="0">
                <a:ln>
                  <a:noFill/>
                </a:ln>
                <a:solidFill>
                  <a:srgbClr val="000000"/>
                </a:solidFill>
                <a:effectLst/>
                <a:uLnTx/>
                <a:uFillTx/>
                <a:latin typeface="Aptos"/>
                <a:sym typeface="Aptos"/>
              </a:rPr>
              <a:t>: 10.1016/j.soard.2022.08.013 6. </a:t>
            </a:r>
            <a:r>
              <a:rPr kumimoji="0" lang="en-US" sz="700" b="0" i="0" u="none" strike="noStrike" kern="0" cap="none" spc="0" normalizeH="0" baseline="0" noProof="0" dirty="0" err="1">
                <a:ln>
                  <a:noFill/>
                </a:ln>
                <a:solidFill>
                  <a:srgbClr val="000000"/>
                </a:solidFill>
                <a:effectLst/>
                <a:uLnTx/>
                <a:uFillTx/>
                <a:latin typeface="Aptos"/>
                <a:sym typeface="Aptos"/>
              </a:rPr>
              <a:t>Grunvald</a:t>
            </a:r>
            <a:r>
              <a:rPr kumimoji="0" lang="en-US" sz="700" b="0" i="0" u="none" strike="noStrike" kern="0" cap="none" spc="0" normalizeH="0" baseline="0" noProof="0" dirty="0">
                <a:ln>
                  <a:noFill/>
                </a:ln>
                <a:solidFill>
                  <a:srgbClr val="000000"/>
                </a:solidFill>
                <a:effectLst/>
                <a:uLnTx/>
                <a:uFillTx/>
                <a:latin typeface="Aptos"/>
                <a:sym typeface="Aptos"/>
              </a:rPr>
              <a:t> E, Shah R, Hernaez R, et al. AGA Clinical Practice Guideline on Pharmacological Interventions for Adults With Obesity. Gastroenterology. 2022;163(5):1198-1225.    </a:t>
            </a:r>
            <a:r>
              <a:rPr kumimoji="0" lang="en-US" sz="700" b="0" i="0" u="none" strike="noStrike" kern="0" cap="none" spc="0" normalizeH="0" baseline="0" noProof="0" dirty="0" err="1">
                <a:ln>
                  <a:noFill/>
                </a:ln>
                <a:solidFill>
                  <a:srgbClr val="000000"/>
                </a:solidFill>
                <a:effectLst/>
                <a:uLnTx/>
                <a:uFillTx/>
                <a:latin typeface="Aptos"/>
                <a:sym typeface="Aptos"/>
              </a:rPr>
              <a:t>doi</a:t>
            </a:r>
            <a:r>
              <a:rPr kumimoji="0" lang="en-US" sz="700" b="0" i="0" u="none" strike="noStrike" kern="0" cap="none" spc="0" normalizeH="0" baseline="0" noProof="0" dirty="0">
                <a:ln>
                  <a:noFill/>
                </a:ln>
                <a:solidFill>
                  <a:srgbClr val="000000"/>
                </a:solidFill>
                <a:effectLst/>
                <a:uLnTx/>
                <a:uFillTx/>
                <a:latin typeface="Aptos"/>
                <a:sym typeface="Aptos"/>
              </a:rPr>
              <a:t>: 10.1053/j.gastro.2022.08.045</a:t>
            </a:r>
            <a:endParaRPr kumimoji="0" lang="en-US" sz="700" b="0" i="0" u="none" strike="noStrike" kern="0" cap="none" spc="0" normalizeH="0" baseline="0" noProof="0" dirty="0">
              <a:ln>
                <a:noFill/>
              </a:ln>
              <a:solidFill>
                <a:srgbClr val="000000"/>
              </a:solidFill>
              <a:effectLst/>
              <a:uLnTx/>
              <a:uFillTx/>
              <a:latin typeface="Aptos"/>
              <a:ea typeface="+mn-ea"/>
              <a:cs typeface="+mn-cs"/>
              <a:sym typeface="Aptos"/>
            </a:endParaRPr>
          </a:p>
        </p:txBody>
      </p:sp>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83D79-1993-7E5A-51B6-0DCA21E5D3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6BB590-A3A0-886A-31F9-09ECCAA43B0D}"/>
              </a:ext>
            </a:extLst>
          </p:cNvPr>
          <p:cNvSpPr>
            <a:spLocks noGrp="1"/>
          </p:cNvSpPr>
          <p:nvPr>
            <p:ph type="title"/>
          </p:nvPr>
        </p:nvSpPr>
        <p:spPr>
          <a:xfrm>
            <a:off x="609600" y="-25400"/>
            <a:ext cx="11762232" cy="1425491"/>
          </a:xfrm>
        </p:spPr>
        <p:txBody>
          <a:bodyPr>
            <a:normAutofit fontScale="90000"/>
          </a:bodyPr>
          <a:lstStyle/>
          <a:p>
            <a:r>
              <a:rPr lang="en-US" dirty="0"/>
              <a:t>PDTA</a:t>
            </a:r>
            <a:br>
              <a:rPr lang="en-US" dirty="0"/>
            </a:br>
            <a:r>
              <a:rPr lang="en-US" dirty="0"/>
              <a:t>CENTRO PER LA CURA DELL’OBESITA’ NEFROCENTER</a:t>
            </a:r>
          </a:p>
        </p:txBody>
      </p:sp>
      <p:sp>
        <p:nvSpPr>
          <p:cNvPr id="6" name="Rectangle 5">
            <a:extLst>
              <a:ext uri="{FF2B5EF4-FFF2-40B4-BE49-F238E27FC236}">
                <a16:creationId xmlns:a16="http://schemas.microsoft.com/office/drawing/2014/main" id="{2794760B-5C4E-8BD2-C415-63C9F04D4CFA}"/>
              </a:ext>
            </a:extLst>
          </p:cNvPr>
          <p:cNvSpPr/>
          <p:nvPr/>
        </p:nvSpPr>
        <p:spPr>
          <a:xfrm>
            <a:off x="8969829" y="6477000"/>
            <a:ext cx="3037114" cy="261257"/>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pic>
        <p:nvPicPr>
          <p:cNvPr id="4" name="ChatGPT Image 8 gen 2026, 11_38_33.png" descr="ChatGPT Image 8 gen 2026, 11_38_33.png">
            <a:extLst>
              <a:ext uri="{FF2B5EF4-FFF2-40B4-BE49-F238E27FC236}">
                <a16:creationId xmlns:a16="http://schemas.microsoft.com/office/drawing/2014/main" id="{10FA09F5-47E4-7CF8-DA57-8E96D592C170}"/>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4606926" y="1400091"/>
            <a:ext cx="3587151" cy="4852160"/>
          </a:xfrm>
          <a:prstGeom prst="rect">
            <a:avLst/>
          </a:prstGeom>
          <a:ln w="12700">
            <a:miter lim="400000"/>
          </a:ln>
        </p:spPr>
      </p:pic>
      <p:sp>
        <p:nvSpPr>
          <p:cNvPr id="7" name="Segnaposto piè di pagina 3">
            <a:extLst>
              <a:ext uri="{FF2B5EF4-FFF2-40B4-BE49-F238E27FC236}">
                <a16:creationId xmlns:a16="http://schemas.microsoft.com/office/drawing/2014/main" id="{449A9AB7-0089-538B-861D-2CCC8C50BB4E}"/>
              </a:ext>
            </a:extLst>
          </p:cNvPr>
          <p:cNvSpPr txBox="1">
            <a:spLocks/>
          </p:cNvSpPr>
          <p:nvPr/>
        </p:nvSpPr>
        <p:spPr>
          <a:xfrm>
            <a:off x="165835" y="6491288"/>
            <a:ext cx="8426114" cy="366712"/>
          </a:xfrm>
          <a:prstGeom prst="rect">
            <a:avLst/>
          </a:prstGeom>
        </p:spPr>
        <p:txBody>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9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srgbClr val="000000"/>
                </a:solidFill>
                <a:effectLst/>
                <a:uLnTx/>
                <a:uFillTx/>
                <a:latin typeface="Aptos"/>
                <a:sym typeface="Aptos"/>
              </a:rPr>
              <a:t>PDTA </a:t>
            </a:r>
            <a:r>
              <a:rPr kumimoji="0" lang="en-US" sz="1000" b="0" i="0" u="none" strike="noStrike" kern="0" cap="none" spc="0" normalizeH="0" baseline="0" noProof="0" dirty="0" err="1">
                <a:ln>
                  <a:noFill/>
                </a:ln>
                <a:solidFill>
                  <a:srgbClr val="000000"/>
                </a:solidFill>
                <a:effectLst/>
                <a:uLnTx/>
                <a:uFillTx/>
                <a:latin typeface="Aptos"/>
                <a:sym typeface="Aptos"/>
              </a:rPr>
              <a:t>Gestione</a:t>
            </a:r>
            <a:r>
              <a:rPr kumimoji="0" lang="en-US" sz="1000" b="0" i="0" u="none" strike="noStrike" kern="0" cap="none" spc="0" normalizeH="0" baseline="0" noProof="0" dirty="0">
                <a:ln>
                  <a:noFill/>
                </a:ln>
                <a:solidFill>
                  <a:srgbClr val="000000"/>
                </a:solidFill>
                <a:effectLst/>
                <a:uLnTx/>
                <a:uFillTx/>
                <a:latin typeface="Aptos"/>
                <a:sym typeface="Aptos"/>
              </a:rPr>
              <a:t> </a:t>
            </a:r>
            <a:r>
              <a:rPr kumimoji="0" lang="en-US" sz="1000" b="0" i="0" u="none" strike="noStrike" kern="0" cap="none" spc="0" normalizeH="0" baseline="0" noProof="0" dirty="0" err="1">
                <a:ln>
                  <a:noFill/>
                </a:ln>
                <a:solidFill>
                  <a:srgbClr val="000000"/>
                </a:solidFill>
                <a:effectLst/>
                <a:uLnTx/>
                <a:uFillTx/>
                <a:latin typeface="Aptos"/>
                <a:sym typeface="Aptos"/>
              </a:rPr>
              <a:t>paziente</a:t>
            </a:r>
            <a:r>
              <a:rPr kumimoji="0" lang="en-US" sz="1000" b="0" i="0" u="none" strike="noStrike" kern="0" cap="none" spc="0" normalizeH="0" baseline="0" noProof="0" dirty="0">
                <a:ln>
                  <a:noFill/>
                </a:ln>
                <a:solidFill>
                  <a:srgbClr val="000000"/>
                </a:solidFill>
                <a:effectLst/>
                <a:uLnTx/>
                <a:uFillTx/>
                <a:latin typeface="Aptos"/>
                <a:sym typeface="Aptos"/>
              </a:rPr>
              <a:t> con </a:t>
            </a:r>
            <a:r>
              <a:rPr kumimoji="0" lang="en-US" sz="1000" b="0" i="0" u="none" strike="noStrike" kern="0" cap="none" spc="0" normalizeH="0" baseline="0" noProof="0" dirty="0" err="1">
                <a:ln>
                  <a:noFill/>
                </a:ln>
                <a:solidFill>
                  <a:srgbClr val="000000"/>
                </a:solidFill>
                <a:effectLst/>
                <a:uLnTx/>
                <a:uFillTx/>
                <a:latin typeface="Aptos"/>
                <a:sym typeface="Aptos"/>
              </a:rPr>
              <a:t>obesità</a:t>
            </a:r>
            <a:r>
              <a:rPr kumimoji="0" lang="en-US" sz="1000" b="0" i="0" u="none" strike="noStrike" kern="0" cap="none" spc="0" normalizeH="0" baseline="0" noProof="0" dirty="0">
                <a:ln>
                  <a:noFill/>
                </a:ln>
                <a:solidFill>
                  <a:srgbClr val="000000"/>
                </a:solidFill>
                <a:effectLst/>
                <a:uLnTx/>
                <a:uFillTx/>
                <a:latin typeface="Aptos"/>
                <a:sym typeface="Aptos"/>
              </a:rPr>
              <a:t> </a:t>
            </a:r>
            <a:r>
              <a:rPr kumimoji="0" lang="en-US" sz="1000" b="0" i="0" u="none" strike="noStrike" kern="0" cap="none" spc="0" normalizeH="0" baseline="0" noProof="0" dirty="0" err="1">
                <a:ln>
                  <a:noFill/>
                </a:ln>
                <a:solidFill>
                  <a:srgbClr val="000000"/>
                </a:solidFill>
                <a:effectLst/>
                <a:uLnTx/>
                <a:uFillTx/>
                <a:latin typeface="Aptos"/>
                <a:sym typeface="Aptos"/>
              </a:rPr>
              <a:t>Nefrocenter</a:t>
            </a:r>
            <a:r>
              <a:rPr kumimoji="0" lang="en-US" sz="1000" b="0" i="0" u="none" strike="noStrike" kern="0" cap="none" spc="0" normalizeH="0" baseline="0" noProof="0" dirty="0">
                <a:ln>
                  <a:noFill/>
                </a:ln>
                <a:solidFill>
                  <a:srgbClr val="000000"/>
                </a:solidFill>
                <a:effectLst/>
                <a:uLnTx/>
                <a:uFillTx/>
                <a:latin typeface="Aptos"/>
                <a:sym typeface="Aptos"/>
              </a:rPr>
              <a:t>/</a:t>
            </a:r>
            <a:r>
              <a:rPr kumimoji="0" lang="en-US" sz="1000" b="0" i="0" u="none" strike="noStrike" kern="0" cap="none" spc="0" normalizeH="0" baseline="0" noProof="0" dirty="0" err="1">
                <a:ln>
                  <a:noFill/>
                </a:ln>
                <a:solidFill>
                  <a:srgbClr val="000000"/>
                </a:solidFill>
                <a:effectLst/>
                <a:uLnTx/>
                <a:uFillTx/>
                <a:latin typeface="Aptos"/>
                <a:sym typeface="Aptos"/>
              </a:rPr>
              <a:t>Regione</a:t>
            </a:r>
            <a:r>
              <a:rPr kumimoji="0" lang="en-US" sz="1000" b="0" i="0" u="none" strike="noStrike" kern="0" cap="none" spc="0" normalizeH="0" baseline="0" noProof="0" dirty="0">
                <a:ln>
                  <a:noFill/>
                </a:ln>
                <a:solidFill>
                  <a:srgbClr val="000000"/>
                </a:solidFill>
                <a:effectLst/>
                <a:uLnTx/>
                <a:uFillTx/>
                <a:latin typeface="Aptos"/>
                <a:sym typeface="Aptos"/>
              </a:rPr>
              <a:t> Campania</a:t>
            </a:r>
            <a:endParaRPr kumimoji="0" lang="it-IT" sz="1000" b="0" i="0" u="none" strike="noStrike" kern="0" cap="none" spc="0" normalizeH="0" baseline="0" noProof="0" dirty="0">
              <a:ln>
                <a:noFill/>
              </a:ln>
              <a:solidFill>
                <a:srgbClr val="000000"/>
              </a:solidFill>
              <a:effectLst/>
              <a:uLnTx/>
              <a:uFillTx/>
              <a:latin typeface="Aptos"/>
              <a:sym typeface="Aptos"/>
            </a:endParaRPr>
          </a:p>
        </p:txBody>
      </p:sp>
    </p:spTree>
    <p:extLst>
      <p:ext uri="{BB962C8B-B14F-4D97-AF65-F5344CB8AC3E}">
        <p14:creationId xmlns:p14="http://schemas.microsoft.com/office/powerpoint/2010/main" val="1694902503"/>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8" name="Immagine" descr="Immagine"/>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442251" y="195766"/>
            <a:ext cx="4996815" cy="6466467"/>
          </a:xfrm>
          <a:prstGeom prst="rect">
            <a:avLst/>
          </a:prstGeom>
          <a:ln w="12700">
            <a:miter lim="400000"/>
          </a:ln>
        </p:spPr>
      </p:pic>
      <p:pic>
        <p:nvPicPr>
          <p:cNvPr id="419" name="Screenshot 2026-01-10 alle 19.31.09.png" descr="Screenshot 2026-01-10 alle 19.31.09.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37103" y="531758"/>
            <a:ext cx="2255228" cy="5143501"/>
          </a:xfrm>
          <a:prstGeom prst="rect">
            <a:avLst/>
          </a:prstGeom>
          <a:ln w="12700">
            <a:miter lim="400000"/>
          </a:ln>
        </p:spPr>
      </p:pic>
      <p:sp>
        <p:nvSpPr>
          <p:cNvPr id="2" name="TextBox 1">
            <a:extLst>
              <a:ext uri="{FF2B5EF4-FFF2-40B4-BE49-F238E27FC236}">
                <a16:creationId xmlns:a16="http://schemas.microsoft.com/office/drawing/2014/main" id="{05682079-D90B-B706-B9EC-1C2C483AAAA6}"/>
              </a:ext>
            </a:extLst>
          </p:cNvPr>
          <p:cNvSpPr txBox="1"/>
          <p:nvPr/>
        </p:nvSpPr>
        <p:spPr>
          <a:xfrm>
            <a:off x="501133" y="841351"/>
            <a:ext cx="4425696" cy="4524313"/>
          </a:xfrm>
          <a:prstGeom prst="rect">
            <a:avLst/>
          </a:prstGeom>
          <a:solidFill>
            <a:srgbClr val="F9D7D9"/>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rPr>
              <a:t>Una perdita di peso preoperatoria </a:t>
            </a:r>
            <a:r>
              <a:rPr kumimoji="0" lang="it-IT"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sym typeface="Aptos"/>
              </a:rPr>
              <a:t>fino al 5% </a:t>
            </a:r>
            <a:r>
              <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rPr>
              <a:t>è associata a una </a:t>
            </a:r>
            <a:br>
              <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rPr>
            </a:br>
            <a:r>
              <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rPr>
              <a:t>riduzione significativa del rischio di mortalità a 30 giorni.</a:t>
            </a:r>
          </a:p>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endParaRP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rPr>
              <a:t>Una perdita di peso </a:t>
            </a:r>
            <a:br>
              <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rPr>
            </a:br>
            <a:r>
              <a:rPr kumimoji="0" lang="it-IT"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sym typeface="Aptos"/>
              </a:rPr>
              <a:t>superiore al 10% </a:t>
            </a:r>
            <a:r>
              <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rPr>
              <a:t>è associata a una riduzione del rischio di mortalità a 30 giorni </a:t>
            </a:r>
            <a:br>
              <a:rPr kumimoji="0" lang="it-IT"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Aptos"/>
              </a:rPr>
            </a:br>
            <a:r>
              <a:rPr kumimoji="0" lang="it-IT"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sym typeface="Aptos"/>
              </a:rPr>
              <a:t>fino al 42%</a:t>
            </a:r>
            <a:endParaRPr kumimoji="0" lang="en-US" sz="24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sym typeface="Aptos"/>
            </a:endParaRPr>
          </a:p>
        </p:txBody>
      </p:sp>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 name="Titolo"/>
          <p:cNvSpPr txBox="1"/>
          <p:nvPr/>
        </p:nvSpPr>
        <p:spPr>
          <a:xfrm>
            <a:off x="6535486" y="60000"/>
            <a:ext cx="5600000" cy="500000"/>
          </a:xfrm>
          <a:prstGeom prst="rect">
            <a:avLst/>
          </a:prstGeom>
          <a:noFill/>
          <a:ln w="12700">
            <a:noFill/>
            <a:miter lim="400000"/>
          </a:ln>
        </p:spPr>
        <p:txBody>
          <a:bodyPr wrap="square" lIns="45719" tIns="45719" rIns="45719" bIns="45719" anchor="t">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it-IT" sz="1400" b="0" i="0" u="none" strike="noStrike" kern="0" cap="none" spc="0" normalizeH="0" baseline="0" noProof="0">
                <a:ln>
                  <a:noFill/>
                </a:ln>
                <a:solidFill>
                  <a:srgbClr val="FF0000"/>
                </a:solidFill>
                <a:effectLst/>
                <a:uLnTx/>
                <a:uFillTx/>
                <a:latin typeface="Arial Black" panose="020B0A04020102020204" pitchFamily="34" charset="0"/>
                <a:sym typeface="Aptos"/>
              </a:rPr>
              <a:t>Dieta ipocalorica prima della chirurgia bariatrica</a:t>
            </a:r>
          </a:p>
        </p:txBody>
      </p:sp>
      <p:pic>
        <p:nvPicPr>
          <p:cNvPr id="421" name="s11695-020-05070-6 (trascinato).pdf" descr="s11695-020-05070-6 (trascinato).pdf"/>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55286" y="0"/>
            <a:ext cx="5333896" cy="7086456"/>
          </a:xfrm>
          <a:prstGeom prst="rect">
            <a:avLst/>
          </a:prstGeom>
          <a:ln w="12700">
            <a:miter lim="400000"/>
          </a:ln>
        </p:spPr>
      </p:pic>
      <p:pic>
        <p:nvPicPr>
          <p:cNvPr id="422" name="Immagine" descr="Immagine"/>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6535486" y="650402"/>
            <a:ext cx="5772630" cy="4621621"/>
          </a:xfrm>
          <a:prstGeom prst="rect">
            <a:avLst/>
          </a:prstGeom>
          <a:ln w="12700">
            <a:miter lim="400000"/>
          </a:ln>
        </p:spPr>
      </p:pic>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4" name="Immagine" descr="Immagine"/>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3428" y="-1"/>
            <a:ext cx="4851587" cy="6858001"/>
          </a:xfrm>
          <a:prstGeom prst="rect">
            <a:avLst/>
          </a:prstGeom>
          <a:ln w="12700">
            <a:miter lim="400000"/>
          </a:ln>
        </p:spPr>
      </p:pic>
      <p:pic>
        <p:nvPicPr>
          <p:cNvPr id="425" name="Immagine" descr="Immagine"/>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23017" y="57400"/>
            <a:ext cx="5213490" cy="6951321"/>
          </a:xfrm>
          <a:prstGeom prst="rect">
            <a:avLst/>
          </a:prstGeom>
          <a:ln w="12700">
            <a:miter lim="400000"/>
          </a:ln>
        </p:spPr>
      </p:pic>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7" name="ChatGPT Image 11 set 2026, 23_42_45.png" descr="ChatGPT Image 11 set 2026, 23_42_45.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447692" y="1354231"/>
            <a:ext cx="4647022" cy="4894204"/>
          </a:xfrm>
          <a:prstGeom prst="rect">
            <a:avLst/>
          </a:prstGeom>
          <a:ln w="12700">
            <a:miter lim="400000"/>
          </a:ln>
        </p:spPr>
      </p:pic>
      <p:sp>
        <p:nvSpPr>
          <p:cNvPr id="429" name="TextBox 21"/>
          <p:cNvSpPr txBox="1"/>
          <p:nvPr/>
        </p:nvSpPr>
        <p:spPr>
          <a:xfrm>
            <a:off x="216870" y="6412365"/>
            <a:ext cx="9056624" cy="245365"/>
          </a:xfrm>
          <a:prstGeom prst="rect">
            <a:avLst/>
          </a:prstGeom>
          <a:solidFill>
            <a:srgbClr val="FFFFFF"/>
          </a:solidFill>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6482" tIns="46482" rIns="46482" bIns="46482" anchor="b">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1000"/>
            </a:pPr>
            <a:r>
              <a:rPr kumimoji="0" sz="1000" b="0" i="0" u="none" strike="noStrike" kern="0" cap="none" spc="0" normalizeH="0" baseline="0" noProof="0">
                <a:ln>
                  <a:noFill/>
                </a:ln>
                <a:solidFill>
                  <a:srgbClr val="000000"/>
                </a:solidFill>
                <a:effectLst/>
                <a:uLnTx/>
                <a:uFillTx/>
                <a:latin typeface="Aptos"/>
                <a:sym typeface="Aptos"/>
              </a:rPr>
              <a:t>1. Stier </a:t>
            </a:r>
            <a:r>
              <a:rPr kumimoji="0" sz="1000" b="0" i="1" u="none" strike="noStrike" kern="0" cap="none" spc="0" normalizeH="0" baseline="0" noProof="0">
                <a:ln>
                  <a:noFill/>
                </a:ln>
                <a:solidFill>
                  <a:srgbClr val="000000"/>
                </a:solidFill>
                <a:effectLst/>
                <a:uLnTx/>
                <a:uFillTx/>
                <a:latin typeface="Aptos"/>
                <a:sym typeface="Aptos"/>
              </a:rPr>
              <a:t>et al. Diabetes </a:t>
            </a:r>
            <a:r>
              <a:rPr kumimoji="0" sz="1000" b="0" i="0" u="none" strike="noStrike" kern="0" cap="none" spc="0" normalizeH="0" baseline="0" noProof="0">
                <a:ln>
                  <a:noFill/>
                </a:ln>
                <a:solidFill>
                  <a:srgbClr val="000000"/>
                </a:solidFill>
                <a:effectLst/>
                <a:uLnTx/>
                <a:uFillTx/>
                <a:latin typeface="Aptos"/>
                <a:sym typeface="Aptos"/>
              </a:rPr>
              <a:t>2015;64:A43; 2. Malone </a:t>
            </a:r>
            <a:r>
              <a:rPr kumimoji="0" sz="1000" b="0" i="1" u="none" strike="noStrike" kern="0" cap="none" spc="0" normalizeH="0" baseline="0" noProof="0">
                <a:ln>
                  <a:noFill/>
                </a:ln>
                <a:solidFill>
                  <a:srgbClr val="000000"/>
                </a:solidFill>
                <a:effectLst/>
                <a:uLnTx/>
                <a:uFillTx/>
                <a:latin typeface="Aptos"/>
                <a:sym typeface="Aptos"/>
              </a:rPr>
              <a:t>et al. Ann Pharmacother</a:t>
            </a:r>
            <a:r>
              <a:rPr kumimoji="0" sz="1000" b="0" i="0" u="none" strike="noStrike" kern="0" cap="none" spc="0" normalizeH="0" baseline="0" noProof="0">
                <a:ln>
                  <a:noFill/>
                </a:ln>
                <a:solidFill>
                  <a:srgbClr val="000000"/>
                </a:solidFill>
                <a:effectLst/>
                <a:uLnTx/>
                <a:uFillTx/>
                <a:latin typeface="Aptos"/>
                <a:sym typeface="Aptos"/>
              </a:rPr>
              <a:t> 2012;46:779–84</a:t>
            </a:r>
          </a:p>
        </p:txBody>
      </p:sp>
      <p:sp>
        <p:nvSpPr>
          <p:cNvPr id="430" name="TextBox 14"/>
          <p:cNvSpPr txBox="1"/>
          <p:nvPr/>
        </p:nvSpPr>
        <p:spPr>
          <a:xfrm>
            <a:off x="338621" y="6202575"/>
            <a:ext cx="1930292" cy="258065"/>
          </a:xfrm>
          <a:prstGeom prst="rect">
            <a:avLst/>
          </a:prstGeom>
          <a:solidFill>
            <a:srgbClr val="FFFFFF"/>
          </a:solidFill>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46482" tIns="46482" rIns="46482" bIns="46482" anchor="b">
            <a:spAutoFit/>
          </a:bodyPr>
          <a:lstStyle>
            <a:lvl1pPr>
              <a:defRPr sz="1100"/>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sz="1100" b="0" i="0" u="none" strike="noStrike" kern="0" cap="none" spc="0" normalizeH="0" baseline="0" noProof="0">
                <a:ln>
                  <a:noFill/>
                </a:ln>
                <a:solidFill>
                  <a:srgbClr val="000000"/>
                </a:solidFill>
                <a:effectLst/>
                <a:uLnTx/>
                <a:uFillTx/>
                <a:latin typeface="Aptos"/>
                <a:sym typeface="Aptos"/>
              </a:rPr>
              <a:t>AOM, anti-obesity medication</a:t>
            </a:r>
          </a:p>
        </p:txBody>
      </p:sp>
      <p:sp>
        <p:nvSpPr>
          <p:cNvPr id="2" name="Title 1">
            <a:extLst>
              <a:ext uri="{FF2B5EF4-FFF2-40B4-BE49-F238E27FC236}">
                <a16:creationId xmlns:a16="http://schemas.microsoft.com/office/drawing/2014/main" id="{727FEACC-2449-F428-BEE9-AF7B2B00EFE0}"/>
              </a:ext>
            </a:extLst>
          </p:cNvPr>
          <p:cNvSpPr>
            <a:spLocks noGrp="1"/>
          </p:cNvSpPr>
          <p:nvPr>
            <p:ph type="title"/>
          </p:nvPr>
        </p:nvSpPr>
        <p:spPr>
          <a:xfrm>
            <a:off x="609600" y="200270"/>
            <a:ext cx="10972800" cy="1425491"/>
          </a:xfrm>
        </p:spPr>
        <p:txBody>
          <a:bodyPr>
            <a:normAutofit fontScale="90000"/>
          </a:bodyPr>
          <a:lstStyle/>
          <a:p>
            <a:r>
              <a:rPr lang="en-US" dirty="0"/>
              <a:t>THE RATIONALE OF AOMs FOR PREOPERATIVE BARIATRIC SURGERY PREPARATION</a:t>
            </a:r>
            <a:br>
              <a:rPr lang="en-US" dirty="0"/>
            </a:br>
            <a:endParaRPr lang="en-US" dirty="0"/>
          </a:p>
        </p:txBody>
      </p:sp>
      <p:sp>
        <p:nvSpPr>
          <p:cNvPr id="5" name="Rectangle 4">
            <a:extLst>
              <a:ext uri="{FF2B5EF4-FFF2-40B4-BE49-F238E27FC236}">
                <a16:creationId xmlns:a16="http://schemas.microsoft.com/office/drawing/2014/main" id="{F05C2F28-D8EB-D3C4-A1A1-6B0C1587530B}"/>
              </a:ext>
            </a:extLst>
          </p:cNvPr>
          <p:cNvSpPr/>
          <p:nvPr/>
        </p:nvSpPr>
        <p:spPr>
          <a:xfrm>
            <a:off x="8969829" y="6477000"/>
            <a:ext cx="3037114" cy="261257"/>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spTree>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2" name="ChatGPT Image 12 set 2026, 01_54_20.png" descr="ChatGPT Image 12 set 2026, 01_54_20.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52500" y="397360"/>
            <a:ext cx="10287000" cy="6858001"/>
          </a:xfrm>
          <a:prstGeom prst="rect">
            <a:avLst/>
          </a:prstGeom>
          <a:ln w="12700">
            <a:miter lim="400000"/>
          </a:ln>
        </p:spPr>
      </p:pic>
      <p:sp>
        <p:nvSpPr>
          <p:cNvPr id="2" name="Segnaposto piè di pagina 3">
            <a:extLst>
              <a:ext uri="{FF2B5EF4-FFF2-40B4-BE49-F238E27FC236}">
                <a16:creationId xmlns:a16="http://schemas.microsoft.com/office/drawing/2014/main" id="{901B47BE-FFD2-8359-A87D-95A6FB0BF00B}"/>
              </a:ext>
            </a:extLst>
          </p:cNvPr>
          <p:cNvSpPr txBox="1">
            <a:spLocks/>
          </p:cNvSpPr>
          <p:nvPr/>
        </p:nvSpPr>
        <p:spPr>
          <a:xfrm>
            <a:off x="183896" y="6438686"/>
            <a:ext cx="8426114" cy="366712"/>
          </a:xfrm>
          <a:prstGeom prst="rect">
            <a:avLst/>
          </a:prstGeom>
        </p:spPr>
        <p:txBody>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9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000" b="0" i="0" u="none" strike="noStrike" kern="0" cap="none" spc="0" normalizeH="0" baseline="0" noProof="0" dirty="0">
                <a:ln>
                  <a:noFill/>
                </a:ln>
                <a:solidFill>
                  <a:srgbClr val="000000"/>
                </a:solidFill>
                <a:effectLst/>
                <a:uLnTx/>
                <a:uFillTx/>
                <a:latin typeface="Aptos"/>
                <a:sym typeface="Aptos"/>
              </a:rPr>
              <a:t>Cardiovasc Res, Volume 119, Issue 18, December 2023, Pages 2825–2842, https://doi.org/10.1093/cvr/cvac176</a:t>
            </a:r>
            <a:endParaRPr kumimoji="0" lang="it-IT" sz="1000" b="0" i="0" u="none" strike="noStrike" kern="0" cap="none" spc="0" normalizeH="0" baseline="0" noProof="0" dirty="0">
              <a:ln>
                <a:noFill/>
              </a:ln>
              <a:solidFill>
                <a:srgbClr val="000000"/>
              </a:solidFill>
              <a:effectLst/>
              <a:uLnTx/>
              <a:uFillTx/>
              <a:latin typeface="Aptos"/>
              <a:sym typeface="Aptos"/>
            </a:endParaRPr>
          </a:p>
        </p:txBody>
      </p:sp>
    </p:spTree>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4" name="Immagine" descr="Immagine"/>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343864" y="-284729"/>
            <a:ext cx="9682724" cy="7262046"/>
          </a:xfrm>
          <a:prstGeom prst="rect">
            <a:avLst/>
          </a:prstGeom>
          <a:ln w="12700">
            <a:miter lim="400000"/>
          </a:ln>
        </p:spPr>
      </p:pic>
    </p:spTree>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 name="ChatGPT Image 12 set 2026, 00_10_06.png" descr="ChatGPT Image 12 set 2026, 00_10_06.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39" y="-1"/>
            <a:ext cx="12185523" cy="6858001"/>
          </a:xfrm>
          <a:prstGeom prst="rect">
            <a:avLst/>
          </a:prstGeom>
          <a:ln w="12700">
            <a:miter lim="400000"/>
          </a:ln>
        </p:spPr>
      </p:pic>
      <p:sp>
        <p:nvSpPr>
          <p:cNvPr id="2" name="Rectangle 1">
            <a:extLst>
              <a:ext uri="{FF2B5EF4-FFF2-40B4-BE49-F238E27FC236}">
                <a16:creationId xmlns:a16="http://schemas.microsoft.com/office/drawing/2014/main" id="{EE4A0EF8-2232-D179-D0E9-E0E440568268}"/>
              </a:ext>
            </a:extLst>
          </p:cNvPr>
          <p:cNvSpPr/>
          <p:nvPr/>
        </p:nvSpPr>
        <p:spPr>
          <a:xfrm>
            <a:off x="187287" y="6364863"/>
            <a:ext cx="8648241" cy="369330"/>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000000"/>
                </a:solidFill>
                <a:effectLst/>
                <a:uLnTx/>
                <a:uFillTx/>
                <a:latin typeface="Aptos"/>
                <a:sym typeface="Aptos"/>
              </a:rPr>
              <a:t>Adapted by Dr. Iovino from: Horn DB, Aronne LJ, Dunn JP, Hoffmann HT, Falcon BL, Cao D, Lee C. </a:t>
            </a:r>
            <a:r>
              <a:rPr kumimoji="0" lang="en-US" sz="900" b="0" i="1" u="none" strike="noStrike" kern="0" cap="none" spc="0" normalizeH="0" baseline="0" noProof="0" dirty="0">
                <a:ln>
                  <a:noFill/>
                </a:ln>
                <a:solidFill>
                  <a:srgbClr val="000000"/>
                </a:solidFill>
                <a:effectLst/>
                <a:uLnTx/>
                <a:uFillTx/>
                <a:latin typeface="Aptos"/>
                <a:sym typeface="Aptos"/>
              </a:rPr>
              <a:t>Time to Reach Weight Reduction Thresholds with Tirzepatide vs. Semaglutide: A Post Hoc Analysis of SURMOUNT-5.</a:t>
            </a:r>
            <a:r>
              <a:rPr kumimoji="0" lang="en-US" sz="900" b="0" i="0" u="none" strike="noStrike" kern="0" cap="none" spc="0" normalizeH="0" baseline="0" noProof="0" dirty="0">
                <a:ln>
                  <a:noFill/>
                </a:ln>
                <a:solidFill>
                  <a:srgbClr val="000000"/>
                </a:solidFill>
                <a:effectLst/>
                <a:uLnTx/>
                <a:uFillTx/>
                <a:latin typeface="Aptos"/>
                <a:sym typeface="Aptos"/>
              </a:rPr>
              <a:t> Diabetes. 2025;74(Suppl 1):2202-LB. doi:10.2337/db25-2202-LB.</a:t>
            </a:r>
            <a:endParaRPr kumimoji="0" lang="en-US" sz="900" b="0" i="0" u="none" strike="noStrike" kern="0" cap="none" spc="0" normalizeH="0" baseline="0" noProof="0" dirty="0">
              <a:ln>
                <a:noFill/>
              </a:ln>
              <a:solidFill>
                <a:srgbClr val="000000"/>
              </a:solidFill>
              <a:effectLst/>
              <a:uLnTx/>
              <a:uFillTx/>
              <a:latin typeface="Aptos"/>
              <a:ea typeface="+mn-ea"/>
              <a:cs typeface="+mn-cs"/>
              <a:sym typeface="Aptos"/>
            </a:endParaRPr>
          </a:p>
        </p:txBody>
      </p:sp>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2" name="tirzepatide_vs_semaglutide_real_world_6m_tabella_CORRETTA.png" descr="tirzepatide_vs_semaglutide_real_world_6m_tabella_CORRETTA.png"/>
          <p:cNvPicPr>
            <a:picLocks/>
          </p:cNvPicPr>
          <p:nvPr/>
        </p:nvPicPr>
        <p:blipFill>
          <a:blip r:embed="rId2" cstate="email">
            <a:extLst>
              <a:ext uri="{28A0092B-C50C-407E-A947-70E740481C1C}">
                <a14:useLocalDpi xmlns:a14="http://schemas.microsoft.com/office/drawing/2010/main"/>
              </a:ext>
            </a:extLst>
          </a:blip>
          <a:stretch>
            <a:fillRect/>
          </a:stretch>
        </p:blipFill>
        <p:spPr>
          <a:xfrm>
            <a:off x="0" y="0"/>
            <a:ext cx="10419276" cy="6858000"/>
          </a:xfrm>
          <a:prstGeom prst="rect">
            <a:avLst/>
          </a:prstGeom>
          <a:ln w="12700">
            <a:miter lim="400000"/>
          </a:ln>
        </p:spPr>
      </p:pic>
      <p:sp>
        <p:nvSpPr>
          <p:cNvPr id="3" name="Rectangle 2">
            <a:extLst>
              <a:ext uri="{FF2B5EF4-FFF2-40B4-BE49-F238E27FC236}">
                <a16:creationId xmlns:a16="http://schemas.microsoft.com/office/drawing/2014/main" id="{84C504C5-654A-2289-AB3C-2CF16B7D4347}"/>
              </a:ext>
            </a:extLst>
          </p:cNvPr>
          <p:cNvSpPr/>
          <p:nvPr/>
        </p:nvSpPr>
        <p:spPr>
          <a:xfrm>
            <a:off x="187287" y="6364863"/>
            <a:ext cx="10419276" cy="369330"/>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900" b="0" i="0" u="none" strike="noStrike" kern="0" cap="none" spc="0" normalizeH="0" baseline="0" noProof="0" dirty="0">
                <a:ln>
                  <a:noFill/>
                </a:ln>
                <a:solidFill>
                  <a:srgbClr val="000000"/>
                </a:solidFill>
                <a:effectLst/>
                <a:uLnTx/>
                <a:uFillTx/>
                <a:latin typeface="Aptos"/>
                <a:sym typeface="Aptos"/>
              </a:rPr>
              <a:t>Le Roux CW, Done N, </a:t>
            </a:r>
            <a:r>
              <a:rPr kumimoji="0" lang="en-US" sz="900" b="0" i="0" u="none" strike="noStrike" kern="0" cap="none" spc="0" normalizeH="0" baseline="0" noProof="0" dirty="0" err="1">
                <a:ln>
                  <a:noFill/>
                </a:ln>
                <a:solidFill>
                  <a:srgbClr val="000000"/>
                </a:solidFill>
                <a:effectLst/>
                <a:uLnTx/>
                <a:uFillTx/>
                <a:latin typeface="Aptos"/>
                <a:sym typeface="Aptos"/>
              </a:rPr>
              <a:t>Brnabic</a:t>
            </a:r>
            <a:r>
              <a:rPr kumimoji="0" lang="en-US" sz="900" b="0" i="0" u="none" strike="noStrike" kern="0" cap="none" spc="0" normalizeH="0" baseline="0" noProof="0" dirty="0">
                <a:ln>
                  <a:noFill/>
                </a:ln>
                <a:solidFill>
                  <a:srgbClr val="000000"/>
                </a:solidFill>
                <a:effectLst/>
                <a:uLnTx/>
                <a:uFillTx/>
                <a:latin typeface="Aptos"/>
                <a:sym typeface="Aptos"/>
              </a:rPr>
              <a:t> AJM, Zion A, </a:t>
            </a:r>
            <a:r>
              <a:rPr kumimoji="0" lang="en-US" sz="900" b="0" i="0" u="none" strike="noStrike" kern="0" cap="none" spc="0" normalizeH="0" baseline="0" noProof="0" dirty="0" err="1">
                <a:ln>
                  <a:noFill/>
                </a:ln>
                <a:solidFill>
                  <a:srgbClr val="000000"/>
                </a:solidFill>
                <a:effectLst/>
                <a:uLnTx/>
                <a:uFillTx/>
                <a:latin typeface="Aptos"/>
                <a:sym typeface="Aptos"/>
              </a:rPr>
              <a:t>Lipkovich</a:t>
            </a:r>
            <a:r>
              <a:rPr kumimoji="0" lang="en-US" sz="900" b="0" i="0" u="none" strike="noStrike" kern="0" cap="none" spc="0" normalizeH="0" baseline="0" noProof="0" dirty="0">
                <a:ln>
                  <a:noFill/>
                </a:ln>
                <a:solidFill>
                  <a:srgbClr val="000000"/>
                </a:solidFill>
                <a:effectLst/>
                <a:uLnTx/>
                <a:uFillTx/>
                <a:latin typeface="Aptos"/>
                <a:sym typeface="Aptos"/>
              </a:rPr>
              <a:t> I, Kadziola Z, Dunn JP, Desai U, Kirson N, Dimitriadis GK, Kan H. Comparative effectiveness of tirzepatide and semaglutide for obesity management in US clinical practice: a 6-month retrospective cohort study. J Endocrinol Invest. 2026;49:413-423. doi:10.1007/s40618-025-02792-1. Studio </a:t>
            </a:r>
            <a:r>
              <a:rPr kumimoji="0" lang="en-US" sz="900" b="0" i="0" u="none" strike="noStrike" kern="0" cap="none" spc="0" normalizeH="0" baseline="0" noProof="0" dirty="0" err="1">
                <a:ln>
                  <a:noFill/>
                </a:ln>
                <a:solidFill>
                  <a:srgbClr val="000000"/>
                </a:solidFill>
                <a:effectLst/>
                <a:uLnTx/>
                <a:uFillTx/>
                <a:latin typeface="Aptos"/>
                <a:sym typeface="Aptos"/>
              </a:rPr>
              <a:t>sponsorizzato</a:t>
            </a:r>
            <a:r>
              <a:rPr kumimoji="0" lang="en-US" sz="900" b="0" i="0" u="none" strike="noStrike" kern="0" cap="none" spc="0" normalizeH="0" baseline="0" noProof="0" dirty="0">
                <a:ln>
                  <a:noFill/>
                </a:ln>
                <a:solidFill>
                  <a:srgbClr val="000000"/>
                </a:solidFill>
                <a:effectLst/>
                <a:uLnTx/>
                <a:uFillTx/>
                <a:latin typeface="Aptos"/>
                <a:sym typeface="Aptos"/>
              </a:rPr>
              <a:t> da Eli Lilly and Company.</a:t>
            </a:r>
            <a:endParaRPr kumimoji="0" lang="en-US" sz="900" b="0" i="0" u="none" strike="noStrike" kern="0" cap="none" spc="0" normalizeH="0" baseline="0" noProof="0" dirty="0">
              <a:ln>
                <a:noFill/>
              </a:ln>
              <a:solidFill>
                <a:srgbClr val="000000"/>
              </a:solidFill>
              <a:effectLst/>
              <a:uLnTx/>
              <a:uFillTx/>
              <a:latin typeface="Aptos"/>
              <a:ea typeface="+mn-ea"/>
              <a:cs typeface="+mn-cs"/>
              <a:sym typeface="Aptos"/>
            </a:endParaRPr>
          </a:p>
        </p:txBody>
      </p:sp>
    </p:spTree>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 name="Date of Download:  9/11/2026"/>
          <p:cNvSpPr txBox="1"/>
          <p:nvPr/>
        </p:nvSpPr>
        <p:spPr>
          <a:xfrm>
            <a:off x="1716532" y="6538118"/>
            <a:ext cx="2283968" cy="2540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63500" tIns="63500" rIns="63500" bIns="63500" anchor="ctr">
            <a:spAutoFit/>
          </a:bodyPr>
          <a:lstStyle>
            <a:lvl1pPr>
              <a:defRPr sz="800">
                <a:solidFill>
                  <a:srgbClr val="FFFFFF"/>
                </a:solidFill>
                <a:latin typeface="+mj-lt"/>
                <a:ea typeface="+mj-ea"/>
                <a:cs typeface="+mj-cs"/>
                <a:sym typeface="Helvetica"/>
              </a:defRPr>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sz="800" b="0" i="0" u="none" strike="noStrike" kern="0" cap="none" spc="0" normalizeH="0" baseline="0" noProof="0">
                <a:ln>
                  <a:noFill/>
                </a:ln>
                <a:solidFill>
                  <a:srgbClr val="FFFFFF"/>
                </a:solidFill>
                <a:effectLst/>
                <a:uLnTx/>
                <a:uFillTx/>
                <a:latin typeface="Helvetica"/>
                <a:cs typeface="Helvetica"/>
                <a:sym typeface="Helvetica"/>
              </a:rPr>
              <a:t>Date of Download:  9/11/2026</a:t>
            </a:r>
          </a:p>
        </p:txBody>
      </p:sp>
      <p:sp>
        <p:nvSpPr>
          <p:cNvPr id="445" name="Copyright © 2026 American Diabetes Association. All rights reserved, including those for text and data mining, AI training, and similar technologies."/>
          <p:cNvSpPr txBox="1"/>
          <p:nvPr/>
        </p:nvSpPr>
        <p:spPr>
          <a:xfrm>
            <a:off x="3606482" y="6571848"/>
            <a:ext cx="6851207" cy="20241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chor="ctr">
            <a:spAutoFit/>
          </a:bodyPr>
          <a:lstStyle>
            <a:lvl1pPr algn="r">
              <a:defRPr sz="800">
                <a:solidFill>
                  <a:srgbClr val="FFFFFF"/>
                </a:solidFill>
                <a:latin typeface="Arial"/>
                <a:ea typeface="Arial"/>
                <a:cs typeface="Arial"/>
                <a:sym typeface="Arial"/>
              </a:defRPr>
            </a:lvl1pPr>
          </a:lstStyle>
          <a:p>
            <a:pPr marL="0" marR="0" lvl="0" indent="0" algn="r" defTabSz="914400" rtl="0" eaLnBrk="1" fontAlgn="auto" latinLnBrk="0" hangingPunct="0">
              <a:lnSpc>
                <a:spcPct val="100000"/>
              </a:lnSpc>
              <a:spcBef>
                <a:spcPts val="0"/>
              </a:spcBef>
              <a:spcAft>
                <a:spcPts val="0"/>
              </a:spcAft>
              <a:buClrTx/>
              <a:buSzTx/>
              <a:buFontTx/>
              <a:buNone/>
              <a:tabLst/>
              <a:defRPr/>
            </a:pPr>
            <a:r>
              <a:rPr kumimoji="0" sz="800" b="0" i="0" u="none" strike="noStrike" kern="0" cap="none" spc="0" normalizeH="0" baseline="0" noProof="0">
                <a:ln>
                  <a:noFill/>
                </a:ln>
                <a:solidFill>
                  <a:srgbClr val="FFFFFF"/>
                </a:solidFill>
                <a:effectLst/>
                <a:uLnTx/>
                <a:uFillTx/>
                <a:latin typeface="Arial"/>
                <a:cs typeface="Arial"/>
                <a:sym typeface="Arial"/>
              </a:rPr>
              <a:t>Copyright © 2026 American Diabetes Association. All rights reserved, including those for text and data mining, AI training, and similar technologies.</a:t>
            </a:r>
          </a:p>
        </p:txBody>
      </p:sp>
      <p:sp>
        <p:nvSpPr>
          <p:cNvPr id="446" name="From: 224-OR: SURMOUNT-5 Tirzepatide vs. Semaglutide for Obesity—Rapid Responders and Associated Weight Reduction and Safety"/>
          <p:cNvSpPr txBox="1"/>
          <p:nvPr/>
        </p:nvSpPr>
        <p:spPr>
          <a:xfrm>
            <a:off x="4201159" y="164782"/>
            <a:ext cx="6093144" cy="3556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1200">
                <a:latin typeface="+mj-lt"/>
                <a:ea typeface="+mj-ea"/>
                <a:cs typeface="+mj-cs"/>
                <a:sym typeface="Helvetica"/>
              </a:defRPr>
            </a:pPr>
            <a:r>
              <a:rPr kumimoji="0" sz="1200" b="0" i="0" u="none" strike="noStrike" kern="0" cap="none" spc="0" normalizeH="0" baseline="0" noProof="0">
                <a:ln>
                  <a:noFill/>
                </a:ln>
                <a:solidFill>
                  <a:srgbClr val="000000"/>
                </a:solidFill>
                <a:effectLst/>
                <a:uLnTx/>
                <a:uFillTx/>
                <a:latin typeface="Helvetica"/>
                <a:cs typeface="Helvetica"/>
                <a:sym typeface="Helvetica"/>
              </a:rPr>
              <a:t>From: </a:t>
            </a:r>
            <a:r>
              <a:rPr kumimoji="0" sz="1200" b="1" i="0" u="none" strike="noStrike" kern="0" cap="none" spc="0" normalizeH="0" baseline="0" noProof="0">
                <a:ln>
                  <a:noFill/>
                </a:ln>
                <a:solidFill>
                  <a:srgbClr val="000000"/>
                </a:solidFill>
                <a:effectLst/>
                <a:uLnTx/>
                <a:uFillTx/>
                <a:latin typeface="Helvetica"/>
                <a:cs typeface="Helvetica"/>
                <a:sym typeface="Helvetica"/>
              </a:rPr>
              <a:t>224-OR: SURMOUNT-5 Tirzepatide vs. Semaglutide for Obesity—Rapid Responders and Associated Weight Reduction and Safety </a:t>
            </a:r>
          </a:p>
        </p:txBody>
      </p:sp>
      <p:sp>
        <p:nvSpPr>
          <p:cNvPr id="447" name="Diabetes. 2025;74(Supplement_1). doi:10.2337/db25-224-OR"/>
          <p:cNvSpPr txBox="1"/>
          <p:nvPr/>
        </p:nvSpPr>
        <p:spPr>
          <a:xfrm>
            <a:off x="172293" y="1084262"/>
            <a:ext cx="8763002" cy="1524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spAutoFit/>
          </a:bodyPr>
          <a:lstStyle>
            <a:lvl1pPr>
              <a:defRPr sz="1000">
                <a:latin typeface="+mj-lt"/>
                <a:ea typeface="+mj-ea"/>
                <a:cs typeface="+mj-cs"/>
                <a:sym typeface="Helvetica"/>
              </a:defRPr>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sz="1000" b="0" i="0" u="none" strike="noStrike" kern="0" cap="none" spc="0" normalizeH="0" baseline="0" noProof="0">
                <a:ln>
                  <a:noFill/>
                </a:ln>
                <a:solidFill>
                  <a:srgbClr val="000000"/>
                </a:solidFill>
                <a:effectLst/>
                <a:uLnTx/>
                <a:uFillTx/>
                <a:latin typeface="Helvetica"/>
                <a:cs typeface="Helvetica"/>
                <a:sym typeface="Helvetica"/>
              </a:rPr>
              <a:t>Diabetes. 2025;74(Supplement_1). doi:10.2337/db25-224-OR</a:t>
            </a:r>
          </a:p>
        </p:txBody>
      </p:sp>
      <p:sp>
        <p:nvSpPr>
          <p:cNvPr id="448" name="Linea"/>
          <p:cNvSpPr/>
          <p:nvPr/>
        </p:nvSpPr>
        <p:spPr>
          <a:xfrm>
            <a:off x="1523999" y="958850"/>
            <a:ext cx="9144002" cy="0"/>
          </a:xfrm>
          <a:prstGeom prst="line">
            <a:avLst/>
          </a:prstGeom>
          <a:ln w="3175">
            <a:solidFill>
              <a:srgbClr val="ECF0F2"/>
            </a:solidFill>
          </a:ln>
        </p:spPr>
        <p:txBody>
          <a:bodyPr lIns="45719" rIns="45719"/>
          <a:lstStyle/>
          <a:p>
            <a:pPr marL="0" marR="0" lvl="0" indent="0" algn="l" defTabSz="914400" rtl="0" eaLnBrk="1" fontAlgn="auto" latinLnBrk="0" hangingPunct="0">
              <a:lnSpc>
                <a:spcPct val="100000"/>
              </a:lnSpc>
              <a:spcBef>
                <a:spcPts val="0"/>
              </a:spcBef>
              <a:spcAft>
                <a:spcPts val="0"/>
              </a:spcAft>
              <a:buClrTx/>
              <a:buSzTx/>
              <a:buFontTx/>
              <a:buNone/>
              <a:tabLst/>
              <a:defRPr>
                <a:latin typeface="Arial"/>
                <a:ea typeface="Arial"/>
                <a:cs typeface="Arial"/>
                <a:sym typeface="Arial"/>
              </a:defRPr>
            </a:pPr>
            <a:endParaRPr kumimoji="0" sz="1800" b="0" i="0" u="none" strike="noStrike" kern="0" cap="none" spc="0" normalizeH="0" baseline="0" noProof="0">
              <a:ln>
                <a:noFill/>
              </a:ln>
              <a:solidFill>
                <a:srgbClr val="000000"/>
              </a:solidFill>
              <a:effectLst/>
              <a:uLnTx/>
              <a:uFillTx/>
              <a:latin typeface="Arial"/>
              <a:cs typeface="Arial"/>
              <a:sym typeface="Arial"/>
            </a:endParaRPr>
          </a:p>
        </p:txBody>
      </p:sp>
      <p:pic>
        <p:nvPicPr>
          <p:cNvPr id="449" name="American Diabetes Association" descr="American Diabetes Association"/>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68509" y="192087"/>
            <a:ext cx="2274535" cy="641351"/>
          </a:xfrm>
          <a:prstGeom prst="rect">
            <a:avLst/>
          </a:prstGeom>
          <a:ln w="12700">
            <a:miter lim="400000"/>
          </a:ln>
        </p:spPr>
      </p:pic>
      <p:pic>
        <p:nvPicPr>
          <p:cNvPr id="450" name="image.png" descr="image.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670397" y="1565275"/>
            <a:ext cx="6851206" cy="5072325"/>
          </a:xfrm>
          <a:prstGeom prst="rect">
            <a:avLst/>
          </a:prstGeom>
          <a:ln w="12700">
            <a:miter lim="400000"/>
          </a:ln>
        </p:spPr>
      </p:pic>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2" name="ChatGPT Image 12 set 2026, 00_50_53.png" descr="ChatGPT Image 12 set 2026, 00_50_53.png"/>
          <p:cNvPicPr>
            <a:picLocks/>
          </p:cNvPicPr>
          <p:nvPr/>
        </p:nvPicPr>
        <p:blipFill>
          <a:blip r:embed="rId3" cstate="email">
            <a:extLst>
              <a:ext uri="{28A0092B-C50C-407E-A947-70E740481C1C}">
                <a14:useLocalDpi xmlns:a14="http://schemas.microsoft.com/office/drawing/2010/main"/>
              </a:ext>
            </a:extLst>
          </a:blip>
          <a:srcRect t="-405"/>
          <a:stretch>
            <a:fillRect/>
          </a:stretch>
        </p:blipFill>
        <p:spPr>
          <a:xfrm>
            <a:off x="608872" y="132184"/>
            <a:ext cx="11207931" cy="6570617"/>
          </a:xfrm>
          <a:prstGeom prst="rect">
            <a:avLst/>
          </a:prstGeom>
          <a:ln w="12700">
            <a:miter lim="400000"/>
          </a:ln>
        </p:spPr>
      </p:pic>
      <p:sp>
        <p:nvSpPr>
          <p:cNvPr id="3" name="TextBox 14">
            <a:extLst>
              <a:ext uri="{FF2B5EF4-FFF2-40B4-BE49-F238E27FC236}">
                <a16:creationId xmlns:a16="http://schemas.microsoft.com/office/drawing/2014/main" id="{EA3F82E8-26F7-D853-51C0-4DC7F9ED142A}"/>
              </a:ext>
            </a:extLst>
          </p:cNvPr>
          <p:cNvSpPr txBox="1"/>
          <p:nvPr/>
        </p:nvSpPr>
        <p:spPr>
          <a:xfrm>
            <a:off x="375197" y="6293390"/>
            <a:ext cx="2123274" cy="432426"/>
          </a:xfrm>
          <a:prstGeom prst="rect">
            <a:avLst/>
          </a:prstGeom>
          <a:solidFill>
            <a:srgbClr val="FFFFFF"/>
          </a:solidFill>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46482" tIns="46482" rIns="46482" bIns="46482" anchor="b">
            <a:spAutoFit/>
          </a:bodyPr>
          <a:lstStyle>
            <a:lvl1pPr>
              <a:defRPr sz="1100"/>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00000"/>
                </a:solidFill>
                <a:effectLst/>
                <a:uLnTx/>
                <a:uFillTx/>
                <a:latin typeface="Aptos"/>
                <a:sym typeface="Aptos"/>
              </a:rPr>
              <a:t>Doctor personal experience</a:t>
            </a:r>
          </a:p>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100" b="0" i="0" u="none" strike="noStrike" kern="0" cap="none" spc="0" normalizeH="0" baseline="0" noProof="0" dirty="0" err="1">
                <a:ln>
                  <a:noFill/>
                </a:ln>
                <a:solidFill>
                  <a:srgbClr val="000000"/>
                </a:solidFill>
                <a:effectLst/>
                <a:uLnTx/>
                <a:uFillTx/>
                <a:latin typeface="Aptos"/>
                <a:sym typeface="Aptos"/>
              </a:rPr>
              <a:t>Segnalazione</a:t>
            </a:r>
            <a:r>
              <a:rPr kumimoji="0" lang="en-US" sz="1100" b="0" i="0" u="none" strike="noStrike" kern="0" cap="none" spc="0" normalizeH="0" baseline="0" noProof="0" dirty="0">
                <a:ln>
                  <a:noFill/>
                </a:ln>
                <a:solidFill>
                  <a:srgbClr val="000000"/>
                </a:solidFill>
                <a:effectLst/>
                <a:uLnTx/>
                <a:uFillTx/>
                <a:latin typeface="Aptos"/>
                <a:sym typeface="Aptos"/>
              </a:rPr>
              <a:t> n. IT202609019793 </a:t>
            </a:r>
            <a:endParaRPr kumimoji="0" sz="1100" b="0" i="0" u="none" strike="noStrike" kern="0" cap="none" spc="0" normalizeH="0" baseline="0" noProof="0" dirty="0">
              <a:ln>
                <a:noFill/>
              </a:ln>
              <a:solidFill>
                <a:srgbClr val="000000"/>
              </a:solidFill>
              <a:effectLst/>
              <a:uLnTx/>
              <a:uFillTx/>
              <a:latin typeface="Aptos"/>
              <a:sym typeface="Aptos"/>
            </a:endParaRPr>
          </a:p>
        </p:txBody>
      </p:sp>
      <p:sp>
        <p:nvSpPr>
          <p:cNvPr id="2" name="Rectangle 1">
            <a:extLst>
              <a:ext uri="{FF2B5EF4-FFF2-40B4-BE49-F238E27FC236}">
                <a16:creationId xmlns:a16="http://schemas.microsoft.com/office/drawing/2014/main" id="{543B0FF0-F390-6C10-8C41-ECF04BC8EA57}"/>
              </a:ext>
            </a:extLst>
          </p:cNvPr>
          <p:cNvSpPr/>
          <p:nvPr/>
        </p:nvSpPr>
        <p:spPr>
          <a:xfrm>
            <a:off x="1045029" y="1279322"/>
            <a:ext cx="4349931" cy="369330"/>
          </a:xfrm>
          <a:prstGeom prst="rect">
            <a:avLst/>
          </a:prstGeom>
          <a:solidFill>
            <a:srgbClr val="E24851"/>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FFFFFF"/>
                </a:solidFill>
                <a:effectLst/>
                <a:uLnTx/>
                <a:uFillTx/>
                <a:latin typeface="Aptos"/>
                <a:ea typeface="+mn-ea"/>
                <a:cs typeface="+mn-cs"/>
                <a:sym typeface="Aptos"/>
              </a:rPr>
              <a:t>PAZIENTE CON OBESITA SEVERA</a:t>
            </a:r>
          </a:p>
        </p:txBody>
      </p:sp>
    </p:spTree>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4" name="ChatGPT Image 12 set 2026, 00_52_44.png" descr="ChatGPT Image 12 set 2026, 00_52_44.png"/>
          <p:cNvPicPr>
            <a:picLocks/>
          </p:cNvPicPr>
          <p:nvPr/>
        </p:nvPicPr>
        <p:blipFill>
          <a:blip r:embed="rId2" cstate="email">
            <a:extLst>
              <a:ext uri="{28A0092B-C50C-407E-A947-70E740481C1C}">
                <a14:useLocalDpi xmlns:a14="http://schemas.microsoft.com/office/drawing/2010/main"/>
              </a:ext>
            </a:extLst>
          </a:blip>
          <a:stretch>
            <a:fillRect/>
          </a:stretch>
        </p:blipFill>
        <p:spPr>
          <a:xfrm>
            <a:off x="1017604" y="93418"/>
            <a:ext cx="10156791" cy="6764582"/>
          </a:xfrm>
          <a:prstGeom prst="rect">
            <a:avLst/>
          </a:prstGeom>
          <a:ln w="12700">
            <a:miter lim="400000"/>
          </a:ln>
        </p:spPr>
      </p:pic>
      <p:sp>
        <p:nvSpPr>
          <p:cNvPr id="3" name="TextBox 14">
            <a:extLst>
              <a:ext uri="{FF2B5EF4-FFF2-40B4-BE49-F238E27FC236}">
                <a16:creationId xmlns:a16="http://schemas.microsoft.com/office/drawing/2014/main" id="{1CEF77B3-E5A0-E87D-5E0D-67EBCBC012B0}"/>
              </a:ext>
            </a:extLst>
          </p:cNvPr>
          <p:cNvSpPr txBox="1"/>
          <p:nvPr/>
        </p:nvSpPr>
        <p:spPr>
          <a:xfrm>
            <a:off x="9976397" y="6576167"/>
            <a:ext cx="1882823" cy="263149"/>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6482" tIns="46482" rIns="46482" bIns="46482" anchor="b">
            <a:spAutoFit/>
          </a:bodyPr>
          <a:lstStyle>
            <a:lvl1pPr>
              <a:defRPr sz="1100"/>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100" b="0" i="0" u="none" strike="noStrike" kern="0" cap="none" spc="0" normalizeH="0" baseline="0" noProof="0">
                <a:ln>
                  <a:noFill/>
                </a:ln>
                <a:solidFill>
                  <a:srgbClr val="000000"/>
                </a:solidFill>
                <a:effectLst/>
                <a:uLnTx/>
                <a:uFillTx/>
                <a:latin typeface="Aptos"/>
                <a:sym typeface="Aptos"/>
              </a:rPr>
              <a:t>Doctor’s personal experience</a:t>
            </a:r>
            <a:endParaRPr kumimoji="0" sz="1100" b="0" i="0" u="none" strike="noStrike" kern="0" cap="none" spc="0" normalizeH="0" baseline="0" noProof="0">
              <a:ln>
                <a:noFill/>
              </a:ln>
              <a:solidFill>
                <a:srgbClr val="000000"/>
              </a:solidFill>
              <a:effectLst/>
              <a:uLnTx/>
              <a:uFillTx/>
              <a:latin typeface="Aptos"/>
              <a:sym typeface="Aptos"/>
            </a:endParaRPr>
          </a:p>
        </p:txBody>
      </p:sp>
      <p:sp>
        <p:nvSpPr>
          <p:cNvPr id="4" name="TextBox 14">
            <a:extLst>
              <a:ext uri="{FF2B5EF4-FFF2-40B4-BE49-F238E27FC236}">
                <a16:creationId xmlns:a16="http://schemas.microsoft.com/office/drawing/2014/main" id="{C6321E53-F703-4034-0761-39D98011E990}"/>
              </a:ext>
            </a:extLst>
          </p:cNvPr>
          <p:cNvSpPr txBox="1"/>
          <p:nvPr/>
        </p:nvSpPr>
        <p:spPr>
          <a:xfrm>
            <a:off x="375197" y="6462667"/>
            <a:ext cx="1775422" cy="263149"/>
          </a:xfrm>
          <a:prstGeom prst="rect">
            <a:avLst/>
          </a:prstGeom>
          <a:solidFill>
            <a:srgbClr val="FFFFFF"/>
          </a:solidFill>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wrap="none" lIns="46482" tIns="46482" rIns="46482" bIns="46482" anchor="b">
            <a:spAutoFit/>
          </a:bodyPr>
          <a:lstStyle>
            <a:lvl1pPr>
              <a:defRPr sz="1100"/>
            </a:lvl1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000000"/>
                </a:solidFill>
                <a:effectLst/>
                <a:uLnTx/>
                <a:uFillTx/>
                <a:latin typeface="Aptos"/>
                <a:sym typeface="Aptos"/>
              </a:rPr>
              <a:t>Doctor personal experience</a:t>
            </a:r>
            <a:endParaRPr kumimoji="0" sz="1100" b="0" i="0" u="none" strike="noStrike" kern="0" cap="none" spc="0" normalizeH="0" baseline="0" noProof="0" dirty="0">
              <a:ln>
                <a:noFill/>
              </a:ln>
              <a:solidFill>
                <a:srgbClr val="000000"/>
              </a:solidFill>
              <a:effectLst/>
              <a:uLnTx/>
              <a:uFillTx/>
              <a:latin typeface="Aptos"/>
              <a:sym typeface="Aptos"/>
            </a:endParaRPr>
          </a:p>
        </p:txBody>
      </p:sp>
    </p:spTree>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2,00 VIDEO IOVINO sicob">
            <a:hlinkClick r:id="" action="ppaction://media"/>
            <a:extLst>
              <a:ext uri="{FF2B5EF4-FFF2-40B4-BE49-F238E27FC236}">
                <a16:creationId xmlns:a16="http://schemas.microsoft.com/office/drawing/2014/main" id="{DE76C788-A458-3C28-00EC-C06FBC98C91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6934"/>
            <a:ext cx="12192000" cy="6858000"/>
          </a:xfrm>
          <a:prstGeom prst="rect">
            <a:avLst/>
          </a:prstGeom>
        </p:spPr>
      </p:pic>
      <p:sp>
        <p:nvSpPr>
          <p:cNvPr id="5" name="Segnaposto piè di pagina 3">
            <a:extLst>
              <a:ext uri="{FF2B5EF4-FFF2-40B4-BE49-F238E27FC236}">
                <a16:creationId xmlns:a16="http://schemas.microsoft.com/office/drawing/2014/main" id="{54014983-4553-05CB-570B-53C7AFDC6D98}"/>
              </a:ext>
            </a:extLst>
          </p:cNvPr>
          <p:cNvSpPr txBox="1">
            <a:spLocks/>
          </p:cNvSpPr>
          <p:nvPr/>
        </p:nvSpPr>
        <p:spPr>
          <a:xfrm>
            <a:off x="478591" y="6562779"/>
            <a:ext cx="11234819" cy="278287"/>
          </a:xfrm>
          <a:prstGeom prst="rect">
            <a:avLst/>
          </a:prstGeom>
        </p:spPr>
        <p:txBody>
          <a:bodyPr anchor="b" anchorCtr="0"/>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kumimoji="0" sz="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gn="ctr" defTabSz="609585" rtl="0" eaLnBrk="1" fontAlgn="auto" latinLnBrk="0" hangingPunct="0">
              <a:lnSpc>
                <a:spcPct val="100000"/>
              </a:lnSpc>
              <a:spcBef>
                <a:spcPts val="0"/>
              </a:spcBef>
              <a:spcAft>
                <a:spcPts val="0"/>
              </a:spcAft>
              <a:buClrTx/>
              <a:buSzTx/>
              <a:buFontTx/>
              <a:buNone/>
              <a:tabLst/>
              <a:defRPr/>
            </a:pPr>
            <a:r>
              <a:rPr kumimoji="0" lang="it-IT" sz="1067" b="0" i="0" u="none" strike="noStrike" kern="0" cap="none" spc="0" normalizeH="0" baseline="0" noProof="0" dirty="0">
                <a:ln>
                  <a:noFill/>
                </a:ln>
                <a:solidFill>
                  <a:srgbClr val="000000"/>
                </a:solidFill>
                <a:effectLst/>
                <a:uLnTx/>
                <a:uFillTx/>
                <a:latin typeface="Arial" panose="020B0604020202020204"/>
                <a:cs typeface="Helvetica"/>
                <a:sym typeface="Calibri"/>
              </a:rPr>
              <a:t>Doctor’s personal experience</a:t>
            </a:r>
          </a:p>
        </p:txBody>
      </p:sp>
    </p:spTree>
    <p:extLst>
      <p:ext uri="{BB962C8B-B14F-4D97-AF65-F5344CB8AC3E}">
        <p14:creationId xmlns:p14="http://schemas.microsoft.com/office/powerpoint/2010/main" val="42860648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8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705C64-EC53-0228-45B7-6F927D8E86E7}"/>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4008" y="50937"/>
            <a:ext cx="12127992" cy="6793688"/>
          </a:xfrm>
          <a:prstGeom prst="rect">
            <a:avLst/>
          </a:prstGeom>
        </p:spPr>
      </p:pic>
      <p:sp>
        <p:nvSpPr>
          <p:cNvPr id="3" name="Rectangle 2">
            <a:extLst>
              <a:ext uri="{FF2B5EF4-FFF2-40B4-BE49-F238E27FC236}">
                <a16:creationId xmlns:a16="http://schemas.microsoft.com/office/drawing/2014/main" id="{E68BDF5A-DA4B-F8CD-68C5-DDC9B7C2ABC3}"/>
              </a:ext>
            </a:extLst>
          </p:cNvPr>
          <p:cNvSpPr/>
          <p:nvPr/>
        </p:nvSpPr>
        <p:spPr>
          <a:xfrm rot="721268">
            <a:off x="1902118" y="3839065"/>
            <a:ext cx="148468" cy="384309"/>
          </a:xfrm>
          <a:prstGeom prst="rect">
            <a:avLst/>
          </a:prstGeom>
          <a:solidFill>
            <a:srgbClr val="FFFFFF"/>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sp>
        <p:nvSpPr>
          <p:cNvPr id="5" name="Segnaposto piè di pagina 3">
            <a:extLst>
              <a:ext uri="{FF2B5EF4-FFF2-40B4-BE49-F238E27FC236}">
                <a16:creationId xmlns:a16="http://schemas.microsoft.com/office/drawing/2014/main" id="{6297C537-2953-58A2-2E44-089EAC8A4340}"/>
              </a:ext>
            </a:extLst>
          </p:cNvPr>
          <p:cNvSpPr txBox="1">
            <a:spLocks/>
          </p:cNvSpPr>
          <p:nvPr/>
        </p:nvSpPr>
        <p:spPr>
          <a:xfrm>
            <a:off x="177447" y="6511842"/>
            <a:ext cx="1977227" cy="295221"/>
          </a:xfrm>
          <a:prstGeom prst="rect">
            <a:avLst/>
          </a:prstGeom>
          <a:solidFill>
            <a:schemeClr val="bg1">
              <a:lumMod val="95000"/>
            </a:schemeClr>
          </a:solidFill>
        </p:spPr>
        <p:txBody>
          <a:bodyPr anchor="b" anchorCtr="0"/>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kumimoji="0" sz="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gn="ctr" defTabSz="609585" rtl="0" eaLnBrk="1" fontAlgn="auto" latinLnBrk="0" hangingPunct="0">
              <a:lnSpc>
                <a:spcPct val="100000"/>
              </a:lnSpc>
              <a:spcBef>
                <a:spcPts val="0"/>
              </a:spcBef>
              <a:spcAft>
                <a:spcPts val="0"/>
              </a:spcAft>
              <a:buClrTx/>
              <a:buSzTx/>
              <a:buFontTx/>
              <a:buNone/>
              <a:tabLst/>
              <a:defRPr/>
            </a:pPr>
            <a:r>
              <a:rPr kumimoji="0" lang="it-IT" sz="1067" b="0" i="0" u="none" strike="noStrike" kern="0" cap="none" spc="0" normalizeH="0" baseline="0" noProof="0" dirty="0">
                <a:ln>
                  <a:noFill/>
                </a:ln>
                <a:solidFill>
                  <a:srgbClr val="000000"/>
                </a:solidFill>
                <a:effectLst/>
                <a:uLnTx/>
                <a:uFillTx/>
                <a:latin typeface="Arial" panose="020B0604020202020204"/>
                <a:cs typeface="Helvetica"/>
                <a:sym typeface="Calibri"/>
              </a:rPr>
              <a:t>EXPERT OPINION</a:t>
            </a:r>
          </a:p>
        </p:txBody>
      </p:sp>
      <p:sp>
        <p:nvSpPr>
          <p:cNvPr id="6" name="Rectangle 5">
            <a:extLst>
              <a:ext uri="{FF2B5EF4-FFF2-40B4-BE49-F238E27FC236}">
                <a16:creationId xmlns:a16="http://schemas.microsoft.com/office/drawing/2014/main" id="{DBF8E05C-CBCB-B3D6-45CC-545E9A8891ED}"/>
              </a:ext>
            </a:extLst>
          </p:cNvPr>
          <p:cNvSpPr/>
          <p:nvPr/>
        </p:nvSpPr>
        <p:spPr>
          <a:xfrm rot="721268">
            <a:off x="1986927" y="3646147"/>
            <a:ext cx="152166" cy="165640"/>
          </a:xfrm>
          <a:prstGeom prst="rect">
            <a:avLst/>
          </a:prstGeom>
          <a:solidFill>
            <a:srgbClr val="800000"/>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Aptos"/>
              <a:ea typeface="+mn-ea"/>
              <a:cs typeface="+mn-cs"/>
              <a:sym typeface="Aptos"/>
            </a:endParaRPr>
          </a:p>
        </p:txBody>
      </p:sp>
    </p:spTree>
    <p:extLst>
      <p:ext uri="{BB962C8B-B14F-4D97-AF65-F5344CB8AC3E}">
        <p14:creationId xmlns:p14="http://schemas.microsoft.com/office/powerpoint/2010/main" val="621729274"/>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DAD343-0580-1E8B-18C1-E977DDB15EB1}"/>
              </a:ext>
            </a:extLst>
          </p:cNvPr>
          <p:cNvSpPr txBox="1"/>
          <p:nvPr/>
        </p:nvSpPr>
        <p:spPr>
          <a:xfrm>
            <a:off x="849086" y="1417319"/>
            <a:ext cx="10750731" cy="424731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4400" b="1" i="0" u="none" strike="noStrike" kern="1200" cap="none" spc="0" normalizeH="0" baseline="0" noProof="0" dirty="0">
                <a:ln>
                  <a:noFill/>
                </a:ln>
                <a:solidFill>
                  <a:srgbClr val="511207"/>
                </a:solidFill>
                <a:effectLst/>
                <a:uLnTx/>
                <a:uFillTx/>
                <a:latin typeface="Arial Black" panose="020B0A04020102020204" pitchFamily="34" charset="0"/>
                <a:ea typeface="+mn-ea"/>
                <a:cs typeface="+mn-cs"/>
              </a:rPr>
              <a:t>Nuovi dati real world: tirzepatide e gestione del weight regain dopo chirurgia bariatrica</a:t>
            </a:r>
            <a:endParaRPr kumimoji="0" lang="it-IT" sz="4400" b="1" i="0" u="none" strike="noStrike" kern="1200" cap="none" spc="0" normalizeH="0" baseline="0" noProof="0" dirty="0">
              <a:ln>
                <a:noFill/>
              </a:ln>
              <a:solidFill>
                <a:srgbClr val="212121"/>
              </a:solidFill>
              <a:effectLst/>
              <a:uLnTx/>
              <a:uFillTx/>
              <a:latin typeface="Arial Black" panose="020B0A040201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12121"/>
              </a:solidFill>
              <a:effectLst/>
              <a:uLnTx/>
              <a:uFillTx/>
              <a:latin typeface="Ringside Book"/>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400" b="1" i="0" u="none" strike="noStrike" kern="1200" cap="none" spc="0" normalizeH="0" baseline="0" noProof="0" dirty="0">
                <a:ln>
                  <a:noFill/>
                </a:ln>
                <a:solidFill>
                  <a:srgbClr val="FBCFC8">
                    <a:lumMod val="25000"/>
                  </a:srgbClr>
                </a:solidFill>
                <a:effectLst/>
                <a:uLnTx/>
                <a:uFillTx/>
                <a:latin typeface="Ringside Book"/>
                <a:ea typeface="+mn-ea"/>
                <a:cs typeface="+mn-cs"/>
              </a:rPr>
              <a:t>Prof. Giuseppe Navarra,</a:t>
            </a:r>
            <a:br>
              <a:rPr kumimoji="0" lang="it-IT" sz="1800" b="0" i="0" u="none" strike="noStrike" kern="1200" cap="none" spc="0" normalizeH="0" baseline="0" noProof="0" dirty="0">
                <a:ln>
                  <a:noFill/>
                </a:ln>
                <a:solidFill>
                  <a:srgbClr val="FBCFC8">
                    <a:lumMod val="25000"/>
                  </a:srgbClr>
                </a:solidFill>
                <a:effectLst/>
                <a:uLnTx/>
                <a:uFillTx/>
                <a:latin typeface="Ringside Book"/>
                <a:ea typeface="+mn-ea"/>
                <a:cs typeface="+mn-cs"/>
              </a:rPr>
            </a:br>
            <a:r>
              <a:rPr kumimoji="0" lang="it-IT" sz="1800" b="0" i="0" u="none" strike="noStrike" kern="1200" cap="none" spc="0" normalizeH="0" baseline="0" noProof="0" dirty="0">
                <a:ln>
                  <a:noFill/>
                </a:ln>
                <a:solidFill>
                  <a:srgbClr val="FBCFC8">
                    <a:lumMod val="25000"/>
                  </a:srgbClr>
                </a:solidFill>
                <a:effectLst/>
                <a:uLnTx/>
                <a:uFillTx/>
                <a:latin typeface="Ringside Book"/>
                <a:ea typeface="+mn-ea"/>
                <a:cs typeface="+mn-cs"/>
              </a:rPr>
              <a:t>Direttore UOC Chirurgia Generale ad Indirizzo Oncologico, AOU G. Martino, Messina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FBCFC8">
                    <a:lumMod val="25000"/>
                  </a:srgbClr>
                </a:solidFill>
                <a:effectLst/>
                <a:uLnTx/>
                <a:uFillTx/>
                <a:latin typeface="Ringside Book"/>
                <a:ea typeface="+mn-ea"/>
                <a:cs typeface="+mn-cs"/>
              </a:rPr>
              <a:t>Responsabile Area Chirurgica Centro Hub Messina della Rete Assistenziale per il trattamento integrato dell’obesità dell’adulto della Regione Sicilia</a:t>
            </a:r>
            <a:endParaRPr kumimoji="0" lang="en-US" sz="1800" b="0" i="0" u="none" strike="noStrike" kern="1200" cap="none" spc="0" normalizeH="0" baseline="0" noProof="0" dirty="0">
              <a:ln>
                <a:noFill/>
              </a:ln>
              <a:solidFill>
                <a:srgbClr val="FBCFC8">
                  <a:lumMod val="25000"/>
                </a:srgbClr>
              </a:solidFill>
              <a:effectLst/>
              <a:uLnTx/>
              <a:uFillTx/>
              <a:latin typeface="Ringside Book"/>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400" b="0" i="0" u="none" strike="noStrike" kern="1200" cap="none" spc="0" normalizeH="0" baseline="0" noProof="0" dirty="0">
                <a:ln>
                  <a:noFill/>
                </a:ln>
                <a:solidFill>
                  <a:srgbClr val="FBCFC8">
                    <a:lumMod val="25000"/>
                  </a:srgbClr>
                </a:solidFill>
                <a:effectLst/>
                <a:uLnTx/>
                <a:uFillTx/>
                <a:latin typeface="Ringside Book"/>
                <a:ea typeface="+mn-ea"/>
                <a:cs typeface="+mn-cs"/>
              </a:rPr>
              <a:t> </a:t>
            </a:r>
            <a:endParaRPr kumimoji="0" lang="en-US" sz="2400" b="0" i="0" u="none" strike="noStrike" kern="1200" cap="none" spc="0" normalizeH="0" baseline="0" noProof="0" dirty="0">
              <a:ln>
                <a:noFill/>
              </a:ln>
              <a:solidFill>
                <a:srgbClr val="FBCFC8">
                  <a:lumMod val="25000"/>
                </a:srgbClr>
              </a:solidFill>
              <a:effectLst/>
              <a:uLnTx/>
              <a:uFillTx/>
              <a:latin typeface="Ringside Book"/>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12121"/>
              </a:solidFill>
              <a:effectLst/>
              <a:uLnTx/>
              <a:uFillTx/>
              <a:latin typeface="Ringside Book"/>
              <a:ea typeface="+mn-ea"/>
              <a:cs typeface="+mn-cs"/>
            </a:endParaRPr>
          </a:p>
        </p:txBody>
      </p:sp>
      <p:sp>
        <p:nvSpPr>
          <p:cNvPr id="5" name="Rectangle 4">
            <a:extLst>
              <a:ext uri="{FF2B5EF4-FFF2-40B4-BE49-F238E27FC236}">
                <a16:creationId xmlns:a16="http://schemas.microsoft.com/office/drawing/2014/main" id="{186E1FEA-BBF2-03C4-F7F5-4842AD6F2E9F}"/>
              </a:ext>
            </a:extLst>
          </p:cNvPr>
          <p:cNvSpPr/>
          <p:nvPr/>
        </p:nvSpPr>
        <p:spPr>
          <a:xfrm>
            <a:off x="4901184" y="297398"/>
            <a:ext cx="1780467" cy="914400"/>
          </a:xfrm>
          <a:prstGeom prst="rect">
            <a:avLst/>
          </a:prstGeom>
          <a:solidFill>
            <a:srgbClr val="FBCFC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FFFFFF"/>
              </a:solidFill>
              <a:effectLst/>
              <a:uLnTx/>
              <a:uFillTx/>
              <a:latin typeface="Ringside Book" panose="02000500000000000000" pitchFamily="2" charset="0"/>
              <a:ea typeface="+mn-ea"/>
              <a:cs typeface="+mn-cs"/>
            </a:endParaRPr>
          </a:p>
        </p:txBody>
      </p:sp>
      <p:sp>
        <p:nvSpPr>
          <p:cNvPr id="2" name="TextBox 1">
            <a:extLst>
              <a:ext uri="{FF2B5EF4-FFF2-40B4-BE49-F238E27FC236}">
                <a16:creationId xmlns:a16="http://schemas.microsoft.com/office/drawing/2014/main" id="{95CF1268-E58C-0709-3872-491DF82C8697}"/>
              </a:ext>
            </a:extLst>
          </p:cNvPr>
          <p:cNvSpPr txBox="1"/>
          <p:nvPr/>
        </p:nvSpPr>
        <p:spPr>
          <a:xfrm>
            <a:off x="10255649" y="6016752"/>
            <a:ext cx="2688336" cy="502920"/>
          </a:xfrm>
          <a:prstGeom prst="rect">
            <a:avLst/>
          </a:prstGeom>
          <a:noFill/>
        </p:spPr>
        <p:txBody>
          <a:bodyPr wrap="square" lIns="0" tIns="0" rIns="0" bIns="0" rtlCol="0">
            <a:no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12121"/>
                </a:solidFill>
                <a:effectLst/>
                <a:uLnTx/>
                <a:uFillTx/>
                <a:latin typeface="Ringside Book"/>
                <a:ea typeface="+mn-ea"/>
                <a:cs typeface="+mn-cs"/>
              </a:rPr>
              <a:t>CMAT-53363</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212121"/>
                </a:solidFill>
                <a:effectLst/>
                <a:uLnTx/>
                <a:uFillTx/>
                <a:latin typeface="Ringside Book"/>
                <a:ea typeface="+mn-ea"/>
                <a:cs typeface="+mn-cs"/>
              </a:rPr>
            </a:br>
            <a:endParaRPr kumimoji="0" lang="en-US" sz="1800" b="0" i="0" u="none" strike="noStrike" kern="1200" cap="none" spc="0" normalizeH="0" baseline="0" noProof="0" dirty="0">
              <a:ln>
                <a:noFill/>
              </a:ln>
              <a:solidFill>
                <a:srgbClr val="212121"/>
              </a:solidFill>
              <a:effectLst/>
              <a:uLnTx/>
              <a:uFillTx/>
              <a:latin typeface="Ringside Book"/>
              <a:ea typeface="+mn-ea"/>
              <a:cs typeface="+mn-cs"/>
            </a:endParaRPr>
          </a:p>
        </p:txBody>
      </p:sp>
    </p:spTree>
    <p:extLst>
      <p:ext uri="{BB962C8B-B14F-4D97-AF65-F5344CB8AC3E}">
        <p14:creationId xmlns:p14="http://schemas.microsoft.com/office/powerpoint/2010/main" val="28542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olo 1">
            <a:extLst>
              <a:ext uri="{FF2B5EF4-FFF2-40B4-BE49-F238E27FC236}">
                <a16:creationId xmlns:a16="http://schemas.microsoft.com/office/drawing/2014/main" id="{34E5C0B9-D730-2BDB-D93B-EDBBC3A40BFD}"/>
              </a:ext>
            </a:extLst>
          </p:cNvPr>
          <p:cNvSpPr txBox="1">
            <a:spLocks/>
          </p:cNvSpPr>
          <p:nvPr/>
        </p:nvSpPr>
        <p:spPr>
          <a:xfrm>
            <a:off x="332552" y="339935"/>
            <a:ext cx="8426115" cy="814050"/>
          </a:xfrm>
          <a:prstGeom prst="rect">
            <a:avLst/>
          </a:prstGeom>
        </p:spPr>
        <p:txBody>
          <a:bodyPr anchor="t"/>
          <a:lstStyle>
            <a:lvl1pPr algn="l" defTabSz="914400" rtl="0" eaLnBrk="1" latinLnBrk="0" hangingPunct="1">
              <a:lnSpc>
                <a:spcPct val="90000"/>
              </a:lnSpc>
              <a:spcBef>
                <a:spcPct val="0"/>
              </a:spcBef>
              <a:buNone/>
              <a:defRPr sz="2700" b="1" i="0" kern="1200">
                <a:solidFill>
                  <a:srgbClr val="DB0003"/>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44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Informazione preliminare</a:t>
            </a:r>
          </a:p>
        </p:txBody>
      </p:sp>
      <p:sp>
        <p:nvSpPr>
          <p:cNvPr id="13" name="Segnaposto testo 3">
            <a:extLst>
              <a:ext uri="{FF2B5EF4-FFF2-40B4-BE49-F238E27FC236}">
                <a16:creationId xmlns:a16="http://schemas.microsoft.com/office/drawing/2014/main" id="{F452EB29-50F4-B193-F6ED-3D4EE972B246}"/>
              </a:ext>
            </a:extLst>
          </p:cNvPr>
          <p:cNvSpPr txBox="1">
            <a:spLocks/>
          </p:cNvSpPr>
          <p:nvPr/>
        </p:nvSpPr>
        <p:spPr>
          <a:xfrm>
            <a:off x="1764966" y="1435590"/>
            <a:ext cx="9749623" cy="3040692"/>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1400" kern="1200">
                <a:solidFill>
                  <a:schemeClr val="tx1">
                    <a:lumMod val="75000"/>
                    <a:lumOff val="25000"/>
                  </a:schemeClr>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400" b="0" i="0" u="none" strike="noStrike" kern="1200" cap="none" spc="0" normalizeH="0" baseline="0" noProof="0" dirty="0">
                <a:ln>
                  <a:noFill/>
                </a:ln>
                <a:solidFill>
                  <a:sysClr val="windowText" lastClr="000000">
                    <a:lumMod val="75000"/>
                    <a:lumOff val="25000"/>
                  </a:sysClr>
                </a:solidFill>
                <a:effectLst/>
                <a:uLnTx/>
                <a:uFillTx/>
                <a:latin typeface="Arial" panose="020B0604020202020204" pitchFamily="34" charset="0"/>
                <a:ea typeface="+mn-ea"/>
                <a:cs typeface="Arial" panose="020B0604020202020204" pitchFamily="34" charset="0"/>
              </a:rPr>
              <a:t>Vi ricordiamo che, nel corso di questo meeting, gli argomenti trattati saranno esclusivamente nell’ambito delle indicazioni previste dalla scheda tecnica del prodotto, in accordo con quanto previsto dal Decreto Legislativo 24 aprile 2006, n. 219.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dirty="0">
              <a:ln>
                <a:noFill/>
              </a:ln>
              <a:solidFill>
                <a:srgbClr val="404040"/>
              </a:solidFill>
              <a:effectLst/>
              <a:uLnTx/>
              <a:uFillTx/>
              <a:latin typeface="Arial"/>
              <a:ea typeface="+mn-ea"/>
              <a:cs typeface="Arial"/>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dirty="0">
              <a:ln>
                <a:noFill/>
              </a:ln>
              <a:solidFill>
                <a:srgbClr val="404040"/>
              </a:solidFill>
              <a:effectLst/>
              <a:uLnTx/>
              <a:uFillTx/>
              <a:latin typeface="Arial"/>
              <a:ea typeface="+mn-ea"/>
              <a:cs typeface="Arial"/>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400" b="0" i="0" u="none" strike="noStrike" kern="1200" cap="none" spc="0" normalizeH="0" baseline="0" noProof="0" dirty="0">
                <a:ln>
                  <a:noFill/>
                </a:ln>
                <a:solidFill>
                  <a:srgbClr val="404040"/>
                </a:solidFill>
                <a:effectLst/>
                <a:uLnTx/>
                <a:uFillTx/>
                <a:latin typeface="Arial"/>
                <a:ea typeface="+mn-ea"/>
                <a:cs typeface="Arial"/>
              </a:rPr>
              <a:t>Vi anticipiamo che qualsiasi eventuale domanda inerente aspetti che siano al di fuori delle indicazioni previste dalla scheda tecnica potrà essere eventualmente affrontata in incontri 1:1 con i relatori, in separata sede e alla fine del meeting, ma non potrà essere oggetto di discussione durante la sessione plenaria.</a:t>
            </a:r>
            <a:endParaRPr kumimoji="0" lang="it-IT" sz="4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400" b="0" i="0" u="none" strike="noStrike" kern="1200" cap="none" spc="0" normalizeH="0" baseline="0" noProof="0" dirty="0">
              <a:ln>
                <a:noFill/>
              </a:ln>
              <a:solidFill>
                <a:sysClr val="windowText" lastClr="000000">
                  <a:lumMod val="75000"/>
                  <a:lumOff val="25000"/>
                </a:sysClr>
              </a:solidFill>
              <a:effectLst/>
              <a:uLnTx/>
              <a:uFillTx/>
              <a:latin typeface="Arial" panose="020B0604020202020204" pitchFamily="34" charset="0"/>
              <a:ea typeface="+mn-ea"/>
              <a:cs typeface="Arial" panose="020B0604020202020204" pitchFamily="34" charset="0"/>
            </a:endParaRPr>
          </a:p>
        </p:txBody>
      </p:sp>
      <p:grpSp>
        <p:nvGrpSpPr>
          <p:cNvPr id="14" name="Elemento grafico 9" descr="Testa con ingranaggi contorno">
            <a:extLst>
              <a:ext uri="{FF2B5EF4-FFF2-40B4-BE49-F238E27FC236}">
                <a16:creationId xmlns:a16="http://schemas.microsoft.com/office/drawing/2014/main" id="{BA34B7F7-1EE9-4695-3CB4-94C2A5D35E13}"/>
              </a:ext>
            </a:extLst>
          </p:cNvPr>
          <p:cNvGrpSpPr/>
          <p:nvPr/>
        </p:nvGrpSpPr>
        <p:grpSpPr>
          <a:xfrm>
            <a:off x="400690" y="1435590"/>
            <a:ext cx="1087555" cy="1176202"/>
            <a:chOff x="4247930" y="2167648"/>
            <a:chExt cx="648013" cy="769137"/>
          </a:xfrm>
          <a:solidFill>
            <a:srgbClr val="9E2016"/>
          </a:solidFill>
        </p:grpSpPr>
        <p:sp>
          <p:nvSpPr>
            <p:cNvPr id="15" name="Figura a mano libera: forma 11">
              <a:extLst>
                <a:ext uri="{FF2B5EF4-FFF2-40B4-BE49-F238E27FC236}">
                  <a16:creationId xmlns:a16="http://schemas.microsoft.com/office/drawing/2014/main" id="{9FF125BB-9D06-A1EF-8A32-16BD42E98169}"/>
                </a:ext>
              </a:extLst>
            </p:cNvPr>
            <p:cNvSpPr/>
            <p:nvPr/>
          </p:nvSpPr>
          <p:spPr>
            <a:xfrm>
              <a:off x="4522469" y="2309136"/>
              <a:ext cx="76200" cy="76200"/>
            </a:xfrm>
            <a:custGeom>
              <a:avLst/>
              <a:gdLst>
                <a:gd name="csX0" fmla="*/ 38100 w 76200"/>
                <a:gd name="csY0" fmla="*/ 76200 h 76200"/>
                <a:gd name="csX1" fmla="*/ 76200 w 76200"/>
                <a:gd name="csY1" fmla="*/ 38100 h 76200"/>
                <a:gd name="csX2" fmla="*/ 38100 w 76200"/>
                <a:gd name="csY2" fmla="*/ 0 h 76200"/>
                <a:gd name="csX3" fmla="*/ 0 w 76200"/>
                <a:gd name="csY3" fmla="*/ 38100 h 76200"/>
                <a:gd name="csX4" fmla="*/ 38100 w 76200"/>
                <a:gd name="csY4" fmla="*/ 76200 h 76200"/>
                <a:gd name="csX5" fmla="*/ 38100 w 76200"/>
                <a:gd name="csY5" fmla="*/ 19050 h 76200"/>
                <a:gd name="csX6" fmla="*/ 57150 w 76200"/>
                <a:gd name="csY6" fmla="*/ 38100 h 76200"/>
                <a:gd name="csX7" fmla="*/ 38100 w 76200"/>
                <a:gd name="csY7" fmla="*/ 57150 h 76200"/>
                <a:gd name="csX8" fmla="*/ 19050 w 76200"/>
                <a:gd name="csY8" fmla="*/ 38100 h 76200"/>
                <a:gd name="csX9" fmla="*/ 38100 w 76200"/>
                <a:gd name="csY9" fmla="*/ 19050 h 76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6200" h="76200">
                  <a:moveTo>
                    <a:pt x="38100" y="76200"/>
                  </a:moveTo>
                  <a:cubicBezTo>
                    <a:pt x="59142" y="76200"/>
                    <a:pt x="76200" y="59142"/>
                    <a:pt x="76200" y="38100"/>
                  </a:cubicBezTo>
                  <a:cubicBezTo>
                    <a:pt x="76200" y="17058"/>
                    <a:pt x="59142" y="0"/>
                    <a:pt x="38100" y="0"/>
                  </a:cubicBezTo>
                  <a:cubicBezTo>
                    <a:pt x="17058" y="0"/>
                    <a:pt x="0" y="17058"/>
                    <a:pt x="0" y="38100"/>
                  </a:cubicBezTo>
                  <a:cubicBezTo>
                    <a:pt x="125" y="59090"/>
                    <a:pt x="17110" y="76075"/>
                    <a:pt x="38100" y="76200"/>
                  </a:cubicBezTo>
                  <a:close/>
                  <a:moveTo>
                    <a:pt x="38100" y="19050"/>
                  </a:moveTo>
                  <a:cubicBezTo>
                    <a:pt x="48621" y="19050"/>
                    <a:pt x="57150" y="27579"/>
                    <a:pt x="57150" y="38100"/>
                  </a:cubicBezTo>
                  <a:cubicBezTo>
                    <a:pt x="57150" y="48621"/>
                    <a:pt x="48621" y="57150"/>
                    <a:pt x="38100" y="57150"/>
                  </a:cubicBezTo>
                  <a:cubicBezTo>
                    <a:pt x="27579" y="57150"/>
                    <a:pt x="19050" y="48621"/>
                    <a:pt x="19050" y="38100"/>
                  </a:cubicBezTo>
                  <a:cubicBezTo>
                    <a:pt x="19183" y="27635"/>
                    <a:pt x="27635" y="19183"/>
                    <a:pt x="38100" y="19050"/>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6" name="Figura a mano libera: forma 12">
              <a:extLst>
                <a:ext uri="{FF2B5EF4-FFF2-40B4-BE49-F238E27FC236}">
                  <a16:creationId xmlns:a16="http://schemas.microsoft.com/office/drawing/2014/main" id="{911094F2-6D02-353D-C18A-40A1F032E895}"/>
                </a:ext>
              </a:extLst>
            </p:cNvPr>
            <p:cNvSpPr/>
            <p:nvPr/>
          </p:nvSpPr>
          <p:spPr>
            <a:xfrm>
              <a:off x="4408169" y="2493283"/>
              <a:ext cx="76200" cy="76200"/>
            </a:xfrm>
            <a:custGeom>
              <a:avLst/>
              <a:gdLst>
                <a:gd name="csX0" fmla="*/ 38100 w 76200"/>
                <a:gd name="csY0" fmla="*/ 76200 h 76200"/>
                <a:gd name="csX1" fmla="*/ 76200 w 76200"/>
                <a:gd name="csY1" fmla="*/ 38100 h 76200"/>
                <a:gd name="csX2" fmla="*/ 38100 w 76200"/>
                <a:gd name="csY2" fmla="*/ 0 h 76200"/>
                <a:gd name="csX3" fmla="*/ 0 w 76200"/>
                <a:gd name="csY3" fmla="*/ 38100 h 76200"/>
                <a:gd name="csX4" fmla="*/ 38100 w 76200"/>
                <a:gd name="csY4" fmla="*/ 76200 h 76200"/>
                <a:gd name="csX5" fmla="*/ 38100 w 76200"/>
                <a:gd name="csY5" fmla="*/ 19050 h 76200"/>
                <a:gd name="csX6" fmla="*/ 57150 w 76200"/>
                <a:gd name="csY6" fmla="*/ 38100 h 76200"/>
                <a:gd name="csX7" fmla="*/ 38100 w 76200"/>
                <a:gd name="csY7" fmla="*/ 57150 h 76200"/>
                <a:gd name="csX8" fmla="*/ 19050 w 76200"/>
                <a:gd name="csY8" fmla="*/ 38100 h 76200"/>
                <a:gd name="csX9" fmla="*/ 38100 w 76200"/>
                <a:gd name="csY9" fmla="*/ 19050 h 76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6200" h="76200">
                  <a:moveTo>
                    <a:pt x="38100" y="76200"/>
                  </a:moveTo>
                  <a:cubicBezTo>
                    <a:pt x="59142" y="76200"/>
                    <a:pt x="76200" y="59142"/>
                    <a:pt x="76200" y="38100"/>
                  </a:cubicBezTo>
                  <a:cubicBezTo>
                    <a:pt x="76200" y="17058"/>
                    <a:pt x="59142" y="0"/>
                    <a:pt x="38100" y="0"/>
                  </a:cubicBezTo>
                  <a:cubicBezTo>
                    <a:pt x="17058" y="0"/>
                    <a:pt x="0" y="17058"/>
                    <a:pt x="0" y="38100"/>
                  </a:cubicBezTo>
                  <a:cubicBezTo>
                    <a:pt x="0" y="59142"/>
                    <a:pt x="17058" y="76200"/>
                    <a:pt x="38100" y="76200"/>
                  </a:cubicBezTo>
                  <a:close/>
                  <a:moveTo>
                    <a:pt x="38100" y="19050"/>
                  </a:moveTo>
                  <a:cubicBezTo>
                    <a:pt x="48621" y="19050"/>
                    <a:pt x="57150" y="27579"/>
                    <a:pt x="57150" y="38100"/>
                  </a:cubicBezTo>
                  <a:cubicBezTo>
                    <a:pt x="57150" y="48621"/>
                    <a:pt x="48621" y="57150"/>
                    <a:pt x="38100" y="57150"/>
                  </a:cubicBezTo>
                  <a:cubicBezTo>
                    <a:pt x="27579" y="57150"/>
                    <a:pt x="19050" y="48621"/>
                    <a:pt x="19050" y="38100"/>
                  </a:cubicBezTo>
                  <a:cubicBezTo>
                    <a:pt x="19050" y="27579"/>
                    <a:pt x="27579" y="19050"/>
                    <a:pt x="38100" y="19050"/>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7" name="Figura a mano libera: forma 13">
              <a:extLst>
                <a:ext uri="{FF2B5EF4-FFF2-40B4-BE49-F238E27FC236}">
                  <a16:creationId xmlns:a16="http://schemas.microsoft.com/office/drawing/2014/main" id="{B0EBE4A3-599E-4163-1D05-F270EFF56D0D}"/>
                </a:ext>
              </a:extLst>
            </p:cNvPr>
            <p:cNvSpPr/>
            <p:nvPr/>
          </p:nvSpPr>
          <p:spPr>
            <a:xfrm>
              <a:off x="4338380" y="2421616"/>
              <a:ext cx="216779" cy="216808"/>
            </a:xfrm>
            <a:custGeom>
              <a:avLst/>
              <a:gdLst>
                <a:gd name="csX0" fmla="*/ 30832 w 216779"/>
                <a:gd name="csY0" fmla="*/ 151495 h 216808"/>
                <a:gd name="csX1" fmla="*/ 22670 w 216779"/>
                <a:gd name="csY1" fmla="*/ 175079 h 216808"/>
                <a:gd name="csX2" fmla="*/ 40767 w 216779"/>
                <a:gd name="csY2" fmla="*/ 193224 h 216808"/>
                <a:gd name="csX3" fmla="*/ 64351 w 216779"/>
                <a:gd name="csY3" fmla="*/ 185966 h 216808"/>
                <a:gd name="csX4" fmla="*/ 84353 w 216779"/>
                <a:gd name="csY4" fmla="*/ 194129 h 216808"/>
                <a:gd name="csX5" fmla="*/ 95221 w 216779"/>
                <a:gd name="csY5" fmla="*/ 216808 h 216808"/>
                <a:gd name="csX6" fmla="*/ 120615 w 216779"/>
                <a:gd name="csY6" fmla="*/ 216808 h 216808"/>
                <a:gd name="csX7" fmla="*/ 130597 w 216779"/>
                <a:gd name="csY7" fmla="*/ 195034 h 216808"/>
                <a:gd name="csX8" fmla="*/ 150600 w 216779"/>
                <a:gd name="csY8" fmla="*/ 186871 h 216808"/>
                <a:gd name="csX9" fmla="*/ 174174 w 216779"/>
                <a:gd name="csY9" fmla="*/ 195034 h 216808"/>
                <a:gd name="csX10" fmla="*/ 192272 w 216779"/>
                <a:gd name="csY10" fmla="*/ 176936 h 216808"/>
                <a:gd name="csX11" fmla="*/ 185042 w 216779"/>
                <a:gd name="csY11" fmla="*/ 153305 h 216808"/>
                <a:gd name="csX12" fmla="*/ 193205 w 216779"/>
                <a:gd name="csY12" fmla="*/ 133350 h 216808"/>
                <a:gd name="csX13" fmla="*/ 215875 w 216779"/>
                <a:gd name="csY13" fmla="*/ 122463 h 216808"/>
                <a:gd name="csX14" fmla="*/ 216779 w 216779"/>
                <a:gd name="csY14" fmla="*/ 95250 h 216808"/>
                <a:gd name="csX15" fmla="*/ 194081 w 216779"/>
                <a:gd name="csY15" fmla="*/ 84411 h 216808"/>
                <a:gd name="csX16" fmla="*/ 185918 w 216779"/>
                <a:gd name="csY16" fmla="*/ 64408 h 216808"/>
                <a:gd name="csX17" fmla="*/ 194081 w 216779"/>
                <a:gd name="csY17" fmla="*/ 40824 h 216808"/>
                <a:gd name="csX18" fmla="*/ 175984 w 216779"/>
                <a:gd name="csY18" fmla="*/ 22679 h 216808"/>
                <a:gd name="csX19" fmla="*/ 152400 w 216779"/>
                <a:gd name="csY19" fmla="*/ 30842 h 216808"/>
                <a:gd name="csX20" fmla="*/ 132445 w 216779"/>
                <a:gd name="csY20" fmla="*/ 22679 h 216808"/>
                <a:gd name="csX21" fmla="*/ 121568 w 216779"/>
                <a:gd name="csY21" fmla="*/ 0 h 216808"/>
                <a:gd name="csX22" fmla="*/ 95221 w 216779"/>
                <a:gd name="csY22" fmla="*/ 0 h 216808"/>
                <a:gd name="csX23" fmla="*/ 84344 w 216779"/>
                <a:gd name="csY23" fmla="*/ 22679 h 216808"/>
                <a:gd name="csX24" fmla="*/ 64341 w 216779"/>
                <a:gd name="csY24" fmla="*/ 30842 h 216808"/>
                <a:gd name="csX25" fmla="*/ 40757 w 216779"/>
                <a:gd name="csY25" fmla="*/ 22679 h 216808"/>
                <a:gd name="csX26" fmla="*/ 22660 w 216779"/>
                <a:gd name="csY26" fmla="*/ 40824 h 216808"/>
                <a:gd name="csX27" fmla="*/ 30832 w 216779"/>
                <a:gd name="csY27" fmla="*/ 64408 h 216808"/>
                <a:gd name="csX28" fmla="*/ 22670 w 216779"/>
                <a:gd name="csY28" fmla="*/ 84363 h 216808"/>
                <a:gd name="csX29" fmla="*/ 0 w 216779"/>
                <a:gd name="csY29" fmla="*/ 95250 h 216808"/>
                <a:gd name="csX30" fmla="*/ 0 w 216779"/>
                <a:gd name="csY30" fmla="*/ 120653 h 216808"/>
                <a:gd name="csX31" fmla="*/ 22670 w 216779"/>
                <a:gd name="csY31" fmla="*/ 131540 h 216808"/>
                <a:gd name="csX32" fmla="*/ 30832 w 216779"/>
                <a:gd name="csY32" fmla="*/ 151495 h 216808"/>
                <a:gd name="csX33" fmla="*/ 19050 w 216779"/>
                <a:gd name="csY33" fmla="*/ 107271 h 216808"/>
                <a:gd name="csX34" fmla="*/ 30918 w 216779"/>
                <a:gd name="csY34" fmla="*/ 101556 h 216808"/>
                <a:gd name="csX35" fmla="*/ 38986 w 216779"/>
                <a:gd name="csY35" fmla="*/ 97688 h 216808"/>
                <a:gd name="csX36" fmla="*/ 41148 w 216779"/>
                <a:gd name="csY36" fmla="*/ 89002 h 216808"/>
                <a:gd name="csX37" fmla="*/ 47377 w 216779"/>
                <a:gd name="csY37" fmla="*/ 73876 h 216808"/>
                <a:gd name="csX38" fmla="*/ 51664 w 216779"/>
                <a:gd name="csY38" fmla="*/ 66370 h 216808"/>
                <a:gd name="csX39" fmla="*/ 48806 w 216779"/>
                <a:gd name="csY39" fmla="*/ 58198 h 216808"/>
                <a:gd name="csX40" fmla="*/ 44539 w 216779"/>
                <a:gd name="csY40" fmla="*/ 45882 h 216808"/>
                <a:gd name="csX41" fmla="*/ 45815 w 216779"/>
                <a:gd name="csY41" fmla="*/ 44606 h 216808"/>
                <a:gd name="csX42" fmla="*/ 58131 w 216779"/>
                <a:gd name="csY42" fmla="*/ 48863 h 216808"/>
                <a:gd name="csX43" fmla="*/ 66304 w 216779"/>
                <a:gd name="csY43" fmla="*/ 51721 h 216808"/>
                <a:gd name="csX44" fmla="*/ 73809 w 216779"/>
                <a:gd name="csY44" fmla="*/ 47434 h 216808"/>
                <a:gd name="csX45" fmla="*/ 88935 w 216779"/>
                <a:gd name="csY45" fmla="*/ 41205 h 216808"/>
                <a:gd name="csX46" fmla="*/ 97612 w 216779"/>
                <a:gd name="csY46" fmla="*/ 39033 h 216808"/>
                <a:gd name="csX47" fmla="*/ 101489 w 216779"/>
                <a:gd name="csY47" fmla="*/ 30966 h 216808"/>
                <a:gd name="csX48" fmla="*/ 107204 w 216779"/>
                <a:gd name="csY48" fmla="*/ 19098 h 216808"/>
                <a:gd name="csX49" fmla="*/ 109528 w 216779"/>
                <a:gd name="csY49" fmla="*/ 19098 h 216808"/>
                <a:gd name="csX50" fmla="*/ 115243 w 216779"/>
                <a:gd name="csY50" fmla="*/ 30966 h 216808"/>
                <a:gd name="csX51" fmla="*/ 119120 w 216779"/>
                <a:gd name="csY51" fmla="*/ 39033 h 216808"/>
                <a:gd name="csX52" fmla="*/ 127797 w 216779"/>
                <a:gd name="csY52" fmla="*/ 41205 h 216808"/>
                <a:gd name="csX53" fmla="*/ 142923 w 216779"/>
                <a:gd name="csY53" fmla="*/ 47434 h 216808"/>
                <a:gd name="csX54" fmla="*/ 150428 w 216779"/>
                <a:gd name="csY54" fmla="*/ 51721 h 216808"/>
                <a:gd name="csX55" fmla="*/ 158601 w 216779"/>
                <a:gd name="csY55" fmla="*/ 48863 h 216808"/>
                <a:gd name="csX56" fmla="*/ 170917 w 216779"/>
                <a:gd name="csY56" fmla="*/ 44606 h 216808"/>
                <a:gd name="csX57" fmla="*/ 172183 w 216779"/>
                <a:gd name="csY57" fmla="*/ 45882 h 216808"/>
                <a:gd name="csX58" fmla="*/ 167897 w 216779"/>
                <a:gd name="csY58" fmla="*/ 58179 h 216808"/>
                <a:gd name="csX59" fmla="*/ 165040 w 216779"/>
                <a:gd name="csY59" fmla="*/ 66351 h 216808"/>
                <a:gd name="csX60" fmla="*/ 169326 w 216779"/>
                <a:gd name="csY60" fmla="*/ 73857 h 216808"/>
                <a:gd name="csX61" fmla="*/ 175555 w 216779"/>
                <a:gd name="csY61" fmla="*/ 88983 h 216808"/>
                <a:gd name="csX62" fmla="*/ 177717 w 216779"/>
                <a:gd name="csY62" fmla="*/ 97669 h 216808"/>
                <a:gd name="csX63" fmla="*/ 185785 w 216779"/>
                <a:gd name="csY63" fmla="*/ 101537 h 216808"/>
                <a:gd name="csX64" fmla="*/ 197215 w 216779"/>
                <a:gd name="csY64" fmla="*/ 107042 h 216808"/>
                <a:gd name="csX65" fmla="*/ 197110 w 216779"/>
                <a:gd name="csY65" fmla="*/ 110290 h 216808"/>
                <a:gd name="csX66" fmla="*/ 184842 w 216779"/>
                <a:gd name="csY66" fmla="*/ 116176 h 216808"/>
                <a:gd name="csX67" fmla="*/ 176775 w 216779"/>
                <a:gd name="csY67" fmla="*/ 120053 h 216808"/>
                <a:gd name="csX68" fmla="*/ 174603 w 216779"/>
                <a:gd name="csY68" fmla="*/ 128730 h 216808"/>
                <a:gd name="csX69" fmla="*/ 168383 w 216779"/>
                <a:gd name="csY69" fmla="*/ 143856 h 216808"/>
                <a:gd name="csX70" fmla="*/ 164287 w 216779"/>
                <a:gd name="csY70" fmla="*/ 151019 h 216808"/>
                <a:gd name="csX71" fmla="*/ 166716 w 216779"/>
                <a:gd name="csY71" fmla="*/ 158906 h 216808"/>
                <a:gd name="csX72" fmla="*/ 170602 w 216779"/>
                <a:gd name="csY72" fmla="*/ 171536 h 216808"/>
                <a:gd name="csX73" fmla="*/ 169002 w 216779"/>
                <a:gd name="csY73" fmla="*/ 173136 h 216808"/>
                <a:gd name="csX74" fmla="*/ 156696 w 216779"/>
                <a:gd name="csY74" fmla="*/ 168869 h 216808"/>
                <a:gd name="csX75" fmla="*/ 148523 w 216779"/>
                <a:gd name="csY75" fmla="*/ 166011 h 216808"/>
                <a:gd name="csX76" fmla="*/ 141008 w 216779"/>
                <a:gd name="csY76" fmla="*/ 170307 h 216808"/>
                <a:gd name="csX77" fmla="*/ 125892 w 216779"/>
                <a:gd name="csY77" fmla="*/ 176527 h 216808"/>
                <a:gd name="csX78" fmla="*/ 117005 w 216779"/>
                <a:gd name="csY78" fmla="*/ 178746 h 216808"/>
                <a:gd name="csX79" fmla="*/ 113195 w 216779"/>
                <a:gd name="csY79" fmla="*/ 187071 h 216808"/>
                <a:gd name="csX80" fmla="*/ 108395 w 216779"/>
                <a:gd name="csY80" fmla="*/ 197758 h 216808"/>
                <a:gd name="csX81" fmla="*/ 107213 w 216779"/>
                <a:gd name="csY81" fmla="*/ 197758 h 216808"/>
                <a:gd name="csX82" fmla="*/ 101498 w 216779"/>
                <a:gd name="csY82" fmla="*/ 185890 h 216808"/>
                <a:gd name="csX83" fmla="*/ 97622 w 216779"/>
                <a:gd name="csY83" fmla="*/ 177822 h 216808"/>
                <a:gd name="csX84" fmla="*/ 88944 w 216779"/>
                <a:gd name="csY84" fmla="*/ 175651 h 216808"/>
                <a:gd name="csX85" fmla="*/ 73819 w 216779"/>
                <a:gd name="csY85" fmla="*/ 169421 h 216808"/>
                <a:gd name="csX86" fmla="*/ 66656 w 216779"/>
                <a:gd name="csY86" fmla="*/ 165325 h 216808"/>
                <a:gd name="csX87" fmla="*/ 58769 w 216779"/>
                <a:gd name="csY87" fmla="*/ 167754 h 216808"/>
                <a:gd name="csX88" fmla="*/ 46149 w 216779"/>
                <a:gd name="csY88" fmla="*/ 171641 h 216808"/>
                <a:gd name="csX89" fmla="*/ 44548 w 216779"/>
                <a:gd name="csY89" fmla="*/ 170040 h 216808"/>
                <a:gd name="csX90" fmla="*/ 48835 w 216779"/>
                <a:gd name="csY90" fmla="*/ 157753 h 216808"/>
                <a:gd name="csX91" fmla="*/ 51692 w 216779"/>
                <a:gd name="csY91" fmla="*/ 149581 h 216808"/>
                <a:gd name="csX92" fmla="*/ 47406 w 216779"/>
                <a:gd name="csY92" fmla="*/ 142075 h 216808"/>
                <a:gd name="csX93" fmla="*/ 41177 w 216779"/>
                <a:gd name="csY93" fmla="*/ 126949 h 216808"/>
                <a:gd name="csX94" fmla="*/ 39014 w 216779"/>
                <a:gd name="csY94" fmla="*/ 118262 h 216808"/>
                <a:gd name="csX95" fmla="*/ 30947 w 216779"/>
                <a:gd name="csY95" fmla="*/ 114395 h 216808"/>
                <a:gd name="csX96" fmla="*/ 19079 w 216779"/>
                <a:gd name="csY96" fmla="*/ 108680 h 2168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Lst>
              <a:rect l="l" t="t" r="r" b="b"/>
              <a:pathLst>
                <a:path w="216779" h="216808">
                  <a:moveTo>
                    <a:pt x="30832" y="151495"/>
                  </a:moveTo>
                  <a:lnTo>
                    <a:pt x="22670" y="175079"/>
                  </a:lnTo>
                  <a:lnTo>
                    <a:pt x="40767" y="193224"/>
                  </a:lnTo>
                  <a:lnTo>
                    <a:pt x="64351" y="185966"/>
                  </a:lnTo>
                  <a:cubicBezTo>
                    <a:pt x="70600" y="189615"/>
                    <a:pt x="77334" y="192364"/>
                    <a:pt x="84353" y="194129"/>
                  </a:cubicBezTo>
                  <a:lnTo>
                    <a:pt x="95221" y="216808"/>
                  </a:lnTo>
                  <a:lnTo>
                    <a:pt x="120615" y="216808"/>
                  </a:lnTo>
                  <a:lnTo>
                    <a:pt x="130597" y="195034"/>
                  </a:lnTo>
                  <a:cubicBezTo>
                    <a:pt x="137616" y="193269"/>
                    <a:pt x="144349" y="190520"/>
                    <a:pt x="150600" y="186871"/>
                  </a:cubicBezTo>
                  <a:lnTo>
                    <a:pt x="174174" y="195034"/>
                  </a:lnTo>
                  <a:lnTo>
                    <a:pt x="192272" y="176936"/>
                  </a:lnTo>
                  <a:lnTo>
                    <a:pt x="185042" y="153305"/>
                  </a:lnTo>
                  <a:cubicBezTo>
                    <a:pt x="188686" y="147069"/>
                    <a:pt x="191433" y="140352"/>
                    <a:pt x="193205" y="133350"/>
                  </a:cubicBezTo>
                  <a:lnTo>
                    <a:pt x="215875" y="122463"/>
                  </a:lnTo>
                  <a:lnTo>
                    <a:pt x="216779" y="95250"/>
                  </a:lnTo>
                  <a:lnTo>
                    <a:pt x="194081" y="84411"/>
                  </a:lnTo>
                  <a:cubicBezTo>
                    <a:pt x="192312" y="77393"/>
                    <a:pt x="189564" y="70659"/>
                    <a:pt x="185918" y="64408"/>
                  </a:cubicBezTo>
                  <a:lnTo>
                    <a:pt x="194081" y="40824"/>
                  </a:lnTo>
                  <a:lnTo>
                    <a:pt x="175984" y="22679"/>
                  </a:lnTo>
                  <a:lnTo>
                    <a:pt x="152400" y="30842"/>
                  </a:lnTo>
                  <a:cubicBezTo>
                    <a:pt x="146163" y="27201"/>
                    <a:pt x="139446" y="24453"/>
                    <a:pt x="132445" y="22679"/>
                  </a:cubicBezTo>
                  <a:lnTo>
                    <a:pt x="121568" y="0"/>
                  </a:lnTo>
                  <a:lnTo>
                    <a:pt x="95221" y="0"/>
                  </a:lnTo>
                  <a:lnTo>
                    <a:pt x="84344" y="22679"/>
                  </a:lnTo>
                  <a:cubicBezTo>
                    <a:pt x="77327" y="24449"/>
                    <a:pt x="70593" y="27197"/>
                    <a:pt x="64341" y="30842"/>
                  </a:cubicBezTo>
                  <a:lnTo>
                    <a:pt x="40757" y="22679"/>
                  </a:lnTo>
                  <a:lnTo>
                    <a:pt x="22660" y="40824"/>
                  </a:lnTo>
                  <a:lnTo>
                    <a:pt x="30832" y="64408"/>
                  </a:lnTo>
                  <a:cubicBezTo>
                    <a:pt x="27187" y="70643"/>
                    <a:pt x="24439" y="77361"/>
                    <a:pt x="22670" y="84363"/>
                  </a:cubicBezTo>
                  <a:lnTo>
                    <a:pt x="0" y="95250"/>
                  </a:lnTo>
                  <a:lnTo>
                    <a:pt x="0" y="120653"/>
                  </a:lnTo>
                  <a:lnTo>
                    <a:pt x="22670" y="131540"/>
                  </a:lnTo>
                  <a:cubicBezTo>
                    <a:pt x="24439" y="138542"/>
                    <a:pt x="27187" y="145260"/>
                    <a:pt x="30832" y="151495"/>
                  </a:cubicBezTo>
                  <a:close/>
                  <a:moveTo>
                    <a:pt x="19050" y="107271"/>
                  </a:moveTo>
                  <a:lnTo>
                    <a:pt x="30918" y="101556"/>
                  </a:lnTo>
                  <a:lnTo>
                    <a:pt x="38986" y="97688"/>
                  </a:lnTo>
                  <a:lnTo>
                    <a:pt x="41148" y="89002"/>
                  </a:lnTo>
                  <a:cubicBezTo>
                    <a:pt x="42493" y="83689"/>
                    <a:pt x="44590" y="78595"/>
                    <a:pt x="47377" y="73876"/>
                  </a:cubicBezTo>
                  <a:lnTo>
                    <a:pt x="51664" y="66370"/>
                  </a:lnTo>
                  <a:lnTo>
                    <a:pt x="48806" y="58198"/>
                  </a:lnTo>
                  <a:lnTo>
                    <a:pt x="44539" y="45882"/>
                  </a:lnTo>
                  <a:lnTo>
                    <a:pt x="45815" y="44606"/>
                  </a:lnTo>
                  <a:lnTo>
                    <a:pt x="58131" y="48863"/>
                  </a:lnTo>
                  <a:lnTo>
                    <a:pt x="66304" y="51721"/>
                  </a:lnTo>
                  <a:lnTo>
                    <a:pt x="73809" y="47434"/>
                  </a:lnTo>
                  <a:cubicBezTo>
                    <a:pt x="78529" y="44649"/>
                    <a:pt x="83623" y="42552"/>
                    <a:pt x="88935" y="41205"/>
                  </a:cubicBezTo>
                  <a:lnTo>
                    <a:pt x="97612" y="39033"/>
                  </a:lnTo>
                  <a:lnTo>
                    <a:pt x="101489" y="30966"/>
                  </a:lnTo>
                  <a:lnTo>
                    <a:pt x="107204" y="19098"/>
                  </a:lnTo>
                  <a:lnTo>
                    <a:pt x="109528" y="19098"/>
                  </a:lnTo>
                  <a:lnTo>
                    <a:pt x="115243" y="30966"/>
                  </a:lnTo>
                  <a:lnTo>
                    <a:pt x="119120" y="39033"/>
                  </a:lnTo>
                  <a:lnTo>
                    <a:pt x="127797" y="41205"/>
                  </a:lnTo>
                  <a:cubicBezTo>
                    <a:pt x="133109" y="42552"/>
                    <a:pt x="138203" y="44649"/>
                    <a:pt x="142923" y="47434"/>
                  </a:cubicBezTo>
                  <a:lnTo>
                    <a:pt x="150428" y="51721"/>
                  </a:lnTo>
                  <a:lnTo>
                    <a:pt x="158601" y="48863"/>
                  </a:lnTo>
                  <a:lnTo>
                    <a:pt x="170917" y="44606"/>
                  </a:lnTo>
                  <a:lnTo>
                    <a:pt x="172183" y="45882"/>
                  </a:lnTo>
                  <a:lnTo>
                    <a:pt x="167897" y="58179"/>
                  </a:lnTo>
                  <a:lnTo>
                    <a:pt x="165040" y="66351"/>
                  </a:lnTo>
                  <a:lnTo>
                    <a:pt x="169326" y="73857"/>
                  </a:lnTo>
                  <a:cubicBezTo>
                    <a:pt x="172107" y="78578"/>
                    <a:pt x="174205" y="83671"/>
                    <a:pt x="175555" y="88983"/>
                  </a:cubicBezTo>
                  <a:lnTo>
                    <a:pt x="177717" y="97669"/>
                  </a:lnTo>
                  <a:lnTo>
                    <a:pt x="185785" y="101537"/>
                  </a:lnTo>
                  <a:lnTo>
                    <a:pt x="197215" y="107042"/>
                  </a:lnTo>
                  <a:lnTo>
                    <a:pt x="197110" y="110290"/>
                  </a:lnTo>
                  <a:lnTo>
                    <a:pt x="184842" y="116176"/>
                  </a:lnTo>
                  <a:lnTo>
                    <a:pt x="176775" y="120053"/>
                  </a:lnTo>
                  <a:lnTo>
                    <a:pt x="174603" y="128730"/>
                  </a:lnTo>
                  <a:cubicBezTo>
                    <a:pt x="173264" y="134043"/>
                    <a:pt x="171169" y="139137"/>
                    <a:pt x="168383" y="143856"/>
                  </a:cubicBezTo>
                  <a:lnTo>
                    <a:pt x="164287" y="151019"/>
                  </a:lnTo>
                  <a:lnTo>
                    <a:pt x="166716" y="158906"/>
                  </a:lnTo>
                  <a:lnTo>
                    <a:pt x="170602" y="171536"/>
                  </a:lnTo>
                  <a:lnTo>
                    <a:pt x="169002" y="173136"/>
                  </a:lnTo>
                  <a:lnTo>
                    <a:pt x="156696" y="168869"/>
                  </a:lnTo>
                  <a:lnTo>
                    <a:pt x="148523" y="166011"/>
                  </a:lnTo>
                  <a:lnTo>
                    <a:pt x="141008" y="170307"/>
                  </a:lnTo>
                  <a:cubicBezTo>
                    <a:pt x="136290" y="173087"/>
                    <a:pt x="131200" y="175181"/>
                    <a:pt x="125892" y="176527"/>
                  </a:cubicBezTo>
                  <a:lnTo>
                    <a:pt x="117005" y="178746"/>
                  </a:lnTo>
                  <a:lnTo>
                    <a:pt x="113195" y="187071"/>
                  </a:lnTo>
                  <a:lnTo>
                    <a:pt x="108395" y="197758"/>
                  </a:lnTo>
                  <a:lnTo>
                    <a:pt x="107213" y="197758"/>
                  </a:lnTo>
                  <a:lnTo>
                    <a:pt x="101498" y="185890"/>
                  </a:lnTo>
                  <a:lnTo>
                    <a:pt x="97622" y="177822"/>
                  </a:lnTo>
                  <a:lnTo>
                    <a:pt x="88944" y="175651"/>
                  </a:lnTo>
                  <a:cubicBezTo>
                    <a:pt x="83631" y="174306"/>
                    <a:pt x="78537" y="172208"/>
                    <a:pt x="73819" y="169421"/>
                  </a:cubicBezTo>
                  <a:lnTo>
                    <a:pt x="66656" y="165325"/>
                  </a:lnTo>
                  <a:lnTo>
                    <a:pt x="58769" y="167754"/>
                  </a:lnTo>
                  <a:lnTo>
                    <a:pt x="46149" y="171641"/>
                  </a:lnTo>
                  <a:lnTo>
                    <a:pt x="44548" y="170040"/>
                  </a:lnTo>
                  <a:lnTo>
                    <a:pt x="48835" y="157753"/>
                  </a:lnTo>
                  <a:lnTo>
                    <a:pt x="51692" y="149581"/>
                  </a:lnTo>
                  <a:lnTo>
                    <a:pt x="47406" y="142075"/>
                  </a:lnTo>
                  <a:cubicBezTo>
                    <a:pt x="44621" y="137355"/>
                    <a:pt x="42523" y="132261"/>
                    <a:pt x="41177" y="126949"/>
                  </a:cubicBezTo>
                  <a:lnTo>
                    <a:pt x="39014" y="118262"/>
                  </a:lnTo>
                  <a:lnTo>
                    <a:pt x="30947" y="114395"/>
                  </a:lnTo>
                  <a:lnTo>
                    <a:pt x="19079" y="108680"/>
                  </a:ln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8" name="Figura a mano libera: forma 14">
              <a:extLst>
                <a:ext uri="{FF2B5EF4-FFF2-40B4-BE49-F238E27FC236}">
                  <a16:creationId xmlns:a16="http://schemas.microsoft.com/office/drawing/2014/main" id="{12518608-534D-D9EE-BA2F-D57EF164EDA6}"/>
                </a:ext>
              </a:extLst>
            </p:cNvPr>
            <p:cNvSpPr/>
            <p:nvPr/>
          </p:nvSpPr>
          <p:spPr>
            <a:xfrm>
              <a:off x="4451746" y="2238375"/>
              <a:ext cx="216760" cy="215903"/>
            </a:xfrm>
            <a:custGeom>
              <a:avLst/>
              <a:gdLst>
                <a:gd name="csX0" fmla="*/ 30832 w 216760"/>
                <a:gd name="csY0" fmla="*/ 151495 h 215903"/>
                <a:gd name="csX1" fmla="*/ 22670 w 216760"/>
                <a:gd name="csY1" fmla="*/ 175079 h 215903"/>
                <a:gd name="csX2" fmla="*/ 40767 w 216760"/>
                <a:gd name="csY2" fmla="*/ 193224 h 215903"/>
                <a:gd name="csX3" fmla="*/ 64351 w 216760"/>
                <a:gd name="csY3" fmla="*/ 185061 h 215903"/>
                <a:gd name="csX4" fmla="*/ 84306 w 216760"/>
                <a:gd name="csY4" fmla="*/ 193224 h 215903"/>
                <a:gd name="csX5" fmla="*/ 95183 w 216760"/>
                <a:gd name="csY5" fmla="*/ 215903 h 215903"/>
                <a:gd name="csX6" fmla="*/ 120577 w 216760"/>
                <a:gd name="csY6" fmla="*/ 215903 h 215903"/>
                <a:gd name="csX7" fmla="*/ 131464 w 216760"/>
                <a:gd name="csY7" fmla="*/ 194129 h 215903"/>
                <a:gd name="csX8" fmla="*/ 151467 w 216760"/>
                <a:gd name="csY8" fmla="*/ 185966 h 215903"/>
                <a:gd name="csX9" fmla="*/ 175041 w 216760"/>
                <a:gd name="csY9" fmla="*/ 194129 h 215903"/>
                <a:gd name="csX10" fmla="*/ 193186 w 216760"/>
                <a:gd name="csY10" fmla="*/ 175984 h 215903"/>
                <a:gd name="csX11" fmla="*/ 185023 w 216760"/>
                <a:gd name="csY11" fmla="*/ 152400 h 215903"/>
                <a:gd name="csX12" fmla="*/ 194091 w 216760"/>
                <a:gd name="csY12" fmla="*/ 132445 h 215903"/>
                <a:gd name="csX13" fmla="*/ 216760 w 216760"/>
                <a:gd name="csY13" fmla="*/ 121558 h 215903"/>
                <a:gd name="csX14" fmla="*/ 216760 w 216760"/>
                <a:gd name="csY14" fmla="*/ 94345 h 215903"/>
                <a:gd name="csX15" fmla="*/ 194091 w 216760"/>
                <a:gd name="csY15" fmla="*/ 83458 h 215903"/>
                <a:gd name="csX16" fmla="*/ 185928 w 216760"/>
                <a:gd name="csY16" fmla="*/ 63503 h 215903"/>
                <a:gd name="csX17" fmla="*/ 194091 w 216760"/>
                <a:gd name="csY17" fmla="*/ 39910 h 215903"/>
                <a:gd name="csX18" fmla="*/ 175993 w 216760"/>
                <a:gd name="csY18" fmla="*/ 21812 h 215903"/>
                <a:gd name="csX19" fmla="*/ 152410 w 216760"/>
                <a:gd name="csY19" fmla="*/ 29975 h 215903"/>
                <a:gd name="csX20" fmla="*/ 132455 w 216760"/>
                <a:gd name="csY20" fmla="*/ 21812 h 215903"/>
                <a:gd name="csX21" fmla="*/ 121529 w 216760"/>
                <a:gd name="csY21" fmla="*/ 0 h 215903"/>
                <a:gd name="csX22" fmla="*/ 96136 w 216760"/>
                <a:gd name="csY22" fmla="*/ 0 h 215903"/>
                <a:gd name="csX23" fmla="*/ 85249 w 216760"/>
                <a:gd name="csY23" fmla="*/ 22679 h 215903"/>
                <a:gd name="csX24" fmla="*/ 65246 w 216760"/>
                <a:gd name="csY24" fmla="*/ 30842 h 215903"/>
                <a:gd name="csX25" fmla="*/ 41672 w 216760"/>
                <a:gd name="csY25" fmla="*/ 22679 h 215903"/>
                <a:gd name="csX26" fmla="*/ 23574 w 216760"/>
                <a:gd name="csY26" fmla="*/ 40824 h 215903"/>
                <a:gd name="csX27" fmla="*/ 30832 w 216760"/>
                <a:gd name="csY27" fmla="*/ 64408 h 215903"/>
                <a:gd name="csX28" fmla="*/ 22670 w 216760"/>
                <a:gd name="csY28" fmla="*/ 84363 h 215903"/>
                <a:gd name="csX29" fmla="*/ 0 w 216760"/>
                <a:gd name="csY29" fmla="*/ 95250 h 215903"/>
                <a:gd name="csX30" fmla="*/ 0 w 216760"/>
                <a:gd name="csY30" fmla="*/ 120653 h 215903"/>
                <a:gd name="csX31" fmla="*/ 22670 w 216760"/>
                <a:gd name="csY31" fmla="*/ 131540 h 215903"/>
                <a:gd name="csX32" fmla="*/ 30832 w 216760"/>
                <a:gd name="csY32" fmla="*/ 151495 h 215903"/>
                <a:gd name="csX33" fmla="*/ 19050 w 216760"/>
                <a:gd name="csY33" fmla="*/ 107232 h 215903"/>
                <a:gd name="csX34" fmla="*/ 30918 w 216760"/>
                <a:gd name="csY34" fmla="*/ 101517 h 215903"/>
                <a:gd name="csX35" fmla="*/ 38986 w 216760"/>
                <a:gd name="csY35" fmla="*/ 97650 h 215903"/>
                <a:gd name="csX36" fmla="*/ 41148 w 216760"/>
                <a:gd name="csY36" fmla="*/ 88964 h 215903"/>
                <a:gd name="csX37" fmla="*/ 47377 w 216760"/>
                <a:gd name="csY37" fmla="*/ 73838 h 215903"/>
                <a:gd name="csX38" fmla="*/ 51464 w 216760"/>
                <a:gd name="csY38" fmla="*/ 66675 h 215903"/>
                <a:gd name="csX39" fmla="*/ 49044 w 216760"/>
                <a:gd name="csY39" fmla="*/ 58788 h 215903"/>
                <a:gd name="csX40" fmla="*/ 45158 w 216760"/>
                <a:gd name="csY40" fmla="*/ 46158 h 215903"/>
                <a:gd name="csX41" fmla="*/ 46758 w 216760"/>
                <a:gd name="csY41" fmla="*/ 44567 h 215903"/>
                <a:gd name="csX42" fmla="*/ 59065 w 216760"/>
                <a:gd name="csY42" fmla="*/ 48825 h 215903"/>
                <a:gd name="csX43" fmla="*/ 67237 w 216760"/>
                <a:gd name="csY43" fmla="*/ 51683 h 215903"/>
                <a:gd name="csX44" fmla="*/ 74752 w 216760"/>
                <a:gd name="csY44" fmla="*/ 47396 h 215903"/>
                <a:gd name="csX45" fmla="*/ 89868 w 216760"/>
                <a:gd name="csY45" fmla="*/ 41167 h 215903"/>
                <a:gd name="csX46" fmla="*/ 98555 w 216760"/>
                <a:gd name="csY46" fmla="*/ 38995 h 215903"/>
                <a:gd name="csX47" fmla="*/ 102422 w 216760"/>
                <a:gd name="csY47" fmla="*/ 30928 h 215903"/>
                <a:gd name="csX48" fmla="*/ 108137 w 216760"/>
                <a:gd name="csY48" fmla="*/ 19060 h 215903"/>
                <a:gd name="csX49" fmla="*/ 109776 w 216760"/>
                <a:gd name="csY49" fmla="*/ 19060 h 215903"/>
                <a:gd name="csX50" fmla="*/ 115395 w 216760"/>
                <a:gd name="csY50" fmla="*/ 30299 h 215903"/>
                <a:gd name="csX51" fmla="*/ 119301 w 216760"/>
                <a:gd name="csY51" fmla="*/ 38100 h 215903"/>
                <a:gd name="csX52" fmla="*/ 127797 w 216760"/>
                <a:gd name="csY52" fmla="*/ 40224 h 215903"/>
                <a:gd name="csX53" fmla="*/ 142923 w 216760"/>
                <a:gd name="csY53" fmla="*/ 46444 h 215903"/>
                <a:gd name="csX54" fmla="*/ 150428 w 216760"/>
                <a:gd name="csY54" fmla="*/ 50740 h 215903"/>
                <a:gd name="csX55" fmla="*/ 158601 w 216760"/>
                <a:gd name="csY55" fmla="*/ 47882 h 215903"/>
                <a:gd name="csX56" fmla="*/ 170917 w 216760"/>
                <a:gd name="csY56" fmla="*/ 43615 h 215903"/>
                <a:gd name="csX57" fmla="*/ 172183 w 216760"/>
                <a:gd name="csY57" fmla="*/ 44891 h 215903"/>
                <a:gd name="csX58" fmla="*/ 167878 w 216760"/>
                <a:gd name="csY58" fmla="*/ 57274 h 215903"/>
                <a:gd name="csX59" fmla="*/ 165021 w 216760"/>
                <a:gd name="csY59" fmla="*/ 65437 h 215903"/>
                <a:gd name="csX60" fmla="*/ 169307 w 216760"/>
                <a:gd name="csY60" fmla="*/ 72952 h 215903"/>
                <a:gd name="csX61" fmla="*/ 175536 w 216760"/>
                <a:gd name="csY61" fmla="*/ 88078 h 215903"/>
                <a:gd name="csX62" fmla="*/ 177698 w 216760"/>
                <a:gd name="csY62" fmla="*/ 96755 h 215903"/>
                <a:gd name="csX63" fmla="*/ 185766 w 216760"/>
                <a:gd name="csY63" fmla="*/ 100632 h 215903"/>
                <a:gd name="csX64" fmla="*/ 197634 w 216760"/>
                <a:gd name="csY64" fmla="*/ 106347 h 215903"/>
                <a:gd name="csX65" fmla="*/ 197634 w 216760"/>
                <a:gd name="csY65" fmla="*/ 109538 h 215903"/>
                <a:gd name="csX66" fmla="*/ 185766 w 216760"/>
                <a:gd name="csY66" fmla="*/ 115253 h 215903"/>
                <a:gd name="csX67" fmla="*/ 177698 w 216760"/>
                <a:gd name="csY67" fmla="*/ 119120 h 215903"/>
                <a:gd name="csX68" fmla="*/ 175536 w 216760"/>
                <a:gd name="csY68" fmla="*/ 127806 h 215903"/>
                <a:gd name="csX69" fmla="*/ 168402 w 216760"/>
                <a:gd name="csY69" fmla="*/ 142932 h 215903"/>
                <a:gd name="csX70" fmla="*/ 164116 w 216760"/>
                <a:gd name="csY70" fmla="*/ 150438 h 215903"/>
                <a:gd name="csX71" fmla="*/ 166973 w 216760"/>
                <a:gd name="csY71" fmla="*/ 158610 h 215903"/>
                <a:gd name="csX72" fmla="*/ 171231 w 216760"/>
                <a:gd name="csY72" fmla="*/ 170926 h 215903"/>
                <a:gd name="csX73" fmla="*/ 169955 w 216760"/>
                <a:gd name="csY73" fmla="*/ 172202 h 215903"/>
                <a:gd name="csX74" fmla="*/ 157648 w 216760"/>
                <a:gd name="csY74" fmla="*/ 167945 h 215903"/>
                <a:gd name="csX75" fmla="*/ 149476 w 216760"/>
                <a:gd name="csY75" fmla="*/ 165087 h 215903"/>
                <a:gd name="csX76" fmla="*/ 141961 w 216760"/>
                <a:gd name="csY76" fmla="*/ 169374 h 215903"/>
                <a:gd name="csX77" fmla="*/ 126844 w 216760"/>
                <a:gd name="csY77" fmla="*/ 175603 h 215903"/>
                <a:gd name="csX78" fmla="*/ 118339 w 216760"/>
                <a:gd name="csY78" fmla="*/ 177727 h 215903"/>
                <a:gd name="csX79" fmla="*/ 114424 w 216760"/>
                <a:gd name="csY79" fmla="*/ 185566 h 215903"/>
                <a:gd name="csX80" fmla="*/ 108804 w 216760"/>
                <a:gd name="csY80" fmla="*/ 196806 h 215903"/>
                <a:gd name="csX81" fmla="*/ 107175 w 216760"/>
                <a:gd name="csY81" fmla="*/ 196806 h 215903"/>
                <a:gd name="csX82" fmla="*/ 101460 w 216760"/>
                <a:gd name="csY82" fmla="*/ 184928 h 215903"/>
                <a:gd name="csX83" fmla="*/ 97584 w 216760"/>
                <a:gd name="csY83" fmla="*/ 176860 h 215903"/>
                <a:gd name="csX84" fmla="*/ 88906 w 216760"/>
                <a:gd name="csY84" fmla="*/ 174689 h 215903"/>
                <a:gd name="csX85" fmla="*/ 73781 w 216760"/>
                <a:gd name="csY85" fmla="*/ 168469 h 215903"/>
                <a:gd name="csX86" fmla="*/ 66275 w 216760"/>
                <a:gd name="csY86" fmla="*/ 164182 h 215903"/>
                <a:gd name="csX87" fmla="*/ 58102 w 216760"/>
                <a:gd name="csY87" fmla="*/ 167040 h 215903"/>
                <a:gd name="csX88" fmla="*/ 45787 w 216760"/>
                <a:gd name="csY88" fmla="*/ 171298 h 215903"/>
                <a:gd name="csX89" fmla="*/ 44520 w 216760"/>
                <a:gd name="csY89" fmla="*/ 170021 h 215903"/>
                <a:gd name="csX90" fmla="*/ 48778 w 216760"/>
                <a:gd name="csY90" fmla="*/ 157705 h 215903"/>
                <a:gd name="csX91" fmla="*/ 51635 w 216760"/>
                <a:gd name="csY91" fmla="*/ 149533 h 215903"/>
                <a:gd name="csX92" fmla="*/ 47349 w 216760"/>
                <a:gd name="csY92" fmla="*/ 142027 h 215903"/>
                <a:gd name="csX93" fmla="*/ 41119 w 216760"/>
                <a:gd name="csY93" fmla="*/ 126902 h 215903"/>
                <a:gd name="csX94" fmla="*/ 38957 w 216760"/>
                <a:gd name="csY94" fmla="*/ 118215 h 215903"/>
                <a:gd name="csX95" fmla="*/ 30890 w 216760"/>
                <a:gd name="csY95" fmla="*/ 114348 h 215903"/>
                <a:gd name="csX96" fmla="*/ 19021 w 216760"/>
                <a:gd name="csY96" fmla="*/ 108633 h 2159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Lst>
              <a:rect l="l" t="t" r="r" b="b"/>
              <a:pathLst>
                <a:path w="216760" h="215903">
                  <a:moveTo>
                    <a:pt x="30832" y="151495"/>
                  </a:moveTo>
                  <a:lnTo>
                    <a:pt x="22670" y="175079"/>
                  </a:lnTo>
                  <a:lnTo>
                    <a:pt x="40767" y="193224"/>
                  </a:lnTo>
                  <a:lnTo>
                    <a:pt x="64351" y="185061"/>
                  </a:lnTo>
                  <a:cubicBezTo>
                    <a:pt x="70588" y="188703"/>
                    <a:pt x="77305" y="191451"/>
                    <a:pt x="84306" y="193224"/>
                  </a:cubicBezTo>
                  <a:lnTo>
                    <a:pt x="95183" y="215903"/>
                  </a:lnTo>
                  <a:lnTo>
                    <a:pt x="120577" y="215903"/>
                  </a:lnTo>
                  <a:lnTo>
                    <a:pt x="131464" y="194129"/>
                  </a:lnTo>
                  <a:cubicBezTo>
                    <a:pt x="138481" y="192359"/>
                    <a:pt x="145215" y="189611"/>
                    <a:pt x="151467" y="185966"/>
                  </a:cubicBezTo>
                  <a:lnTo>
                    <a:pt x="175041" y="194129"/>
                  </a:lnTo>
                  <a:lnTo>
                    <a:pt x="193186" y="175984"/>
                  </a:lnTo>
                  <a:lnTo>
                    <a:pt x="185023" y="152400"/>
                  </a:lnTo>
                  <a:cubicBezTo>
                    <a:pt x="188951" y="146198"/>
                    <a:pt x="192003" y="139483"/>
                    <a:pt x="194091" y="132445"/>
                  </a:cubicBezTo>
                  <a:lnTo>
                    <a:pt x="216760" y="121558"/>
                  </a:lnTo>
                  <a:lnTo>
                    <a:pt x="216760" y="94345"/>
                  </a:lnTo>
                  <a:lnTo>
                    <a:pt x="194091" y="83458"/>
                  </a:lnTo>
                  <a:cubicBezTo>
                    <a:pt x="192318" y="76456"/>
                    <a:pt x="189571" y="69739"/>
                    <a:pt x="185928" y="63503"/>
                  </a:cubicBezTo>
                  <a:lnTo>
                    <a:pt x="194091" y="39910"/>
                  </a:lnTo>
                  <a:lnTo>
                    <a:pt x="175993" y="21812"/>
                  </a:lnTo>
                  <a:lnTo>
                    <a:pt x="152410" y="29975"/>
                  </a:lnTo>
                  <a:cubicBezTo>
                    <a:pt x="146174" y="26330"/>
                    <a:pt x="139457" y="23582"/>
                    <a:pt x="132455" y="21812"/>
                  </a:cubicBezTo>
                  <a:lnTo>
                    <a:pt x="121529" y="0"/>
                  </a:lnTo>
                  <a:lnTo>
                    <a:pt x="96136" y="0"/>
                  </a:lnTo>
                  <a:lnTo>
                    <a:pt x="85249" y="22679"/>
                  </a:lnTo>
                  <a:cubicBezTo>
                    <a:pt x="78230" y="24444"/>
                    <a:pt x="71496" y="27193"/>
                    <a:pt x="65246" y="30842"/>
                  </a:cubicBezTo>
                  <a:lnTo>
                    <a:pt x="41672" y="22679"/>
                  </a:lnTo>
                  <a:lnTo>
                    <a:pt x="23574" y="40824"/>
                  </a:lnTo>
                  <a:lnTo>
                    <a:pt x="30832" y="64408"/>
                  </a:lnTo>
                  <a:cubicBezTo>
                    <a:pt x="27191" y="70645"/>
                    <a:pt x="24443" y="77362"/>
                    <a:pt x="22670" y="84363"/>
                  </a:cubicBezTo>
                  <a:lnTo>
                    <a:pt x="0" y="95250"/>
                  </a:lnTo>
                  <a:lnTo>
                    <a:pt x="0" y="120653"/>
                  </a:lnTo>
                  <a:lnTo>
                    <a:pt x="22670" y="131540"/>
                  </a:lnTo>
                  <a:cubicBezTo>
                    <a:pt x="24445" y="138540"/>
                    <a:pt x="27193" y="145257"/>
                    <a:pt x="30832" y="151495"/>
                  </a:cubicBezTo>
                  <a:close/>
                  <a:moveTo>
                    <a:pt x="19050" y="107232"/>
                  </a:moveTo>
                  <a:lnTo>
                    <a:pt x="30918" y="101517"/>
                  </a:lnTo>
                  <a:lnTo>
                    <a:pt x="38986" y="97650"/>
                  </a:lnTo>
                  <a:lnTo>
                    <a:pt x="41148" y="88964"/>
                  </a:lnTo>
                  <a:cubicBezTo>
                    <a:pt x="42497" y="83651"/>
                    <a:pt x="44594" y="78559"/>
                    <a:pt x="47377" y="73838"/>
                  </a:cubicBezTo>
                  <a:lnTo>
                    <a:pt x="51464" y="66675"/>
                  </a:lnTo>
                  <a:lnTo>
                    <a:pt x="49044" y="58788"/>
                  </a:lnTo>
                  <a:lnTo>
                    <a:pt x="45158" y="46158"/>
                  </a:lnTo>
                  <a:lnTo>
                    <a:pt x="46758" y="44567"/>
                  </a:lnTo>
                  <a:lnTo>
                    <a:pt x="59065" y="48825"/>
                  </a:lnTo>
                  <a:lnTo>
                    <a:pt x="67237" y="51683"/>
                  </a:lnTo>
                  <a:lnTo>
                    <a:pt x="74752" y="47396"/>
                  </a:lnTo>
                  <a:cubicBezTo>
                    <a:pt x="79468" y="44609"/>
                    <a:pt x="84558" y="42512"/>
                    <a:pt x="89868" y="41167"/>
                  </a:cubicBezTo>
                  <a:lnTo>
                    <a:pt x="98555" y="38995"/>
                  </a:lnTo>
                  <a:lnTo>
                    <a:pt x="102422" y="30928"/>
                  </a:lnTo>
                  <a:lnTo>
                    <a:pt x="108137" y="19060"/>
                  </a:lnTo>
                  <a:lnTo>
                    <a:pt x="109776" y="19060"/>
                  </a:lnTo>
                  <a:lnTo>
                    <a:pt x="115395" y="30299"/>
                  </a:lnTo>
                  <a:lnTo>
                    <a:pt x="119301" y="38100"/>
                  </a:lnTo>
                  <a:lnTo>
                    <a:pt x="127797" y="40224"/>
                  </a:lnTo>
                  <a:cubicBezTo>
                    <a:pt x="133108" y="41569"/>
                    <a:pt x="138201" y="43664"/>
                    <a:pt x="142923" y="46444"/>
                  </a:cubicBezTo>
                  <a:lnTo>
                    <a:pt x="150428" y="50740"/>
                  </a:lnTo>
                  <a:lnTo>
                    <a:pt x="158601" y="47882"/>
                  </a:lnTo>
                  <a:lnTo>
                    <a:pt x="170917" y="43615"/>
                  </a:lnTo>
                  <a:lnTo>
                    <a:pt x="172183" y="44891"/>
                  </a:lnTo>
                  <a:lnTo>
                    <a:pt x="167878" y="57274"/>
                  </a:lnTo>
                  <a:lnTo>
                    <a:pt x="165021" y="65437"/>
                  </a:lnTo>
                  <a:lnTo>
                    <a:pt x="169307" y="72952"/>
                  </a:lnTo>
                  <a:cubicBezTo>
                    <a:pt x="172092" y="77673"/>
                    <a:pt x="174189" y="82766"/>
                    <a:pt x="175536" y="88078"/>
                  </a:cubicBezTo>
                  <a:lnTo>
                    <a:pt x="177698" y="96755"/>
                  </a:lnTo>
                  <a:lnTo>
                    <a:pt x="185766" y="100632"/>
                  </a:lnTo>
                  <a:lnTo>
                    <a:pt x="197634" y="106347"/>
                  </a:lnTo>
                  <a:lnTo>
                    <a:pt x="197634" y="109538"/>
                  </a:lnTo>
                  <a:lnTo>
                    <a:pt x="185766" y="115253"/>
                  </a:lnTo>
                  <a:lnTo>
                    <a:pt x="177698" y="119120"/>
                  </a:lnTo>
                  <a:lnTo>
                    <a:pt x="175536" y="127806"/>
                  </a:lnTo>
                  <a:cubicBezTo>
                    <a:pt x="173823" y="133136"/>
                    <a:pt x="171425" y="138220"/>
                    <a:pt x="168402" y="142932"/>
                  </a:cubicBezTo>
                  <a:lnTo>
                    <a:pt x="164116" y="150438"/>
                  </a:lnTo>
                  <a:lnTo>
                    <a:pt x="166973" y="158610"/>
                  </a:lnTo>
                  <a:lnTo>
                    <a:pt x="171231" y="170926"/>
                  </a:lnTo>
                  <a:lnTo>
                    <a:pt x="169955" y="172202"/>
                  </a:lnTo>
                  <a:lnTo>
                    <a:pt x="157648" y="167945"/>
                  </a:lnTo>
                  <a:lnTo>
                    <a:pt x="149476" y="165087"/>
                  </a:lnTo>
                  <a:lnTo>
                    <a:pt x="141961" y="169374"/>
                  </a:lnTo>
                  <a:cubicBezTo>
                    <a:pt x="137245" y="172161"/>
                    <a:pt x="132155" y="174258"/>
                    <a:pt x="126844" y="175603"/>
                  </a:cubicBezTo>
                  <a:lnTo>
                    <a:pt x="118339" y="177727"/>
                  </a:lnTo>
                  <a:lnTo>
                    <a:pt x="114424" y="185566"/>
                  </a:lnTo>
                  <a:lnTo>
                    <a:pt x="108804" y="196806"/>
                  </a:lnTo>
                  <a:lnTo>
                    <a:pt x="107175" y="196806"/>
                  </a:lnTo>
                  <a:lnTo>
                    <a:pt x="101460" y="184928"/>
                  </a:lnTo>
                  <a:lnTo>
                    <a:pt x="97584" y="176860"/>
                  </a:lnTo>
                  <a:lnTo>
                    <a:pt x="88906" y="174689"/>
                  </a:lnTo>
                  <a:cubicBezTo>
                    <a:pt x="83593" y="173347"/>
                    <a:pt x="78500" y="171253"/>
                    <a:pt x="73781" y="168469"/>
                  </a:cubicBezTo>
                  <a:lnTo>
                    <a:pt x="66275" y="164182"/>
                  </a:lnTo>
                  <a:lnTo>
                    <a:pt x="58102" y="167040"/>
                  </a:lnTo>
                  <a:lnTo>
                    <a:pt x="45787" y="171298"/>
                  </a:lnTo>
                  <a:lnTo>
                    <a:pt x="44520" y="170021"/>
                  </a:lnTo>
                  <a:lnTo>
                    <a:pt x="48778" y="157705"/>
                  </a:lnTo>
                  <a:lnTo>
                    <a:pt x="51635" y="149533"/>
                  </a:lnTo>
                  <a:lnTo>
                    <a:pt x="47349" y="142027"/>
                  </a:lnTo>
                  <a:cubicBezTo>
                    <a:pt x="44567" y="137306"/>
                    <a:pt x="42470" y="132213"/>
                    <a:pt x="41119" y="126902"/>
                  </a:cubicBezTo>
                  <a:lnTo>
                    <a:pt x="38957" y="118215"/>
                  </a:lnTo>
                  <a:lnTo>
                    <a:pt x="30890" y="114348"/>
                  </a:lnTo>
                  <a:lnTo>
                    <a:pt x="19021" y="108633"/>
                  </a:ln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9" name="Figura a mano libera: forma 15">
              <a:extLst>
                <a:ext uri="{FF2B5EF4-FFF2-40B4-BE49-F238E27FC236}">
                  <a16:creationId xmlns:a16="http://schemas.microsoft.com/office/drawing/2014/main" id="{80A95375-E358-5C11-480D-E9848AF959F6}"/>
                </a:ext>
              </a:extLst>
            </p:cNvPr>
            <p:cNvSpPr/>
            <p:nvPr/>
          </p:nvSpPr>
          <p:spPr>
            <a:xfrm>
              <a:off x="4247930" y="2167648"/>
              <a:ext cx="648013" cy="769137"/>
            </a:xfrm>
            <a:custGeom>
              <a:avLst/>
              <a:gdLst>
                <a:gd name="csX0" fmla="*/ 112614 w 648013"/>
                <a:gd name="csY0" fmla="*/ 528089 h 769137"/>
                <a:gd name="csX1" fmla="*/ 112614 w 648013"/>
                <a:gd name="csY1" fmla="*/ 769138 h 769137"/>
                <a:gd name="csX2" fmla="*/ 413604 w 648013"/>
                <a:gd name="csY2" fmla="*/ 769138 h 769137"/>
                <a:gd name="csX3" fmla="*/ 413604 w 648013"/>
                <a:gd name="csY3" fmla="*/ 654838 h 769137"/>
                <a:gd name="csX4" fmla="*/ 460277 w 648013"/>
                <a:gd name="csY4" fmla="*/ 654838 h 769137"/>
                <a:gd name="csX5" fmla="*/ 540287 w 648013"/>
                <a:gd name="csY5" fmla="*/ 621500 h 769137"/>
                <a:gd name="csX6" fmla="*/ 572672 w 648013"/>
                <a:gd name="csY6" fmla="*/ 540538 h 769137"/>
                <a:gd name="csX7" fmla="*/ 572672 w 648013"/>
                <a:gd name="csY7" fmla="*/ 483388 h 769137"/>
                <a:gd name="csX8" fmla="*/ 614582 w 648013"/>
                <a:gd name="csY8" fmla="*/ 483388 h 769137"/>
                <a:gd name="csX9" fmla="*/ 638394 w 648013"/>
                <a:gd name="csY9" fmla="*/ 416713 h 769137"/>
                <a:gd name="csX10" fmla="*/ 572672 w 648013"/>
                <a:gd name="csY10" fmla="*/ 302413 h 769137"/>
                <a:gd name="csX11" fmla="*/ 572672 w 648013"/>
                <a:gd name="csY11" fmla="*/ 297650 h 769137"/>
                <a:gd name="csX12" fmla="*/ 297646 w 648013"/>
                <a:gd name="csY12" fmla="*/ 223 h 769137"/>
                <a:gd name="csX13" fmla="*/ 219 w 648013"/>
                <a:gd name="csY13" fmla="*/ 275248 h 769137"/>
                <a:gd name="csX14" fmla="*/ 219 w 648013"/>
                <a:gd name="csY14" fmla="*/ 297650 h 769137"/>
                <a:gd name="csX15" fmla="*/ 112614 w 648013"/>
                <a:gd name="csY15" fmla="*/ 528089 h 769137"/>
                <a:gd name="csX16" fmla="*/ 149914 w 648013"/>
                <a:gd name="csY16" fmla="*/ 56687 h 769137"/>
                <a:gd name="csX17" fmla="*/ 516368 w 648013"/>
                <a:gd name="csY17" fmla="*/ 150027 h 769137"/>
                <a:gd name="csX18" fmla="*/ 553669 w 648013"/>
                <a:gd name="csY18" fmla="*/ 296831 h 769137"/>
                <a:gd name="csX19" fmla="*/ 553669 w 648013"/>
                <a:gd name="csY19" fmla="*/ 307366 h 769137"/>
                <a:gd name="csX20" fmla="*/ 556203 w 648013"/>
                <a:gd name="csY20" fmla="*/ 311776 h 769137"/>
                <a:gd name="csX21" fmla="*/ 621926 w 648013"/>
                <a:gd name="csY21" fmla="*/ 426076 h 769137"/>
                <a:gd name="csX22" fmla="*/ 622183 w 648013"/>
                <a:gd name="csY22" fmla="*/ 426514 h 769137"/>
                <a:gd name="csX23" fmla="*/ 622459 w 648013"/>
                <a:gd name="csY23" fmla="*/ 426943 h 769137"/>
                <a:gd name="csX24" fmla="*/ 627279 w 648013"/>
                <a:gd name="csY24" fmla="*/ 453717 h 769137"/>
                <a:gd name="csX25" fmla="*/ 613334 w 648013"/>
                <a:gd name="csY25" fmla="*/ 464195 h 769137"/>
                <a:gd name="csX26" fmla="*/ 553622 w 648013"/>
                <a:gd name="csY26" fmla="*/ 464195 h 769137"/>
                <a:gd name="csX27" fmla="*/ 553622 w 648013"/>
                <a:gd name="csY27" fmla="*/ 540395 h 769137"/>
                <a:gd name="csX28" fmla="*/ 526809 w 648013"/>
                <a:gd name="csY28" fmla="*/ 607918 h 769137"/>
                <a:gd name="csX29" fmla="*/ 460277 w 648013"/>
                <a:gd name="csY29" fmla="*/ 635759 h 769137"/>
                <a:gd name="csX30" fmla="*/ 394554 w 648013"/>
                <a:gd name="csY30" fmla="*/ 635759 h 769137"/>
                <a:gd name="csX31" fmla="*/ 394554 w 648013"/>
                <a:gd name="csY31" fmla="*/ 750059 h 769137"/>
                <a:gd name="csX32" fmla="*/ 131664 w 648013"/>
                <a:gd name="csY32" fmla="*/ 750059 h 769137"/>
                <a:gd name="csX33" fmla="*/ 131664 w 648013"/>
                <a:gd name="csY33" fmla="*/ 518745 h 769137"/>
                <a:gd name="csX34" fmla="*/ 124273 w 648013"/>
                <a:gd name="csY34" fmla="*/ 513030 h 769137"/>
                <a:gd name="csX35" fmla="*/ 19269 w 648013"/>
                <a:gd name="csY35" fmla="*/ 297517 h 769137"/>
                <a:gd name="csX36" fmla="*/ 19269 w 648013"/>
                <a:gd name="csY36" fmla="*/ 297174 h 769137"/>
                <a:gd name="csX37" fmla="*/ 19269 w 648013"/>
                <a:gd name="csY37" fmla="*/ 296831 h 769137"/>
                <a:gd name="csX38" fmla="*/ 149924 w 648013"/>
                <a:gd name="csY38" fmla="*/ 56687 h 7691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648013" h="769137">
                  <a:moveTo>
                    <a:pt x="112614" y="528089"/>
                  </a:moveTo>
                  <a:lnTo>
                    <a:pt x="112614" y="769138"/>
                  </a:lnTo>
                  <a:lnTo>
                    <a:pt x="413604" y="769138"/>
                  </a:lnTo>
                  <a:lnTo>
                    <a:pt x="413604" y="654838"/>
                  </a:lnTo>
                  <a:lnTo>
                    <a:pt x="460277" y="654838"/>
                  </a:lnTo>
                  <a:cubicBezTo>
                    <a:pt x="490314" y="654784"/>
                    <a:pt x="519098" y="642790"/>
                    <a:pt x="540287" y="621500"/>
                  </a:cubicBezTo>
                  <a:cubicBezTo>
                    <a:pt x="561182" y="599740"/>
                    <a:pt x="572796" y="570706"/>
                    <a:pt x="572672" y="540538"/>
                  </a:cubicBezTo>
                  <a:lnTo>
                    <a:pt x="572672" y="483388"/>
                  </a:lnTo>
                  <a:lnTo>
                    <a:pt x="614582" y="483388"/>
                  </a:lnTo>
                  <a:cubicBezTo>
                    <a:pt x="639347" y="480530"/>
                    <a:pt x="661254" y="451955"/>
                    <a:pt x="638394" y="416713"/>
                  </a:cubicBezTo>
                  <a:lnTo>
                    <a:pt x="572672" y="302413"/>
                  </a:lnTo>
                  <a:lnTo>
                    <a:pt x="572672" y="297650"/>
                  </a:lnTo>
                  <a:cubicBezTo>
                    <a:pt x="578858" y="139572"/>
                    <a:pt x="455725" y="6409"/>
                    <a:pt x="297646" y="223"/>
                  </a:cubicBezTo>
                  <a:cubicBezTo>
                    <a:pt x="139568" y="-5963"/>
                    <a:pt x="6406" y="117171"/>
                    <a:pt x="219" y="275248"/>
                  </a:cubicBezTo>
                  <a:cubicBezTo>
                    <a:pt x="-73" y="282713"/>
                    <a:pt x="-73" y="290186"/>
                    <a:pt x="219" y="297650"/>
                  </a:cubicBezTo>
                  <a:cubicBezTo>
                    <a:pt x="-109" y="387744"/>
                    <a:pt x="41416" y="472882"/>
                    <a:pt x="112614" y="528089"/>
                  </a:cubicBezTo>
                  <a:close/>
                  <a:moveTo>
                    <a:pt x="149914" y="56687"/>
                  </a:moveTo>
                  <a:cubicBezTo>
                    <a:pt x="276882" y="-18731"/>
                    <a:pt x="440950" y="23059"/>
                    <a:pt x="516368" y="150027"/>
                  </a:cubicBezTo>
                  <a:cubicBezTo>
                    <a:pt x="542691" y="194344"/>
                    <a:pt x="555645" y="245324"/>
                    <a:pt x="553669" y="296831"/>
                  </a:cubicBezTo>
                  <a:lnTo>
                    <a:pt x="553669" y="307366"/>
                  </a:lnTo>
                  <a:lnTo>
                    <a:pt x="556203" y="311776"/>
                  </a:lnTo>
                  <a:lnTo>
                    <a:pt x="621926" y="426076"/>
                  </a:lnTo>
                  <a:lnTo>
                    <a:pt x="622183" y="426514"/>
                  </a:lnTo>
                  <a:lnTo>
                    <a:pt x="622459" y="426943"/>
                  </a:lnTo>
                  <a:cubicBezTo>
                    <a:pt x="628644" y="434407"/>
                    <a:pt x="630471" y="444564"/>
                    <a:pt x="627279" y="453717"/>
                  </a:cubicBezTo>
                  <a:cubicBezTo>
                    <a:pt x="624577" y="459242"/>
                    <a:pt x="619393" y="463139"/>
                    <a:pt x="613334" y="464195"/>
                  </a:cubicBezTo>
                  <a:lnTo>
                    <a:pt x="553622" y="464195"/>
                  </a:lnTo>
                  <a:lnTo>
                    <a:pt x="553622" y="540395"/>
                  </a:lnTo>
                  <a:cubicBezTo>
                    <a:pt x="553724" y="565517"/>
                    <a:pt x="544118" y="589709"/>
                    <a:pt x="526809" y="607918"/>
                  </a:cubicBezTo>
                  <a:cubicBezTo>
                    <a:pt x="509244" y="625717"/>
                    <a:pt x="485284" y="635744"/>
                    <a:pt x="460277" y="635759"/>
                  </a:cubicBezTo>
                  <a:lnTo>
                    <a:pt x="394554" y="635759"/>
                  </a:lnTo>
                  <a:lnTo>
                    <a:pt x="394554" y="750059"/>
                  </a:lnTo>
                  <a:lnTo>
                    <a:pt x="131664" y="750059"/>
                  </a:lnTo>
                  <a:lnTo>
                    <a:pt x="131664" y="518745"/>
                  </a:lnTo>
                  <a:lnTo>
                    <a:pt x="124273" y="513030"/>
                  </a:lnTo>
                  <a:cubicBezTo>
                    <a:pt x="57580" y="461497"/>
                    <a:pt x="18748" y="381798"/>
                    <a:pt x="19269" y="297517"/>
                  </a:cubicBezTo>
                  <a:lnTo>
                    <a:pt x="19269" y="297174"/>
                  </a:lnTo>
                  <a:lnTo>
                    <a:pt x="19269" y="296831"/>
                  </a:lnTo>
                  <a:cubicBezTo>
                    <a:pt x="15402" y="198860"/>
                    <a:pt x="65567" y="106658"/>
                    <a:pt x="149924" y="56687"/>
                  </a:cubicBezTo>
                  <a:close/>
                </a:path>
              </a:pathLst>
            </a:custGeom>
            <a:grpFill/>
            <a:ln w="9525" cap="flat">
              <a:solidFill>
                <a:srgbClr val="560E0E"/>
              </a:solidFill>
              <a:prstDash val="solid"/>
              <a:miter/>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pic>
        <p:nvPicPr>
          <p:cNvPr id="20" name="Elemento grafico 17" descr="Informazioni con riempimento a tinta unita">
            <a:extLst>
              <a:ext uri="{FF2B5EF4-FFF2-40B4-BE49-F238E27FC236}">
                <a16:creationId xmlns:a16="http://schemas.microsoft.com/office/drawing/2014/main" id="{43E868FF-B501-91E9-0FC4-6FD8CEDB1FD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04536" y="3900192"/>
            <a:ext cx="1305848" cy="1305848"/>
          </a:xfrm>
          <a:prstGeom prst="rect">
            <a:avLst/>
          </a:prstGeom>
        </p:spPr>
      </p:pic>
    </p:spTree>
    <p:extLst>
      <p:ext uri="{BB962C8B-B14F-4D97-AF65-F5344CB8AC3E}">
        <p14:creationId xmlns:p14="http://schemas.microsoft.com/office/powerpoint/2010/main" val="8576312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C676DC-61DA-6DB7-EED7-9FBB43AB573F}"/>
              </a:ext>
            </a:extLst>
          </p:cNvPr>
          <p:cNvSpPr txBox="1">
            <a:spLocks/>
          </p:cNvSpPr>
          <p:nvPr/>
        </p:nvSpPr>
        <p:spPr>
          <a:xfrm>
            <a:off x="863600" y="1551630"/>
            <a:ext cx="10342880" cy="4854150"/>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rgbClr val="000000"/>
              </a:solidFill>
              <a:effectLst/>
              <a:uLnTx/>
              <a:uFillTx/>
              <a:latin typeface="Times New Roman" panose="02020603050405020304" pitchFamily="18" charset="0"/>
              <a:ea typeface="Verdana" panose="020B0604030504040204" pitchFamily="34" charset="0"/>
              <a:cs typeface="Times New Roman" panose="02020603050405020304" pitchFamily="18"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Verdana" panose="020B0604030504040204" pitchFamily="34" charset="0"/>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Verdana" panose="020B0604030504040204" pitchFamily="34" charset="0"/>
              <a:cs typeface="Arial" panose="020B0604020202020204" pitchFamily="34" charset="0"/>
            </a:endParaRPr>
          </a:p>
        </p:txBody>
      </p:sp>
      <p:sp>
        <p:nvSpPr>
          <p:cNvPr id="7" name="Titolo 1">
            <a:extLst>
              <a:ext uri="{FF2B5EF4-FFF2-40B4-BE49-F238E27FC236}">
                <a16:creationId xmlns:a16="http://schemas.microsoft.com/office/drawing/2014/main" id="{1BAAF2AC-99D5-9CE6-D24A-80C35CCA6D47}"/>
              </a:ext>
            </a:extLst>
          </p:cNvPr>
          <p:cNvSpPr txBox="1">
            <a:spLocks/>
          </p:cNvSpPr>
          <p:nvPr/>
        </p:nvSpPr>
        <p:spPr>
          <a:xfrm>
            <a:off x="332552" y="339935"/>
            <a:ext cx="8426115" cy="814050"/>
          </a:xfrm>
          <a:prstGeom prst="rect">
            <a:avLst/>
          </a:prstGeom>
        </p:spPr>
        <p:txBody>
          <a:bodyPr anchor="t"/>
          <a:lstStyle>
            <a:lvl1pPr algn="l" defTabSz="914400" rtl="0" eaLnBrk="1" latinLnBrk="0" hangingPunct="1">
              <a:lnSpc>
                <a:spcPct val="90000"/>
              </a:lnSpc>
              <a:spcBef>
                <a:spcPct val="0"/>
              </a:spcBef>
              <a:buNone/>
              <a:defRPr sz="2700" b="1" i="0" kern="1200">
                <a:solidFill>
                  <a:srgbClr val="DB0003"/>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4400" b="1" i="0" u="none" strike="noStrike" kern="400" cap="none" spc="-100" normalizeH="0" baseline="0" noProof="0" dirty="0">
                <a:ln>
                  <a:noFill/>
                </a:ln>
                <a:solidFill>
                  <a:srgbClr val="E1241B"/>
                </a:solidFill>
                <a:effectLst/>
                <a:uLnTx/>
                <a:uFillTx/>
                <a:latin typeface="Arial" panose="020B0604020202020204" pitchFamily="34" charset="0"/>
                <a:ea typeface="+mj-ea"/>
                <a:cs typeface="Arial" panose="020B0604020202020204" pitchFamily="34" charset="0"/>
              </a:rPr>
              <a:t>Personal disclosures</a:t>
            </a:r>
          </a:p>
        </p:txBody>
      </p:sp>
      <p:sp>
        <p:nvSpPr>
          <p:cNvPr id="2" name="TextBox 1">
            <a:extLst>
              <a:ext uri="{FF2B5EF4-FFF2-40B4-BE49-F238E27FC236}">
                <a16:creationId xmlns:a16="http://schemas.microsoft.com/office/drawing/2014/main" id="{313BA4C0-7E3E-3148-6780-4CEFEEA30F93}"/>
              </a:ext>
            </a:extLst>
          </p:cNvPr>
          <p:cNvSpPr txBox="1"/>
          <p:nvPr/>
        </p:nvSpPr>
        <p:spPr>
          <a:xfrm>
            <a:off x="448056" y="1289304"/>
            <a:ext cx="340156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a:ea typeface="+mn-ea"/>
                <a:cs typeface="+mn-cs"/>
              </a:rPr>
              <a:t>Novo Nordisk, Eli Lilly </a:t>
            </a:r>
          </a:p>
        </p:txBody>
      </p:sp>
    </p:spTree>
    <p:extLst>
      <p:ext uri="{BB962C8B-B14F-4D97-AF65-F5344CB8AC3E}">
        <p14:creationId xmlns:p14="http://schemas.microsoft.com/office/powerpoint/2010/main" val="382967084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AEC840-A8ED-7C02-1E32-B84BA0E37AA7}"/>
            </a:ext>
          </a:extLst>
        </p:cNvPr>
        <p:cNvGrpSpPr/>
        <p:nvPr/>
      </p:nvGrpSpPr>
      <p:grpSpPr>
        <a:xfrm>
          <a:off x="0" y="0"/>
          <a:ext cx="0" cy="0"/>
          <a:chOff x="0" y="0"/>
          <a:chExt cx="0" cy="0"/>
        </a:xfrm>
      </p:grpSpPr>
      <p:pic>
        <p:nvPicPr>
          <p:cNvPr id="3" name="Immagine 2">
            <a:extLst>
              <a:ext uri="{FF2B5EF4-FFF2-40B4-BE49-F238E27FC236}">
                <a16:creationId xmlns:a16="http://schemas.microsoft.com/office/drawing/2014/main" id="{4E2D95AA-B338-29AD-E331-A852D382D7F2}"/>
              </a:ext>
            </a:extLst>
          </p:cNvPr>
          <p:cNvPicPr>
            <a:picLocks noChangeAspect="1"/>
          </p:cNvPicPr>
          <p:nvPr/>
        </p:nvPicPr>
        <p:blipFill>
          <a:blip r:embed="rId2"/>
          <a:stretch>
            <a:fillRect/>
          </a:stretch>
        </p:blipFill>
        <p:spPr>
          <a:xfrm rot="5400000">
            <a:off x="1813024" y="-1684128"/>
            <a:ext cx="6908188" cy="9775957"/>
          </a:xfrm>
          <a:prstGeom prst="rect">
            <a:avLst/>
          </a:prstGeom>
        </p:spPr>
      </p:pic>
      <p:sp>
        <p:nvSpPr>
          <p:cNvPr id="2" name="TextBox 1">
            <a:extLst>
              <a:ext uri="{FF2B5EF4-FFF2-40B4-BE49-F238E27FC236}">
                <a16:creationId xmlns:a16="http://schemas.microsoft.com/office/drawing/2014/main" id="{4BEDC9BD-AEFA-47BE-D72F-9F8A1AAE8B1B}"/>
              </a:ext>
            </a:extLst>
          </p:cNvPr>
          <p:cNvSpPr txBox="1"/>
          <p:nvPr/>
        </p:nvSpPr>
        <p:spPr>
          <a:xfrm>
            <a:off x="9775954" y="6657945"/>
            <a:ext cx="2416046" cy="20005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prstClr val="black"/>
                </a:solidFill>
                <a:effectLst/>
                <a:uLnTx/>
                <a:uFillTx/>
                <a:latin typeface="Aptos" panose="02110004020202020204"/>
                <a:ea typeface="+mn-ea"/>
                <a:cs typeface="+mn-cs"/>
              </a:rPr>
              <a:t>Linea Guida della Società </a:t>
            </a:r>
            <a:r>
              <a:rPr kumimoji="0" lang="en-US" sz="700" b="0" i="0" u="none" strike="noStrike" kern="1200" cap="none" spc="0" normalizeH="0" baseline="0" noProof="0" err="1">
                <a:ln>
                  <a:noFill/>
                </a:ln>
                <a:solidFill>
                  <a:prstClr val="black"/>
                </a:solidFill>
                <a:effectLst/>
                <a:uLnTx/>
                <a:uFillTx/>
                <a:latin typeface="Aptos" panose="02110004020202020204"/>
                <a:ea typeface="+mn-ea"/>
                <a:cs typeface="+mn-cs"/>
              </a:rPr>
              <a:t>Italiana</a:t>
            </a:r>
            <a:r>
              <a:rPr kumimoji="0" lang="en-US" sz="7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700" b="0" i="0" u="none" strike="noStrike" kern="1200" cap="none" spc="0" normalizeH="0" baseline="0" noProof="0" err="1">
                <a:ln>
                  <a:noFill/>
                </a:ln>
                <a:solidFill>
                  <a:prstClr val="black"/>
                </a:solidFill>
                <a:effectLst/>
                <a:uLnTx/>
                <a:uFillTx/>
                <a:latin typeface="Aptos" panose="02110004020202020204"/>
                <a:ea typeface="+mn-ea"/>
                <a:cs typeface="+mn-cs"/>
              </a:rPr>
              <a:t>dell’Obesità</a:t>
            </a:r>
            <a:r>
              <a:rPr kumimoji="0" lang="en-US" sz="700" b="0" i="0" u="none" strike="noStrike" kern="1200" cap="none" spc="0" normalizeH="0" baseline="0" noProof="0">
                <a:ln>
                  <a:noFill/>
                </a:ln>
                <a:solidFill>
                  <a:prstClr val="black"/>
                </a:solidFill>
                <a:effectLst/>
                <a:uLnTx/>
                <a:uFillTx/>
                <a:latin typeface="Aptos" panose="02110004020202020204"/>
                <a:ea typeface="+mn-ea"/>
                <a:cs typeface="+mn-cs"/>
              </a:rPr>
              <a:t> (SIO), 2025</a:t>
            </a:r>
          </a:p>
        </p:txBody>
      </p:sp>
    </p:spTree>
    <p:extLst>
      <p:ext uri="{BB962C8B-B14F-4D97-AF65-F5344CB8AC3E}">
        <p14:creationId xmlns:p14="http://schemas.microsoft.com/office/powerpoint/2010/main" val="6046269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524B9-EB21-10B9-0F5E-9E6AEE61E1D0}"/>
            </a:ext>
          </a:extLst>
        </p:cNvPr>
        <p:cNvGrpSpPr/>
        <p:nvPr/>
      </p:nvGrpSpPr>
      <p:grpSpPr>
        <a:xfrm>
          <a:off x="0" y="0"/>
          <a:ext cx="0" cy="0"/>
          <a:chOff x="0" y="0"/>
          <a:chExt cx="0" cy="0"/>
        </a:xfrm>
      </p:grpSpPr>
      <p:pic>
        <p:nvPicPr>
          <p:cNvPr id="3" name="Immagine 2">
            <a:extLst>
              <a:ext uri="{FF2B5EF4-FFF2-40B4-BE49-F238E27FC236}">
                <a16:creationId xmlns:a16="http://schemas.microsoft.com/office/drawing/2014/main" id="{549CE5B4-4E18-D69B-2CFD-C4632A0D9154}"/>
              </a:ext>
            </a:extLst>
          </p:cNvPr>
          <p:cNvPicPr>
            <a:picLocks noChangeAspect="1"/>
          </p:cNvPicPr>
          <p:nvPr/>
        </p:nvPicPr>
        <p:blipFill>
          <a:blip r:embed="rId2"/>
          <a:stretch>
            <a:fillRect/>
          </a:stretch>
        </p:blipFill>
        <p:spPr>
          <a:xfrm rot="5400000">
            <a:off x="2090581" y="-2189042"/>
            <a:ext cx="7869325" cy="11136088"/>
          </a:xfrm>
          <a:prstGeom prst="rect">
            <a:avLst/>
          </a:prstGeom>
        </p:spPr>
      </p:pic>
      <p:sp>
        <p:nvSpPr>
          <p:cNvPr id="4" name="TextBox 3">
            <a:extLst>
              <a:ext uri="{FF2B5EF4-FFF2-40B4-BE49-F238E27FC236}">
                <a16:creationId xmlns:a16="http://schemas.microsoft.com/office/drawing/2014/main" id="{82887FD6-4244-95B5-1393-F0FD74852A94}"/>
              </a:ext>
            </a:extLst>
          </p:cNvPr>
          <p:cNvSpPr txBox="1"/>
          <p:nvPr/>
        </p:nvSpPr>
        <p:spPr>
          <a:xfrm>
            <a:off x="9775954" y="6657945"/>
            <a:ext cx="2416046" cy="20005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prstClr val="black"/>
                </a:solidFill>
                <a:effectLst/>
                <a:uLnTx/>
                <a:uFillTx/>
                <a:latin typeface="Aptos" panose="02110004020202020204"/>
                <a:ea typeface="+mn-ea"/>
                <a:cs typeface="+mn-cs"/>
              </a:rPr>
              <a:t>Linea Guida della Società </a:t>
            </a:r>
            <a:r>
              <a:rPr kumimoji="0" lang="en-US" sz="700" b="0" i="0" u="none" strike="noStrike" kern="1200" cap="none" spc="0" normalizeH="0" baseline="0" noProof="0" err="1">
                <a:ln>
                  <a:noFill/>
                </a:ln>
                <a:solidFill>
                  <a:prstClr val="black"/>
                </a:solidFill>
                <a:effectLst/>
                <a:uLnTx/>
                <a:uFillTx/>
                <a:latin typeface="Aptos" panose="02110004020202020204"/>
                <a:ea typeface="+mn-ea"/>
                <a:cs typeface="+mn-cs"/>
              </a:rPr>
              <a:t>Italiana</a:t>
            </a:r>
            <a:r>
              <a:rPr kumimoji="0" lang="en-US" sz="7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700" b="0" i="0" u="none" strike="noStrike" kern="1200" cap="none" spc="0" normalizeH="0" baseline="0" noProof="0" err="1">
                <a:ln>
                  <a:noFill/>
                </a:ln>
                <a:solidFill>
                  <a:prstClr val="black"/>
                </a:solidFill>
                <a:effectLst/>
                <a:uLnTx/>
                <a:uFillTx/>
                <a:latin typeface="Aptos" panose="02110004020202020204"/>
                <a:ea typeface="+mn-ea"/>
                <a:cs typeface="+mn-cs"/>
              </a:rPr>
              <a:t>dell’Obesità</a:t>
            </a:r>
            <a:r>
              <a:rPr kumimoji="0" lang="en-US" sz="700" b="0" i="0" u="none" strike="noStrike" kern="1200" cap="none" spc="0" normalizeH="0" baseline="0" noProof="0">
                <a:ln>
                  <a:noFill/>
                </a:ln>
                <a:solidFill>
                  <a:prstClr val="black"/>
                </a:solidFill>
                <a:effectLst/>
                <a:uLnTx/>
                <a:uFillTx/>
                <a:latin typeface="Aptos" panose="02110004020202020204"/>
                <a:ea typeface="+mn-ea"/>
                <a:cs typeface="+mn-cs"/>
              </a:rPr>
              <a:t> (SIO), 2025</a:t>
            </a:r>
          </a:p>
        </p:txBody>
      </p:sp>
    </p:spTree>
    <p:extLst>
      <p:ext uri="{BB962C8B-B14F-4D97-AF65-F5344CB8AC3E}">
        <p14:creationId xmlns:p14="http://schemas.microsoft.com/office/powerpoint/2010/main" val="331020858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9A451-10C5-4F0A-F1F6-C7B465B96CF6}"/>
            </a:ext>
          </a:extLst>
        </p:cNvPr>
        <p:cNvGrpSpPr/>
        <p:nvPr/>
      </p:nvGrpSpPr>
      <p:grpSpPr>
        <a:xfrm>
          <a:off x="0" y="0"/>
          <a:ext cx="0" cy="0"/>
          <a:chOff x="0" y="0"/>
          <a:chExt cx="0" cy="0"/>
        </a:xfrm>
      </p:grpSpPr>
      <p:pic>
        <p:nvPicPr>
          <p:cNvPr id="4" name="Immagine 3" descr="Immagine che contiene testo, schermata, Carattere&#10;&#10;Il contenuto generato dall'IA potrebbe non essere corretto.">
            <a:extLst>
              <a:ext uri="{FF2B5EF4-FFF2-40B4-BE49-F238E27FC236}">
                <a16:creationId xmlns:a16="http://schemas.microsoft.com/office/drawing/2014/main" id="{754995E4-905B-A3D4-7B91-A810BDFED122}"/>
              </a:ext>
            </a:extLst>
          </p:cNvPr>
          <p:cNvPicPr>
            <a:picLocks noChangeAspect="1"/>
          </p:cNvPicPr>
          <p:nvPr/>
        </p:nvPicPr>
        <p:blipFill>
          <a:blip r:embed="rId2"/>
          <a:stretch>
            <a:fillRect/>
          </a:stretch>
        </p:blipFill>
        <p:spPr>
          <a:xfrm>
            <a:off x="475869" y="1474791"/>
            <a:ext cx="5960101" cy="5263772"/>
          </a:xfrm>
          <a:prstGeom prst="rect">
            <a:avLst/>
          </a:prstGeom>
        </p:spPr>
      </p:pic>
      <p:pic>
        <p:nvPicPr>
          <p:cNvPr id="5" name="Immagine 4">
            <a:extLst>
              <a:ext uri="{FF2B5EF4-FFF2-40B4-BE49-F238E27FC236}">
                <a16:creationId xmlns:a16="http://schemas.microsoft.com/office/drawing/2014/main" id="{80C6CA5A-EE9E-BD66-E018-56A1FDCD0EB4}"/>
              </a:ext>
            </a:extLst>
          </p:cNvPr>
          <p:cNvPicPr>
            <a:picLocks noChangeAspect="1"/>
          </p:cNvPicPr>
          <p:nvPr/>
        </p:nvPicPr>
        <p:blipFill>
          <a:blip r:embed="rId3"/>
          <a:stretch>
            <a:fillRect/>
          </a:stretch>
        </p:blipFill>
        <p:spPr>
          <a:xfrm>
            <a:off x="475869" y="210049"/>
            <a:ext cx="5289311" cy="889102"/>
          </a:xfrm>
          <a:prstGeom prst="rect">
            <a:avLst/>
          </a:prstGeom>
        </p:spPr>
      </p:pic>
      <p:pic>
        <p:nvPicPr>
          <p:cNvPr id="6" name="Immagine 5">
            <a:extLst>
              <a:ext uri="{FF2B5EF4-FFF2-40B4-BE49-F238E27FC236}">
                <a16:creationId xmlns:a16="http://schemas.microsoft.com/office/drawing/2014/main" id="{FF883695-3050-F72B-1953-B566A33269FE}"/>
              </a:ext>
            </a:extLst>
          </p:cNvPr>
          <p:cNvPicPr>
            <a:picLocks noChangeAspect="1"/>
          </p:cNvPicPr>
          <p:nvPr/>
        </p:nvPicPr>
        <p:blipFill>
          <a:blip r:embed="rId4"/>
          <a:stretch>
            <a:fillRect/>
          </a:stretch>
        </p:blipFill>
        <p:spPr>
          <a:xfrm>
            <a:off x="475869" y="1099151"/>
            <a:ext cx="2077760" cy="375640"/>
          </a:xfrm>
          <a:prstGeom prst="rect">
            <a:avLst/>
          </a:prstGeom>
        </p:spPr>
      </p:pic>
      <p:sp>
        <p:nvSpPr>
          <p:cNvPr id="2" name="Rectangle 1">
            <a:extLst>
              <a:ext uri="{FF2B5EF4-FFF2-40B4-BE49-F238E27FC236}">
                <a16:creationId xmlns:a16="http://schemas.microsoft.com/office/drawing/2014/main" id="{E0A1678F-DA45-2CDA-9E9D-7B159E3A5CB9}"/>
              </a:ext>
            </a:extLst>
          </p:cNvPr>
          <p:cNvSpPr/>
          <p:nvPr/>
        </p:nvSpPr>
        <p:spPr>
          <a:xfrm>
            <a:off x="8486078" y="0"/>
            <a:ext cx="2943922" cy="6858000"/>
          </a:xfrm>
          <a:prstGeom prst="rect">
            <a:avLst/>
          </a:prstGeom>
          <a:solidFill>
            <a:srgbClr val="F9D9D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517178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60DE3-E782-4368-8CE5-69DFF6E5FDDE}"/>
            </a:ext>
          </a:extLst>
        </p:cNvPr>
        <p:cNvGrpSpPr/>
        <p:nvPr/>
      </p:nvGrpSpPr>
      <p:grpSpPr>
        <a:xfrm>
          <a:off x="0" y="0"/>
          <a:ext cx="0" cy="0"/>
          <a:chOff x="0" y="0"/>
          <a:chExt cx="0" cy="0"/>
        </a:xfrm>
      </p:grpSpPr>
      <p:pic>
        <p:nvPicPr>
          <p:cNvPr id="7" name="Immagine 6" descr="Immagine che contiene testo, Carattere, schermata, linea&#10;&#10;Il contenuto generato dall'IA potrebbe non essere corretto.">
            <a:extLst>
              <a:ext uri="{FF2B5EF4-FFF2-40B4-BE49-F238E27FC236}">
                <a16:creationId xmlns:a16="http://schemas.microsoft.com/office/drawing/2014/main" id="{64D60033-B89C-2135-05D4-7C7ADAB09EC0}"/>
              </a:ext>
            </a:extLst>
          </p:cNvPr>
          <p:cNvPicPr>
            <a:picLocks noChangeAspect="1"/>
          </p:cNvPicPr>
          <p:nvPr/>
        </p:nvPicPr>
        <p:blipFill>
          <a:blip r:embed="rId3"/>
          <a:stretch>
            <a:fillRect/>
          </a:stretch>
        </p:blipFill>
        <p:spPr>
          <a:xfrm>
            <a:off x="2577662" y="321475"/>
            <a:ext cx="7036676" cy="1178794"/>
          </a:xfrm>
          <a:prstGeom prst="rect">
            <a:avLst/>
          </a:prstGeom>
        </p:spPr>
      </p:pic>
      <p:pic>
        <p:nvPicPr>
          <p:cNvPr id="9" name="Immagine 8">
            <a:extLst>
              <a:ext uri="{FF2B5EF4-FFF2-40B4-BE49-F238E27FC236}">
                <a16:creationId xmlns:a16="http://schemas.microsoft.com/office/drawing/2014/main" id="{F8B93F7E-F055-5A5B-761C-791919BF966A}"/>
              </a:ext>
            </a:extLst>
          </p:cNvPr>
          <p:cNvPicPr>
            <a:picLocks noChangeAspect="1"/>
          </p:cNvPicPr>
          <p:nvPr/>
        </p:nvPicPr>
        <p:blipFill>
          <a:blip r:embed="rId4"/>
          <a:stretch>
            <a:fillRect/>
          </a:stretch>
        </p:blipFill>
        <p:spPr>
          <a:xfrm>
            <a:off x="7807408" y="1338812"/>
            <a:ext cx="1219200" cy="254000"/>
          </a:xfrm>
          <a:prstGeom prst="rect">
            <a:avLst/>
          </a:prstGeom>
        </p:spPr>
      </p:pic>
      <p:pic>
        <p:nvPicPr>
          <p:cNvPr id="4" name="Immagine 3">
            <a:extLst>
              <a:ext uri="{FF2B5EF4-FFF2-40B4-BE49-F238E27FC236}">
                <a16:creationId xmlns:a16="http://schemas.microsoft.com/office/drawing/2014/main" id="{3A730201-DC41-A6EC-0B19-ADCBB915321E}"/>
              </a:ext>
            </a:extLst>
          </p:cNvPr>
          <p:cNvPicPr>
            <a:picLocks noChangeAspect="1"/>
          </p:cNvPicPr>
          <p:nvPr/>
        </p:nvPicPr>
        <p:blipFill>
          <a:blip r:embed="rId5"/>
          <a:stretch>
            <a:fillRect/>
          </a:stretch>
        </p:blipFill>
        <p:spPr>
          <a:xfrm>
            <a:off x="5731146" y="2610149"/>
            <a:ext cx="6497155" cy="3605564"/>
          </a:xfrm>
          <a:prstGeom prst="rect">
            <a:avLst/>
          </a:prstGeom>
        </p:spPr>
      </p:pic>
      <p:pic>
        <p:nvPicPr>
          <p:cNvPr id="8" name="Immagine 7">
            <a:extLst>
              <a:ext uri="{FF2B5EF4-FFF2-40B4-BE49-F238E27FC236}">
                <a16:creationId xmlns:a16="http://schemas.microsoft.com/office/drawing/2014/main" id="{51541463-6149-F250-58CE-DE01F0BFE5C2}"/>
              </a:ext>
            </a:extLst>
          </p:cNvPr>
          <p:cNvPicPr>
            <a:picLocks noChangeAspect="1"/>
          </p:cNvPicPr>
          <p:nvPr/>
        </p:nvPicPr>
        <p:blipFill>
          <a:blip r:embed="rId6"/>
          <a:stretch>
            <a:fillRect/>
          </a:stretch>
        </p:blipFill>
        <p:spPr>
          <a:xfrm>
            <a:off x="0" y="2373027"/>
            <a:ext cx="5840268" cy="4027772"/>
          </a:xfrm>
          <a:prstGeom prst="rect">
            <a:avLst/>
          </a:prstGeom>
        </p:spPr>
      </p:pic>
      <p:sp>
        <p:nvSpPr>
          <p:cNvPr id="10" name="Rettangolo 9">
            <a:extLst>
              <a:ext uri="{FF2B5EF4-FFF2-40B4-BE49-F238E27FC236}">
                <a16:creationId xmlns:a16="http://schemas.microsoft.com/office/drawing/2014/main" id="{7D14CEBB-C14F-905E-C12B-E31B1CE52401}"/>
              </a:ext>
            </a:extLst>
          </p:cNvPr>
          <p:cNvSpPr/>
          <p:nvPr/>
        </p:nvSpPr>
        <p:spPr>
          <a:xfrm>
            <a:off x="2017059" y="2373027"/>
            <a:ext cx="927847" cy="14457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823684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DF23E-5D80-425D-A75B-696DE1C9F025}"/>
            </a:ext>
          </a:extLst>
        </p:cNvPr>
        <p:cNvGrpSpPr/>
        <p:nvPr/>
      </p:nvGrpSpPr>
      <p:grpSpPr>
        <a:xfrm>
          <a:off x="0" y="0"/>
          <a:ext cx="0" cy="0"/>
          <a:chOff x="0" y="0"/>
          <a:chExt cx="0" cy="0"/>
        </a:xfrm>
      </p:grpSpPr>
      <p:pic>
        <p:nvPicPr>
          <p:cNvPr id="5" name="Immagine 4" descr="Immagine che contiene testo, ricevuta, schermata, Carattere&#10;&#10;Il contenuto generato dall'IA potrebbe non essere corretto.">
            <a:extLst>
              <a:ext uri="{FF2B5EF4-FFF2-40B4-BE49-F238E27FC236}">
                <a16:creationId xmlns:a16="http://schemas.microsoft.com/office/drawing/2014/main" id="{A680E7E3-F399-8B7B-9A24-14C47A09E085}"/>
              </a:ext>
            </a:extLst>
          </p:cNvPr>
          <p:cNvPicPr>
            <a:picLocks noChangeAspect="1"/>
          </p:cNvPicPr>
          <p:nvPr/>
        </p:nvPicPr>
        <p:blipFill>
          <a:blip r:embed="rId2"/>
          <a:stretch>
            <a:fillRect/>
          </a:stretch>
        </p:blipFill>
        <p:spPr>
          <a:xfrm>
            <a:off x="1290918" y="2804713"/>
            <a:ext cx="10038598" cy="3324364"/>
          </a:xfrm>
          <a:prstGeom prst="rect">
            <a:avLst/>
          </a:prstGeom>
        </p:spPr>
      </p:pic>
      <p:pic>
        <p:nvPicPr>
          <p:cNvPr id="7" name="Immagine 6" descr="Immagine che contiene testo, Carattere, schermata, linea&#10;&#10;Il contenuto generato dall'IA potrebbe non essere corretto.">
            <a:extLst>
              <a:ext uri="{FF2B5EF4-FFF2-40B4-BE49-F238E27FC236}">
                <a16:creationId xmlns:a16="http://schemas.microsoft.com/office/drawing/2014/main" id="{41B4C82C-3C44-0CB5-68CC-DF5D356D374B}"/>
              </a:ext>
            </a:extLst>
          </p:cNvPr>
          <p:cNvPicPr>
            <a:picLocks noChangeAspect="1"/>
          </p:cNvPicPr>
          <p:nvPr/>
        </p:nvPicPr>
        <p:blipFill>
          <a:blip r:embed="rId3"/>
          <a:stretch>
            <a:fillRect/>
          </a:stretch>
        </p:blipFill>
        <p:spPr>
          <a:xfrm>
            <a:off x="2577662" y="312330"/>
            <a:ext cx="7036676" cy="1178794"/>
          </a:xfrm>
          <a:prstGeom prst="rect">
            <a:avLst/>
          </a:prstGeom>
        </p:spPr>
      </p:pic>
      <p:pic>
        <p:nvPicPr>
          <p:cNvPr id="9" name="Immagine 8">
            <a:extLst>
              <a:ext uri="{FF2B5EF4-FFF2-40B4-BE49-F238E27FC236}">
                <a16:creationId xmlns:a16="http://schemas.microsoft.com/office/drawing/2014/main" id="{5A20DC46-0322-5F52-459B-E44A5A57089A}"/>
              </a:ext>
            </a:extLst>
          </p:cNvPr>
          <p:cNvPicPr>
            <a:picLocks noChangeAspect="1"/>
          </p:cNvPicPr>
          <p:nvPr/>
        </p:nvPicPr>
        <p:blipFill>
          <a:blip r:embed="rId4"/>
          <a:stretch>
            <a:fillRect/>
          </a:stretch>
        </p:blipFill>
        <p:spPr>
          <a:xfrm>
            <a:off x="7897870" y="1377571"/>
            <a:ext cx="1219200" cy="254000"/>
          </a:xfrm>
          <a:prstGeom prst="rect">
            <a:avLst/>
          </a:prstGeom>
        </p:spPr>
      </p:pic>
    </p:spTree>
    <p:extLst>
      <p:ext uri="{BB962C8B-B14F-4D97-AF65-F5344CB8AC3E}">
        <p14:creationId xmlns:p14="http://schemas.microsoft.com/office/powerpoint/2010/main" val="21754682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3D9B2-6C47-B648-7838-A8FFBE1666DE}"/>
            </a:ext>
          </a:extLst>
        </p:cNvPr>
        <p:cNvGrpSpPr/>
        <p:nvPr/>
      </p:nvGrpSpPr>
      <p:grpSpPr>
        <a:xfrm>
          <a:off x="0" y="0"/>
          <a:ext cx="0" cy="0"/>
          <a:chOff x="0" y="0"/>
          <a:chExt cx="0" cy="0"/>
        </a:xfrm>
      </p:grpSpPr>
      <p:grpSp>
        <p:nvGrpSpPr>
          <p:cNvPr id="7" name="Gruppo 6">
            <a:extLst>
              <a:ext uri="{FF2B5EF4-FFF2-40B4-BE49-F238E27FC236}">
                <a16:creationId xmlns:a16="http://schemas.microsoft.com/office/drawing/2014/main" id="{B2A7428E-2336-5686-AF79-C15EEDF2ADF2}"/>
              </a:ext>
            </a:extLst>
          </p:cNvPr>
          <p:cNvGrpSpPr/>
          <p:nvPr/>
        </p:nvGrpSpPr>
        <p:grpSpPr>
          <a:xfrm>
            <a:off x="3037989" y="609852"/>
            <a:ext cx="8840289" cy="5638295"/>
            <a:chOff x="1766750" y="1244236"/>
            <a:chExt cx="8840289" cy="5638295"/>
          </a:xfrm>
        </p:grpSpPr>
        <p:pic>
          <p:nvPicPr>
            <p:cNvPr id="3" name="Immagine 2" descr="Immagine che contiene testo, schermata, numero, documento&#10;&#10;Il contenuto generato dall'IA potrebbe non essere corretto.">
              <a:extLst>
                <a:ext uri="{FF2B5EF4-FFF2-40B4-BE49-F238E27FC236}">
                  <a16:creationId xmlns:a16="http://schemas.microsoft.com/office/drawing/2014/main" id="{762C81BD-9B23-8C14-FFC5-3CB2C94453C4}"/>
                </a:ext>
              </a:extLst>
            </p:cNvPr>
            <p:cNvPicPr>
              <a:picLocks noChangeAspect="1"/>
            </p:cNvPicPr>
            <p:nvPr/>
          </p:nvPicPr>
          <p:blipFill>
            <a:blip r:embed="rId2"/>
            <a:stretch>
              <a:fillRect/>
            </a:stretch>
          </p:blipFill>
          <p:spPr>
            <a:xfrm>
              <a:off x="1766750" y="1244236"/>
              <a:ext cx="8840289" cy="5638295"/>
            </a:xfrm>
            <a:prstGeom prst="rect">
              <a:avLst/>
            </a:prstGeom>
          </p:spPr>
        </p:pic>
        <p:sp>
          <p:nvSpPr>
            <p:cNvPr id="5" name="Rettangolo 4">
              <a:extLst>
                <a:ext uri="{FF2B5EF4-FFF2-40B4-BE49-F238E27FC236}">
                  <a16:creationId xmlns:a16="http://schemas.microsoft.com/office/drawing/2014/main" id="{DD92CE34-1F33-C338-CB9B-B907AE8E101C}"/>
                </a:ext>
              </a:extLst>
            </p:cNvPr>
            <p:cNvSpPr/>
            <p:nvPr/>
          </p:nvSpPr>
          <p:spPr>
            <a:xfrm>
              <a:off x="1766750" y="3941847"/>
              <a:ext cx="8444050" cy="36599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ttangolo 5">
              <a:extLst>
                <a:ext uri="{FF2B5EF4-FFF2-40B4-BE49-F238E27FC236}">
                  <a16:creationId xmlns:a16="http://schemas.microsoft.com/office/drawing/2014/main" id="{549D1029-7B50-29DF-E733-557DDC9D353F}"/>
                </a:ext>
              </a:extLst>
            </p:cNvPr>
            <p:cNvSpPr/>
            <p:nvPr/>
          </p:nvSpPr>
          <p:spPr>
            <a:xfrm>
              <a:off x="1766750" y="5689600"/>
              <a:ext cx="8444050" cy="106679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2" name="Immagine 1">
            <a:extLst>
              <a:ext uri="{FF2B5EF4-FFF2-40B4-BE49-F238E27FC236}">
                <a16:creationId xmlns:a16="http://schemas.microsoft.com/office/drawing/2014/main" id="{48DF4D79-0A14-4C8B-CBDA-2058B387AC03}"/>
              </a:ext>
            </a:extLst>
          </p:cNvPr>
          <p:cNvPicPr>
            <a:picLocks noChangeAspect="1"/>
          </p:cNvPicPr>
          <p:nvPr/>
        </p:nvPicPr>
        <p:blipFill>
          <a:blip r:embed="rId3"/>
          <a:stretch>
            <a:fillRect/>
          </a:stretch>
        </p:blipFill>
        <p:spPr>
          <a:xfrm rot="16200000">
            <a:off x="-1763214" y="2788023"/>
            <a:ext cx="5325254" cy="1734671"/>
          </a:xfrm>
          <a:prstGeom prst="rect">
            <a:avLst/>
          </a:prstGeom>
        </p:spPr>
      </p:pic>
      <p:pic>
        <p:nvPicPr>
          <p:cNvPr id="4" name="Immagine 3">
            <a:extLst>
              <a:ext uri="{FF2B5EF4-FFF2-40B4-BE49-F238E27FC236}">
                <a16:creationId xmlns:a16="http://schemas.microsoft.com/office/drawing/2014/main" id="{32F55564-A39C-8AF2-752B-F8C7D0413042}"/>
              </a:ext>
            </a:extLst>
          </p:cNvPr>
          <p:cNvPicPr>
            <a:picLocks noChangeAspect="1"/>
          </p:cNvPicPr>
          <p:nvPr/>
        </p:nvPicPr>
        <p:blipFill>
          <a:blip r:embed="rId4"/>
          <a:stretch>
            <a:fillRect/>
          </a:stretch>
        </p:blipFill>
        <p:spPr>
          <a:xfrm rot="16200000">
            <a:off x="948027" y="1788922"/>
            <a:ext cx="1637443" cy="392538"/>
          </a:xfrm>
          <a:prstGeom prst="rect">
            <a:avLst/>
          </a:prstGeom>
        </p:spPr>
      </p:pic>
    </p:spTree>
    <p:extLst>
      <p:ext uri="{BB962C8B-B14F-4D97-AF65-F5344CB8AC3E}">
        <p14:creationId xmlns:p14="http://schemas.microsoft.com/office/powerpoint/2010/main" val="352790076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1">
            <a:extLst>
              <a:ext uri="{FF2B5EF4-FFF2-40B4-BE49-F238E27FC236}">
                <a16:creationId xmlns:a16="http://schemas.microsoft.com/office/drawing/2014/main" id="{0B31DE38-E342-652E-82DB-B953A2EE041E}"/>
              </a:ext>
            </a:extLst>
          </p:cNvPr>
          <p:cNvSpPr txBox="1">
            <a:spLocks/>
          </p:cNvSpPr>
          <p:nvPr/>
        </p:nvSpPr>
        <p:spPr>
          <a:xfrm>
            <a:off x="0" y="226043"/>
            <a:ext cx="12192000" cy="7452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Black" panose="020B0A04020102020204" pitchFamily="34" charset="0"/>
                <a:ea typeface="+mj-ea"/>
                <a:cs typeface="+mj-cs"/>
              </a:rPr>
              <a:t>For How Long Should Obesity Be Treated?</a:t>
            </a:r>
            <a:endParaRPr kumimoji="0" lang="it-IT" sz="3600" b="0" i="0" u="none" strike="noStrike" kern="1200" cap="none" spc="0" normalizeH="0" baseline="0" noProof="0" dirty="0">
              <a:ln>
                <a:noFill/>
              </a:ln>
              <a:solidFill>
                <a:prstClr val="white"/>
              </a:solidFill>
              <a:effectLst/>
              <a:uLnTx/>
              <a:uFillTx/>
              <a:latin typeface="Arial Black" panose="020B0A04020102020204" pitchFamily="34" charset="0"/>
              <a:ea typeface="+mj-ea"/>
              <a:cs typeface="+mj-cs"/>
            </a:endParaRPr>
          </a:p>
        </p:txBody>
      </p:sp>
      <p:sp>
        <p:nvSpPr>
          <p:cNvPr id="5" name="Title 2">
            <a:extLst>
              <a:ext uri="{FF2B5EF4-FFF2-40B4-BE49-F238E27FC236}">
                <a16:creationId xmlns:a16="http://schemas.microsoft.com/office/drawing/2014/main" id="{521C1661-2612-0624-C6D0-E0CBFE571A91}"/>
              </a:ext>
            </a:extLst>
          </p:cNvPr>
          <p:cNvSpPr txBox="1">
            <a:spLocks/>
          </p:cNvSpPr>
          <p:nvPr/>
        </p:nvSpPr>
        <p:spPr>
          <a:xfrm>
            <a:off x="719668" y="132515"/>
            <a:ext cx="10752667" cy="828675"/>
          </a:xfrm>
          <a:prstGeom prst="rect">
            <a:avLst/>
          </a:prstGeom>
        </p:spPr>
        <p:txBody>
          <a:bodyPr vert="horz" lIns="0" tIns="0" rIns="0" bIns="0" rtlCol="0" anchor="ctr"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600" b="0" i="0" u="none" strike="noStrike" kern="1200" cap="none" spc="0" normalizeH="0" baseline="0" noProof="0" dirty="0">
              <a:ln>
                <a:noFill/>
              </a:ln>
              <a:solidFill>
                <a:srgbClr val="002060"/>
              </a:solidFill>
              <a:effectLst/>
              <a:uLnTx/>
              <a:uFillTx/>
              <a:latin typeface="Arial" panose="020B0604020202020204" pitchFamily="34" charset="0"/>
              <a:ea typeface="+mj-ea"/>
              <a:cs typeface="+mj-cs"/>
            </a:endParaRPr>
          </a:p>
        </p:txBody>
      </p:sp>
      <p:sp>
        <p:nvSpPr>
          <p:cNvPr id="6" name="TextBox 18">
            <a:extLst>
              <a:ext uri="{FF2B5EF4-FFF2-40B4-BE49-F238E27FC236}">
                <a16:creationId xmlns:a16="http://schemas.microsoft.com/office/drawing/2014/main" id="{887E5A88-74C8-3CA9-0BC2-A33930641D33}"/>
              </a:ext>
            </a:extLst>
          </p:cNvPr>
          <p:cNvSpPr txBox="1"/>
          <p:nvPr/>
        </p:nvSpPr>
        <p:spPr>
          <a:xfrm>
            <a:off x="325369" y="1202112"/>
            <a:ext cx="4656148" cy="430885"/>
          </a:xfrm>
          <a:prstGeom prst="rect">
            <a:avLst/>
          </a:prstGeom>
          <a:solidFill>
            <a:srgbClr val="032757"/>
          </a:solidFill>
          <a:ln w="28575">
            <a:solidFill>
              <a:srgbClr val="262673"/>
            </a:solidFill>
          </a:ln>
        </p:spPr>
        <p:txBody>
          <a:bodyPr wrap="square" lIns="91438" tIns="45719" rIns="91438" bIns="45719" rtlCol="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200" b="1" i="0" u="none" strike="noStrike" kern="0" cap="none" spc="0" normalizeH="0" baseline="0" noProof="0" dirty="0">
                <a:ln>
                  <a:noFill/>
                </a:ln>
                <a:solidFill>
                  <a:srgbClr val="FFFFFF"/>
                </a:solidFill>
                <a:effectLst/>
                <a:uLnTx/>
                <a:uFillTx/>
                <a:latin typeface="Arial"/>
                <a:ea typeface="Verdana" panose="020B0604030504040204" pitchFamily="34" charset="0"/>
                <a:cs typeface="Arial" panose="020B0604020202020204" pitchFamily="34" charset="0"/>
              </a:rPr>
              <a:t>Calorie restriction</a:t>
            </a:r>
          </a:p>
        </p:txBody>
      </p:sp>
      <p:pic>
        <p:nvPicPr>
          <p:cNvPr id="7" name="Picture 2" descr="FIGURE 4">
            <a:extLst>
              <a:ext uri="{FF2B5EF4-FFF2-40B4-BE49-F238E27FC236}">
                <a16:creationId xmlns:a16="http://schemas.microsoft.com/office/drawing/2014/main" id="{0191CAB6-4E95-D76B-4C8F-CB32AC1C3FB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767" r="24544" b="67969"/>
          <a:stretch/>
        </p:blipFill>
        <p:spPr bwMode="auto">
          <a:xfrm>
            <a:off x="107950" y="1666928"/>
            <a:ext cx="4873567" cy="1851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18">
            <a:extLst>
              <a:ext uri="{FF2B5EF4-FFF2-40B4-BE49-F238E27FC236}">
                <a16:creationId xmlns:a16="http://schemas.microsoft.com/office/drawing/2014/main" id="{195F0AAB-803F-74DC-E867-80ADB6605537}"/>
              </a:ext>
            </a:extLst>
          </p:cNvPr>
          <p:cNvSpPr txBox="1"/>
          <p:nvPr/>
        </p:nvSpPr>
        <p:spPr>
          <a:xfrm>
            <a:off x="7058083" y="1202111"/>
            <a:ext cx="4656148" cy="430885"/>
          </a:xfrm>
          <a:prstGeom prst="rect">
            <a:avLst/>
          </a:prstGeom>
          <a:solidFill>
            <a:srgbClr val="032757"/>
          </a:solidFill>
          <a:ln w="28575">
            <a:solidFill>
              <a:srgbClr val="262673"/>
            </a:solidFill>
          </a:ln>
        </p:spPr>
        <p:txBody>
          <a:bodyPr wrap="square" lIns="91438" tIns="45719" rIns="91438" bIns="45719" rtlCol="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200" b="1" i="0" u="none" strike="noStrike" kern="0" cap="none" spc="0" normalizeH="0" baseline="0" noProof="0" dirty="0">
                <a:ln>
                  <a:noFill/>
                </a:ln>
                <a:solidFill>
                  <a:srgbClr val="FFFFFF"/>
                </a:solidFill>
                <a:effectLst/>
                <a:uLnTx/>
                <a:uFillTx/>
                <a:latin typeface="Arial"/>
                <a:ea typeface="Verdana" panose="020B0604030504040204" pitchFamily="34" charset="0"/>
                <a:cs typeface="Arial" panose="020B0604020202020204" pitchFamily="34" charset="0"/>
              </a:rPr>
              <a:t>Obesity Management Medication</a:t>
            </a:r>
          </a:p>
        </p:txBody>
      </p:sp>
      <p:pic>
        <p:nvPicPr>
          <p:cNvPr id="9" name="Picture 2" descr="FIGURE 4">
            <a:extLst>
              <a:ext uri="{FF2B5EF4-FFF2-40B4-BE49-F238E27FC236}">
                <a16:creationId xmlns:a16="http://schemas.microsoft.com/office/drawing/2014/main" id="{E095199E-F73B-6EE8-5129-DC12EF911E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7138" r="24544" b="34598"/>
          <a:stretch/>
        </p:blipFill>
        <p:spPr bwMode="auto">
          <a:xfrm>
            <a:off x="6840664" y="1666927"/>
            <a:ext cx="4873567" cy="185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 name="Tabella 9">
            <a:extLst>
              <a:ext uri="{FF2B5EF4-FFF2-40B4-BE49-F238E27FC236}">
                <a16:creationId xmlns:a16="http://schemas.microsoft.com/office/drawing/2014/main" id="{FA231F41-24F1-BB9F-781C-6F0819D57B63}"/>
              </a:ext>
            </a:extLst>
          </p:cNvPr>
          <p:cNvGraphicFramePr>
            <a:graphicFrameLocks noGrp="1"/>
          </p:cNvGraphicFramePr>
          <p:nvPr/>
        </p:nvGraphicFramePr>
        <p:xfrm>
          <a:off x="325368" y="3799383"/>
          <a:ext cx="4656150" cy="2068009"/>
        </p:xfrm>
        <a:graphic>
          <a:graphicData uri="http://schemas.openxmlformats.org/drawingml/2006/table">
            <a:tbl>
              <a:tblPr firstRow="1" bandRow="1">
                <a:tableStyleId>{5C22544A-7EE6-4342-B048-85BDC9FD1C3A}</a:tableStyleId>
              </a:tblPr>
              <a:tblGrid>
                <a:gridCol w="2328075">
                  <a:extLst>
                    <a:ext uri="{9D8B030D-6E8A-4147-A177-3AD203B41FA5}">
                      <a16:colId xmlns:a16="http://schemas.microsoft.com/office/drawing/2014/main" val="45583194"/>
                    </a:ext>
                  </a:extLst>
                </a:gridCol>
                <a:gridCol w="2328075">
                  <a:extLst>
                    <a:ext uri="{9D8B030D-6E8A-4147-A177-3AD203B41FA5}">
                      <a16:colId xmlns:a16="http://schemas.microsoft.com/office/drawing/2014/main" val="2168244819"/>
                    </a:ext>
                  </a:extLst>
                </a:gridCol>
              </a:tblGrid>
              <a:tr h="2068009">
                <a:tc>
                  <a:txBody>
                    <a:bodyPr/>
                    <a:lstStyle/>
                    <a:p>
                      <a:r>
                        <a:rPr lang="it-IT" dirty="0">
                          <a:latin typeface="Amasis MT Pro Black" panose="02040A04050005020304" pitchFamily="18" charset="0"/>
                          <a:ea typeface="ADLaM Display" panose="02010000000000000000" pitchFamily="2" charset="0"/>
                          <a:cs typeface="ADLaM Display" panose="02010000000000000000" pitchFamily="2" charset="0"/>
                        </a:rPr>
                        <a:t>↑</a:t>
                      </a:r>
                      <a:r>
                        <a:rPr lang="it-IT" dirty="0"/>
                        <a:t> </a:t>
                      </a:r>
                      <a:r>
                        <a:rPr lang="it-IT" dirty="0" err="1"/>
                        <a:t>Ghrelin</a:t>
                      </a:r>
                      <a:endParaRPr lang="it-IT" dirty="0"/>
                    </a:p>
                    <a:p>
                      <a:r>
                        <a:rPr lang="it-IT" dirty="0"/>
                        <a:t>↓ GLP-1</a:t>
                      </a:r>
                    </a:p>
                    <a:p>
                      <a:r>
                        <a:rPr lang="it-IT" dirty="0"/>
                        <a:t>↓ PYY</a:t>
                      </a:r>
                    </a:p>
                    <a:p>
                      <a:r>
                        <a:rPr lang="it-IT" dirty="0"/>
                        <a:t>↓ CCK</a:t>
                      </a:r>
                    </a:p>
                    <a:p>
                      <a:r>
                        <a:rPr lang="it-IT" dirty="0"/>
                        <a:t>↓ </a:t>
                      </a:r>
                      <a:r>
                        <a:rPr lang="it-IT" dirty="0" err="1"/>
                        <a:t>Amylin</a:t>
                      </a:r>
                      <a:endParaRPr lang="it-IT" dirty="0"/>
                    </a:p>
                  </a:txBody>
                  <a:tcPr>
                    <a:solidFill>
                      <a:srgbClr val="032757"/>
                    </a:solidFill>
                  </a:tcPr>
                </a:tc>
                <a:tc>
                  <a:txBody>
                    <a:bodyPr/>
                    <a:lstStyle/>
                    <a:p>
                      <a:r>
                        <a:rPr lang="it-IT" dirty="0"/>
                        <a:t>↓ SNS activity</a:t>
                      </a:r>
                    </a:p>
                    <a:p>
                      <a:r>
                        <a:rPr lang="it-IT" dirty="0"/>
                        <a:t>↓ Lean mass</a:t>
                      </a:r>
                    </a:p>
                    <a:p>
                      <a:r>
                        <a:rPr lang="it-IT" dirty="0"/>
                        <a:t>↓ Proton leak</a:t>
                      </a:r>
                    </a:p>
                    <a:p>
                      <a:r>
                        <a:rPr lang="it-IT" dirty="0"/>
                        <a:t>↓ </a:t>
                      </a:r>
                      <a:r>
                        <a:rPr lang="it-IT" dirty="0" err="1"/>
                        <a:t>Leptin</a:t>
                      </a:r>
                      <a:endParaRPr lang="it-IT" dirty="0"/>
                    </a:p>
                    <a:p>
                      <a:r>
                        <a:rPr lang="it-IT" dirty="0"/>
                        <a:t>↓ TH</a:t>
                      </a:r>
                    </a:p>
                    <a:p>
                      <a:r>
                        <a:rPr lang="it-IT" dirty="0"/>
                        <a:t>↓ BMR</a:t>
                      </a:r>
                    </a:p>
                    <a:p>
                      <a:r>
                        <a:rPr lang="it-IT" dirty="0"/>
                        <a:t>↓ TEF</a:t>
                      </a:r>
                    </a:p>
                  </a:txBody>
                  <a:tcPr>
                    <a:solidFill>
                      <a:srgbClr val="032757"/>
                    </a:solidFill>
                  </a:tcPr>
                </a:tc>
                <a:extLst>
                  <a:ext uri="{0D108BD9-81ED-4DB2-BD59-A6C34878D82A}">
                    <a16:rowId xmlns:a16="http://schemas.microsoft.com/office/drawing/2014/main" val="2622281093"/>
                  </a:ext>
                </a:extLst>
              </a:tr>
            </a:tbl>
          </a:graphicData>
        </a:graphic>
      </p:graphicFrame>
      <p:pic>
        <p:nvPicPr>
          <p:cNvPr id="11" name="Immagine 10" descr="Immagine che contiene testo, schermata, Carattere, design&#10;&#10;Descrizione generata automaticamente">
            <a:extLst>
              <a:ext uri="{FF2B5EF4-FFF2-40B4-BE49-F238E27FC236}">
                <a16:creationId xmlns:a16="http://schemas.microsoft.com/office/drawing/2014/main" id="{7933B518-04B6-D061-E76E-36632DB410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5251" y="3688845"/>
            <a:ext cx="3893798" cy="2489351"/>
          </a:xfrm>
          <a:prstGeom prst="rect">
            <a:avLst/>
          </a:prstGeom>
        </p:spPr>
      </p:pic>
      <p:sp>
        <p:nvSpPr>
          <p:cNvPr id="12" name="Text Placeholder 5">
            <a:extLst>
              <a:ext uri="{FF2B5EF4-FFF2-40B4-BE49-F238E27FC236}">
                <a16:creationId xmlns:a16="http://schemas.microsoft.com/office/drawing/2014/main" id="{6E9DB931-28A3-4D49-8E93-CA2CC18A2B6A}"/>
              </a:ext>
            </a:extLst>
          </p:cNvPr>
          <p:cNvSpPr txBox="1">
            <a:spLocks/>
          </p:cNvSpPr>
          <p:nvPr/>
        </p:nvSpPr>
        <p:spPr>
          <a:xfrm>
            <a:off x="0" y="6112771"/>
            <a:ext cx="5996893" cy="74522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200" b="0" i="1" u="none" strike="noStrike" kern="1200" cap="none" spc="0" normalizeH="0" baseline="0" noProof="0" dirty="0">
                <a:ln>
                  <a:noFill/>
                </a:ln>
                <a:solidFill>
                  <a:srgbClr val="000000"/>
                </a:solidFill>
                <a:effectLst/>
                <a:uLnTx/>
                <a:uFillTx/>
                <a:latin typeface="Arial"/>
                <a:ea typeface="+mn-ea"/>
                <a:cs typeface="+mn-cs"/>
              </a:rPr>
              <a:t>BMR, </a:t>
            </a:r>
            <a:r>
              <a:rPr kumimoji="0" lang="it-IT" sz="1200" b="0" i="1" u="none" strike="noStrike" kern="1200" cap="none" spc="0" normalizeH="0" baseline="0" noProof="0" dirty="0" err="1">
                <a:ln>
                  <a:noFill/>
                </a:ln>
                <a:solidFill>
                  <a:srgbClr val="000000"/>
                </a:solidFill>
                <a:effectLst/>
                <a:uLnTx/>
                <a:uFillTx/>
                <a:latin typeface="Arial"/>
                <a:ea typeface="+mn-ea"/>
                <a:cs typeface="+mn-cs"/>
              </a:rPr>
              <a:t>basal</a:t>
            </a:r>
            <a:r>
              <a:rPr kumimoji="0" lang="it-IT" sz="1200" b="0" i="1" u="none" strike="noStrike" kern="1200" cap="none" spc="0" normalizeH="0" baseline="0" noProof="0" dirty="0">
                <a:ln>
                  <a:noFill/>
                </a:ln>
                <a:solidFill>
                  <a:srgbClr val="000000"/>
                </a:solidFill>
                <a:effectLst/>
                <a:uLnTx/>
                <a:uFillTx/>
                <a:latin typeface="Arial"/>
                <a:ea typeface="+mn-ea"/>
                <a:cs typeface="+mn-cs"/>
              </a:rPr>
              <a:t> </a:t>
            </a:r>
            <a:r>
              <a:rPr kumimoji="0" lang="it-IT" sz="1200" b="0" i="1" u="none" strike="noStrike" kern="1200" cap="none" spc="0" normalizeH="0" baseline="0" noProof="0" dirty="0" err="1">
                <a:ln>
                  <a:noFill/>
                </a:ln>
                <a:solidFill>
                  <a:srgbClr val="000000"/>
                </a:solidFill>
                <a:effectLst/>
                <a:uLnTx/>
                <a:uFillTx/>
                <a:latin typeface="Arial"/>
                <a:ea typeface="+mn-ea"/>
                <a:cs typeface="+mn-cs"/>
              </a:rPr>
              <a:t>metabolic</a:t>
            </a:r>
            <a:r>
              <a:rPr kumimoji="0" lang="it-IT" sz="1200" b="0" i="1" u="none" strike="noStrike" kern="1200" cap="none" spc="0" normalizeH="0" baseline="0" noProof="0" dirty="0">
                <a:ln>
                  <a:noFill/>
                </a:ln>
                <a:solidFill>
                  <a:srgbClr val="000000"/>
                </a:solidFill>
                <a:effectLst/>
                <a:uLnTx/>
                <a:uFillTx/>
                <a:latin typeface="Arial"/>
                <a:ea typeface="+mn-ea"/>
                <a:cs typeface="+mn-cs"/>
              </a:rPr>
              <a:t> rate; CCK, </a:t>
            </a:r>
            <a:r>
              <a:rPr kumimoji="0" lang="it-IT" sz="1200" b="0" i="1" u="none" strike="noStrike" kern="1200" cap="none" spc="0" normalizeH="0" baseline="0" noProof="0" dirty="0" err="1">
                <a:ln>
                  <a:noFill/>
                </a:ln>
                <a:solidFill>
                  <a:srgbClr val="000000"/>
                </a:solidFill>
                <a:effectLst/>
                <a:uLnTx/>
                <a:uFillTx/>
                <a:latin typeface="Arial"/>
                <a:ea typeface="+mn-ea"/>
                <a:cs typeface="+mn-cs"/>
              </a:rPr>
              <a:t>cholecystokinin</a:t>
            </a:r>
            <a:r>
              <a:rPr kumimoji="0" lang="it-IT" sz="1200" b="0" i="1" u="none" strike="noStrike" kern="1200" cap="none" spc="0" normalizeH="0" baseline="0" noProof="0" dirty="0">
                <a:ln>
                  <a:noFill/>
                </a:ln>
                <a:solidFill>
                  <a:srgbClr val="000000"/>
                </a:solidFill>
                <a:effectLst/>
                <a:uLnTx/>
                <a:uFillTx/>
                <a:latin typeface="Arial"/>
                <a:ea typeface="+mn-ea"/>
                <a:cs typeface="+mn-cs"/>
              </a:rPr>
              <a:t>; EE, energy </a:t>
            </a:r>
            <a:r>
              <a:rPr kumimoji="0" lang="it-IT" sz="1200" b="0" i="1" u="none" strike="noStrike" kern="1200" cap="none" spc="0" normalizeH="0" baseline="0" noProof="0" dirty="0" err="1">
                <a:ln>
                  <a:noFill/>
                </a:ln>
                <a:solidFill>
                  <a:srgbClr val="000000"/>
                </a:solidFill>
                <a:effectLst/>
                <a:uLnTx/>
                <a:uFillTx/>
                <a:latin typeface="Arial"/>
                <a:ea typeface="+mn-ea"/>
                <a:cs typeface="+mn-cs"/>
              </a:rPr>
              <a:t>expenditure</a:t>
            </a:r>
            <a:r>
              <a:rPr kumimoji="0" lang="it-IT" sz="1200" b="0" i="1" u="none" strike="noStrike" kern="1200" cap="none" spc="0" normalizeH="0" baseline="0" noProof="0" dirty="0">
                <a:ln>
                  <a:noFill/>
                </a:ln>
                <a:solidFill>
                  <a:srgbClr val="000000"/>
                </a:solidFill>
                <a:effectLst/>
                <a:uLnTx/>
                <a:uFillTx/>
                <a:latin typeface="Arial"/>
                <a:ea typeface="+mn-ea"/>
                <a:cs typeface="+mn-cs"/>
              </a:rPr>
              <a:t>; EI, energy </a:t>
            </a:r>
            <a:r>
              <a:rPr kumimoji="0" lang="it-IT" sz="1200" b="0" i="1" u="none" strike="noStrike" kern="1200" cap="none" spc="0" normalizeH="0" baseline="0" noProof="0" dirty="0" err="1">
                <a:ln>
                  <a:noFill/>
                </a:ln>
                <a:solidFill>
                  <a:srgbClr val="000000"/>
                </a:solidFill>
                <a:effectLst/>
                <a:uLnTx/>
                <a:uFillTx/>
                <a:latin typeface="Arial"/>
                <a:ea typeface="+mn-ea"/>
                <a:cs typeface="+mn-cs"/>
              </a:rPr>
              <a:t>intake</a:t>
            </a:r>
            <a:r>
              <a:rPr kumimoji="0" lang="it-IT" sz="1200" b="0" i="1" u="none" strike="noStrike" kern="1200" cap="none" spc="0" normalizeH="0" baseline="0" noProof="0" dirty="0">
                <a:ln>
                  <a:noFill/>
                </a:ln>
                <a:solidFill>
                  <a:srgbClr val="000000"/>
                </a:solidFill>
                <a:effectLst/>
                <a:uLnTx/>
                <a:uFillTx/>
                <a:latin typeface="Arial"/>
                <a:ea typeface="+mn-ea"/>
                <a:cs typeface="+mn-cs"/>
              </a:rPr>
              <a:t>; GLP‐1, </a:t>
            </a:r>
            <a:r>
              <a:rPr kumimoji="0" lang="it-IT" sz="1200" b="0" i="1" u="none" strike="noStrike" kern="1200" cap="none" spc="0" normalizeH="0" baseline="0" noProof="0" dirty="0" err="1">
                <a:ln>
                  <a:noFill/>
                </a:ln>
                <a:solidFill>
                  <a:srgbClr val="000000"/>
                </a:solidFill>
                <a:effectLst/>
                <a:uLnTx/>
                <a:uFillTx/>
                <a:latin typeface="Arial"/>
                <a:ea typeface="+mn-ea"/>
                <a:cs typeface="+mn-cs"/>
              </a:rPr>
              <a:t>glucagon</a:t>
            </a:r>
            <a:r>
              <a:rPr kumimoji="0" lang="it-IT" sz="1200" b="0" i="1" u="none" strike="noStrike" kern="1200" cap="none" spc="0" normalizeH="0" baseline="0" noProof="0" dirty="0">
                <a:ln>
                  <a:noFill/>
                </a:ln>
                <a:solidFill>
                  <a:srgbClr val="000000"/>
                </a:solidFill>
                <a:effectLst/>
                <a:uLnTx/>
                <a:uFillTx/>
                <a:latin typeface="Arial"/>
                <a:ea typeface="+mn-ea"/>
                <a:cs typeface="+mn-cs"/>
              </a:rPr>
              <a:t>‐like peptide‐1; PYY, peptide YY; SNS, </a:t>
            </a:r>
            <a:r>
              <a:rPr kumimoji="0" lang="it-IT" sz="1200" b="0" i="1" u="none" strike="noStrike" kern="1200" cap="none" spc="0" normalizeH="0" baseline="0" noProof="0" dirty="0" err="1">
                <a:ln>
                  <a:noFill/>
                </a:ln>
                <a:solidFill>
                  <a:srgbClr val="000000"/>
                </a:solidFill>
                <a:effectLst/>
                <a:uLnTx/>
                <a:uFillTx/>
                <a:latin typeface="Arial"/>
                <a:ea typeface="+mn-ea"/>
                <a:cs typeface="+mn-cs"/>
              </a:rPr>
              <a:t>sympathetic</a:t>
            </a:r>
            <a:r>
              <a:rPr kumimoji="0" lang="it-IT" sz="1200" b="0" i="1" u="none" strike="noStrike" kern="1200" cap="none" spc="0" normalizeH="0" baseline="0" noProof="0" dirty="0">
                <a:ln>
                  <a:noFill/>
                </a:ln>
                <a:solidFill>
                  <a:srgbClr val="000000"/>
                </a:solidFill>
                <a:effectLst/>
                <a:uLnTx/>
                <a:uFillTx/>
                <a:latin typeface="Arial"/>
                <a:ea typeface="+mn-ea"/>
                <a:cs typeface="+mn-cs"/>
              </a:rPr>
              <a:t> </a:t>
            </a:r>
            <a:r>
              <a:rPr kumimoji="0" lang="it-IT" sz="1200" b="0" i="1" u="none" strike="noStrike" kern="1200" cap="none" spc="0" normalizeH="0" baseline="0" noProof="0" dirty="0" err="1">
                <a:ln>
                  <a:noFill/>
                </a:ln>
                <a:solidFill>
                  <a:srgbClr val="000000"/>
                </a:solidFill>
                <a:effectLst/>
                <a:uLnTx/>
                <a:uFillTx/>
                <a:latin typeface="Arial"/>
                <a:ea typeface="+mn-ea"/>
                <a:cs typeface="+mn-cs"/>
              </a:rPr>
              <a:t>nervous</a:t>
            </a:r>
            <a:r>
              <a:rPr kumimoji="0" lang="it-IT" sz="1200" b="0" i="1" u="none" strike="noStrike" kern="1200" cap="none" spc="0" normalizeH="0" baseline="0" noProof="0" dirty="0">
                <a:ln>
                  <a:noFill/>
                </a:ln>
                <a:solidFill>
                  <a:srgbClr val="000000"/>
                </a:solidFill>
                <a:effectLst/>
                <a:uLnTx/>
                <a:uFillTx/>
                <a:latin typeface="Arial"/>
                <a:ea typeface="+mn-ea"/>
                <a:cs typeface="+mn-cs"/>
              </a:rPr>
              <a:t> system; TEF, </a:t>
            </a:r>
            <a:r>
              <a:rPr kumimoji="0" lang="it-IT" sz="1200" b="0" i="1" u="none" strike="noStrike" kern="1200" cap="none" spc="0" normalizeH="0" baseline="0" noProof="0" dirty="0" err="1">
                <a:ln>
                  <a:noFill/>
                </a:ln>
                <a:solidFill>
                  <a:srgbClr val="000000"/>
                </a:solidFill>
                <a:effectLst/>
                <a:uLnTx/>
                <a:uFillTx/>
                <a:latin typeface="Arial"/>
                <a:ea typeface="+mn-ea"/>
                <a:cs typeface="+mn-cs"/>
              </a:rPr>
              <a:t>thermic</a:t>
            </a:r>
            <a:r>
              <a:rPr kumimoji="0" lang="it-IT" sz="1200" b="0" i="1" u="none" strike="noStrike" kern="1200" cap="none" spc="0" normalizeH="0" baseline="0" noProof="0" dirty="0">
                <a:ln>
                  <a:noFill/>
                </a:ln>
                <a:solidFill>
                  <a:srgbClr val="000000"/>
                </a:solidFill>
                <a:effectLst/>
                <a:uLnTx/>
                <a:uFillTx/>
                <a:latin typeface="Arial"/>
                <a:ea typeface="+mn-ea"/>
                <a:cs typeface="+mn-cs"/>
              </a:rPr>
              <a:t> </a:t>
            </a:r>
            <a:r>
              <a:rPr kumimoji="0" lang="it-IT" sz="1200" b="0" i="1" u="none" strike="noStrike" kern="1200" cap="none" spc="0" normalizeH="0" baseline="0" noProof="0" dirty="0" err="1">
                <a:ln>
                  <a:noFill/>
                </a:ln>
                <a:solidFill>
                  <a:srgbClr val="000000"/>
                </a:solidFill>
                <a:effectLst/>
                <a:uLnTx/>
                <a:uFillTx/>
                <a:latin typeface="Arial"/>
                <a:ea typeface="+mn-ea"/>
                <a:cs typeface="+mn-cs"/>
              </a:rPr>
              <a:t>effect</a:t>
            </a:r>
            <a:r>
              <a:rPr kumimoji="0" lang="it-IT" sz="1200" b="0" i="1" u="none" strike="noStrike" kern="1200" cap="none" spc="0" normalizeH="0" baseline="0" noProof="0" dirty="0">
                <a:ln>
                  <a:noFill/>
                </a:ln>
                <a:solidFill>
                  <a:srgbClr val="000000"/>
                </a:solidFill>
                <a:effectLst/>
                <a:uLnTx/>
                <a:uFillTx/>
                <a:latin typeface="Arial"/>
                <a:ea typeface="+mn-ea"/>
                <a:cs typeface="+mn-cs"/>
              </a:rPr>
              <a:t> of food; TH, </a:t>
            </a:r>
            <a:r>
              <a:rPr kumimoji="0" lang="it-IT" sz="1200" b="0" i="1" u="none" strike="noStrike" kern="1200" cap="none" spc="0" normalizeH="0" baseline="0" noProof="0" dirty="0" err="1">
                <a:ln>
                  <a:noFill/>
                </a:ln>
                <a:solidFill>
                  <a:srgbClr val="000000"/>
                </a:solidFill>
                <a:effectLst/>
                <a:uLnTx/>
                <a:uFillTx/>
                <a:latin typeface="Arial"/>
                <a:ea typeface="+mn-ea"/>
                <a:cs typeface="+mn-cs"/>
              </a:rPr>
              <a:t>thyroid</a:t>
            </a:r>
            <a:r>
              <a:rPr kumimoji="0" lang="it-IT" sz="1200" b="0" i="1" u="none" strike="noStrike" kern="1200" cap="none" spc="0" normalizeH="0" baseline="0" noProof="0" dirty="0">
                <a:ln>
                  <a:noFill/>
                </a:ln>
                <a:solidFill>
                  <a:srgbClr val="000000"/>
                </a:solidFill>
                <a:effectLst/>
                <a:uLnTx/>
                <a:uFillTx/>
                <a:latin typeface="Arial"/>
                <a:ea typeface="+mn-ea"/>
                <a:cs typeface="+mn-cs"/>
              </a:rPr>
              <a:t> </a:t>
            </a:r>
            <a:r>
              <a:rPr kumimoji="0" lang="it-IT" sz="1200" b="0" i="1" u="none" strike="noStrike" kern="1200" cap="none" spc="0" normalizeH="0" baseline="0" noProof="0" dirty="0" err="1">
                <a:ln>
                  <a:noFill/>
                </a:ln>
                <a:solidFill>
                  <a:srgbClr val="000000"/>
                </a:solidFill>
                <a:effectLst/>
                <a:uLnTx/>
                <a:uFillTx/>
                <a:latin typeface="Arial"/>
                <a:ea typeface="+mn-ea"/>
                <a:cs typeface="+mn-cs"/>
              </a:rPr>
              <a:t>hormone</a:t>
            </a:r>
            <a:r>
              <a:rPr kumimoji="0" lang="it-IT" sz="1200" b="0" i="1" u="none" strike="noStrike" kern="1200" cap="none" spc="0" normalizeH="0" baseline="0" noProof="0" dirty="0">
                <a:ln>
                  <a:noFill/>
                </a:ln>
                <a:solidFill>
                  <a:srgbClr val="000000"/>
                </a:solidFill>
                <a:effectLst/>
                <a:uLnTx/>
                <a:uFillTx/>
                <a:latin typeface="Arial"/>
                <a:ea typeface="+mn-ea"/>
                <a:cs typeface="+mn-cs"/>
              </a:rPr>
              <a:t>; WL, weight </a:t>
            </a:r>
            <a:r>
              <a:rPr kumimoji="0" lang="it-IT" sz="1200" b="0" i="1" u="none" strike="noStrike" kern="1200" cap="none" spc="0" normalizeH="0" baseline="0" noProof="0" dirty="0" err="1">
                <a:ln>
                  <a:noFill/>
                </a:ln>
                <a:solidFill>
                  <a:srgbClr val="000000"/>
                </a:solidFill>
                <a:effectLst/>
                <a:uLnTx/>
                <a:uFillTx/>
                <a:latin typeface="Arial"/>
                <a:ea typeface="+mn-ea"/>
                <a:cs typeface="+mn-cs"/>
              </a:rPr>
              <a:t>loss</a:t>
            </a:r>
            <a:r>
              <a:rPr kumimoji="0" lang="it-IT" sz="1200" b="0" i="1" u="none" strike="noStrike" kern="1200" cap="none" spc="0" normalizeH="0" baseline="0" noProof="0" dirty="0">
                <a:ln>
                  <a:noFill/>
                </a:ln>
                <a:solidFill>
                  <a:srgbClr val="000000"/>
                </a:solidFill>
                <a:effectLst/>
                <a:uLnTx/>
                <a:uFillTx/>
                <a:latin typeface="Arial"/>
                <a:ea typeface="+mn-ea"/>
                <a:cs typeface="+mn-cs"/>
              </a:rPr>
              <a:t>; WM, weight </a:t>
            </a:r>
            <a:r>
              <a:rPr kumimoji="0" lang="it-IT" sz="1200" b="0" i="1" u="none" strike="noStrike" kern="1200" cap="none" spc="0" normalizeH="0" baseline="0" noProof="0" dirty="0" err="1">
                <a:ln>
                  <a:noFill/>
                </a:ln>
                <a:solidFill>
                  <a:srgbClr val="000000"/>
                </a:solidFill>
                <a:effectLst/>
                <a:uLnTx/>
                <a:uFillTx/>
                <a:latin typeface="Arial"/>
                <a:ea typeface="+mn-ea"/>
                <a:cs typeface="+mn-cs"/>
              </a:rPr>
              <a:t>maintenance</a:t>
            </a:r>
            <a:endParaRPr kumimoji="0" lang="it-IT" sz="1200" b="0" i="1" u="none" strike="noStrike" kern="1200" cap="none" spc="0" normalizeH="0" baseline="0" noProof="0" dirty="0">
              <a:ln>
                <a:noFill/>
              </a:ln>
              <a:solidFill>
                <a:srgbClr val="000000"/>
              </a:solidFill>
              <a:effectLst/>
              <a:uLnTx/>
              <a:uFillTx/>
              <a:latin typeface="Arial"/>
              <a:ea typeface="+mn-ea"/>
              <a:cs typeface="+mn-cs"/>
            </a:endParaRPr>
          </a:p>
        </p:txBody>
      </p:sp>
      <p:sp>
        <p:nvSpPr>
          <p:cNvPr id="13" name="CasellaDiTesto 12">
            <a:extLst>
              <a:ext uri="{FF2B5EF4-FFF2-40B4-BE49-F238E27FC236}">
                <a16:creationId xmlns:a16="http://schemas.microsoft.com/office/drawing/2014/main" id="{8978C5C8-867E-0E48-2FF5-3F96D2E3BEAB}"/>
              </a:ext>
            </a:extLst>
          </p:cNvPr>
          <p:cNvSpPr txBox="1"/>
          <p:nvPr/>
        </p:nvSpPr>
        <p:spPr>
          <a:xfrm>
            <a:off x="5996893" y="6396335"/>
            <a:ext cx="6230208" cy="461665"/>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000000"/>
                </a:solidFill>
                <a:effectLst/>
                <a:uLnTx/>
                <a:uFillTx/>
                <a:latin typeface="Arial"/>
                <a:ea typeface="+mn-ea"/>
                <a:cs typeface="+mn-cs"/>
              </a:rPr>
              <a:t>Adapted from: Østergaard Christoffersen B, et al. Obesity (Silver Spring). 2022;30:841-857; </a:t>
            </a:r>
            <a:r>
              <a:rPr kumimoji="0" lang="it-IT" sz="1200" b="0" i="1" u="none" strike="noStrike" kern="1200" cap="none" spc="0" normalizeH="0" baseline="0" noProof="0" dirty="0">
                <a:ln>
                  <a:noFill/>
                </a:ln>
                <a:solidFill>
                  <a:srgbClr val="000000"/>
                </a:solidFill>
                <a:effectLst/>
                <a:uLnTx/>
                <a:uFillTx/>
                <a:latin typeface="Arial"/>
                <a:ea typeface="+mn-ea"/>
                <a:cs typeface="+mn-cs"/>
              </a:rPr>
              <a:t>Wharton S, et al. CMAJ. 2020;192:E875-E891</a:t>
            </a:r>
            <a:r>
              <a:rPr kumimoji="0" lang="en-GB" sz="1200" b="0" i="1" u="none" strike="noStrike" kern="1200" cap="none" spc="0" normalizeH="0" baseline="0" noProof="0" dirty="0">
                <a:ln>
                  <a:noFill/>
                </a:ln>
                <a:solidFill>
                  <a:srgbClr val="000000"/>
                </a:solidFill>
                <a:effectLst/>
                <a:uLnTx/>
                <a:uFillTx/>
                <a:latin typeface="Arial"/>
                <a:ea typeface="+mn-ea"/>
                <a:cs typeface="+mn-cs"/>
              </a:rPr>
              <a:t>.</a:t>
            </a:r>
            <a:endParaRPr kumimoji="0" lang="fr-FR" sz="1200" b="0" i="1"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189951933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61BED-83C4-E83E-8F6E-B1A57F17CD34}"/>
            </a:ext>
          </a:extLst>
        </p:cNvPr>
        <p:cNvGrpSpPr/>
        <p:nvPr/>
      </p:nvGrpSpPr>
      <p:grpSpPr>
        <a:xfrm>
          <a:off x="0" y="0"/>
          <a:ext cx="0" cy="0"/>
          <a:chOff x="0" y="0"/>
          <a:chExt cx="0" cy="0"/>
        </a:xfrm>
      </p:grpSpPr>
      <p:sp>
        <p:nvSpPr>
          <p:cNvPr id="12" name="CasellaDiTesto 11">
            <a:extLst>
              <a:ext uri="{FF2B5EF4-FFF2-40B4-BE49-F238E27FC236}">
                <a16:creationId xmlns:a16="http://schemas.microsoft.com/office/drawing/2014/main" id="{88265360-1339-BF37-8FBC-90BD7F9B0CE8}"/>
              </a:ext>
            </a:extLst>
          </p:cNvPr>
          <p:cNvSpPr txBox="1"/>
          <p:nvPr/>
        </p:nvSpPr>
        <p:spPr>
          <a:xfrm>
            <a:off x="1062508" y="6588603"/>
            <a:ext cx="11129493" cy="246221"/>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it-IT" sz="1000" b="0" i="1" u="none" strike="noStrike" kern="1200" cap="none" spc="0" normalizeH="0" baseline="0" noProof="0" dirty="0">
                <a:ln>
                  <a:noFill/>
                </a:ln>
                <a:solidFill>
                  <a:srgbClr val="000000"/>
                </a:solidFill>
                <a:effectLst/>
                <a:uLnTx/>
                <a:uFillTx/>
                <a:latin typeface="Aptos" panose="020B0004020202020204" pitchFamily="34" charset="0"/>
                <a:ea typeface="+mn-ea"/>
                <a:cs typeface="Aparajita" panose="020B0502040204020203" pitchFamily="18" charset="0"/>
              </a:rPr>
              <a:t>Cohen RV, et al. Br J </a:t>
            </a:r>
            <a:r>
              <a:rPr kumimoji="0" lang="it-IT" sz="1000" b="0" i="1" u="none" strike="noStrike" kern="1200" cap="none" spc="0" normalizeH="0" baseline="0" noProof="0" dirty="0" err="1">
                <a:ln>
                  <a:noFill/>
                </a:ln>
                <a:solidFill>
                  <a:srgbClr val="000000"/>
                </a:solidFill>
                <a:effectLst/>
                <a:uLnTx/>
                <a:uFillTx/>
                <a:latin typeface="Aptos" panose="020B0004020202020204" pitchFamily="34" charset="0"/>
                <a:ea typeface="+mn-ea"/>
                <a:cs typeface="Aparajita" panose="020B0502040204020203" pitchFamily="18" charset="0"/>
              </a:rPr>
              <a:t>Surg</a:t>
            </a:r>
            <a:r>
              <a:rPr kumimoji="0" lang="it-IT" sz="1000" b="0" i="1" u="none" strike="noStrike" kern="1200" cap="none" spc="0" normalizeH="0" baseline="0" noProof="0" dirty="0">
                <a:ln>
                  <a:noFill/>
                </a:ln>
                <a:solidFill>
                  <a:srgbClr val="000000"/>
                </a:solidFill>
                <a:effectLst/>
                <a:uLnTx/>
                <a:uFillTx/>
                <a:latin typeface="Aptos" panose="020B0004020202020204" pitchFamily="34" charset="0"/>
                <a:ea typeface="+mn-ea"/>
                <a:cs typeface="Aparajita" panose="020B0502040204020203" pitchFamily="18" charset="0"/>
              </a:rPr>
              <a:t>. 2024 </a:t>
            </a:r>
            <a:r>
              <a:rPr kumimoji="0" lang="it-IT" sz="1000" b="0" i="1" u="none" strike="noStrike" kern="1200" cap="none" spc="0" normalizeH="0" baseline="0" noProof="0" dirty="0" err="1">
                <a:ln>
                  <a:noFill/>
                </a:ln>
                <a:solidFill>
                  <a:srgbClr val="000000"/>
                </a:solidFill>
                <a:effectLst/>
                <a:uLnTx/>
                <a:uFillTx/>
                <a:latin typeface="Aptos" panose="020B0004020202020204" pitchFamily="34" charset="0"/>
                <a:ea typeface="+mn-ea"/>
                <a:cs typeface="Aparajita" panose="020B0502040204020203" pitchFamily="18" charset="0"/>
              </a:rPr>
              <a:t>Nov</a:t>
            </a:r>
            <a:r>
              <a:rPr kumimoji="0" lang="it-IT" sz="1000" b="0" i="1" u="none" strike="noStrike" kern="1200" cap="none" spc="0" normalizeH="0" baseline="0" noProof="0" dirty="0">
                <a:ln>
                  <a:noFill/>
                </a:ln>
                <a:solidFill>
                  <a:srgbClr val="000000"/>
                </a:solidFill>
                <a:effectLst/>
                <a:uLnTx/>
                <a:uFillTx/>
                <a:latin typeface="Aptos" panose="020B0004020202020204" pitchFamily="34" charset="0"/>
                <a:ea typeface="+mn-ea"/>
                <a:cs typeface="Aparajita" panose="020B0502040204020203" pitchFamily="18" charset="0"/>
              </a:rPr>
              <a:t> 27;111(12):znae283; Cohen RV, et al. Lancet </a:t>
            </a:r>
            <a:r>
              <a:rPr kumimoji="0" lang="it-IT" sz="1000" b="0" i="1" u="none" strike="noStrike" kern="1200" cap="none" spc="0" normalizeH="0" baseline="0" noProof="0" dirty="0" err="1">
                <a:ln>
                  <a:noFill/>
                </a:ln>
                <a:solidFill>
                  <a:srgbClr val="000000"/>
                </a:solidFill>
                <a:effectLst/>
                <a:uLnTx/>
                <a:uFillTx/>
                <a:latin typeface="Aptos" panose="020B0004020202020204" pitchFamily="34" charset="0"/>
                <a:ea typeface="+mn-ea"/>
                <a:cs typeface="Aparajita" panose="020B0502040204020203" pitchFamily="18" charset="0"/>
              </a:rPr>
              <a:t>Diabetes</a:t>
            </a:r>
            <a:r>
              <a:rPr kumimoji="0" lang="it-IT" sz="1000" b="0" i="1" u="none" strike="noStrike" kern="1200" cap="none" spc="0" normalizeH="0" baseline="0" noProof="0" dirty="0">
                <a:ln>
                  <a:noFill/>
                </a:ln>
                <a:solidFill>
                  <a:srgbClr val="000000"/>
                </a:solidFill>
                <a:effectLst/>
                <a:uLnTx/>
                <a:uFillTx/>
                <a:latin typeface="Aptos" panose="020B0004020202020204" pitchFamily="34" charset="0"/>
                <a:ea typeface="+mn-ea"/>
                <a:cs typeface="Aparajita" panose="020B0502040204020203" pitchFamily="18" charset="0"/>
              </a:rPr>
              <a:t> </a:t>
            </a:r>
            <a:r>
              <a:rPr kumimoji="0" lang="it-IT" sz="1000" b="0" i="1" u="none" strike="noStrike" kern="1200" cap="none" spc="0" normalizeH="0" baseline="0" noProof="0" dirty="0" err="1">
                <a:ln>
                  <a:noFill/>
                </a:ln>
                <a:solidFill>
                  <a:srgbClr val="000000"/>
                </a:solidFill>
                <a:effectLst/>
                <a:uLnTx/>
                <a:uFillTx/>
                <a:latin typeface="Aptos" panose="020B0004020202020204" pitchFamily="34" charset="0"/>
                <a:ea typeface="+mn-ea"/>
                <a:cs typeface="Aparajita" panose="020B0502040204020203" pitchFamily="18" charset="0"/>
              </a:rPr>
              <a:t>Endocrinol</a:t>
            </a:r>
            <a:r>
              <a:rPr kumimoji="0" lang="it-IT" sz="1000" b="0" i="1" u="none" strike="noStrike" kern="1200" cap="none" spc="0" normalizeH="0" baseline="0" noProof="0" dirty="0">
                <a:ln>
                  <a:noFill/>
                </a:ln>
                <a:solidFill>
                  <a:srgbClr val="000000"/>
                </a:solidFill>
                <a:effectLst/>
                <a:uLnTx/>
                <a:uFillTx/>
                <a:latin typeface="Aptos" panose="020B0004020202020204" pitchFamily="34" charset="0"/>
                <a:ea typeface="+mn-ea"/>
                <a:cs typeface="Aparajita" panose="020B0502040204020203" pitchFamily="18" charset="0"/>
              </a:rPr>
              <a:t>. 2025 Sep;13(9):733-736; </a:t>
            </a:r>
            <a:endParaRPr kumimoji="0" lang="it-IT" sz="1000" b="0" i="1" u="none" strike="noStrike" kern="1200" cap="none" spc="0" normalizeH="0" baseline="0" noProof="0" dirty="0">
              <a:ln>
                <a:noFill/>
              </a:ln>
              <a:solidFill>
                <a:srgbClr val="000000"/>
              </a:solidFill>
              <a:effectLst/>
              <a:highlight>
                <a:srgbClr val="FF0000"/>
              </a:highlight>
              <a:uLnTx/>
              <a:uFillTx/>
              <a:latin typeface="Aptos" panose="020B0004020202020204" pitchFamily="34" charset="0"/>
              <a:ea typeface="+mn-ea"/>
              <a:cs typeface="Aparajita" panose="020B0502040204020203" pitchFamily="18" charset="0"/>
            </a:endParaRPr>
          </a:p>
        </p:txBody>
      </p:sp>
      <p:sp>
        <p:nvSpPr>
          <p:cNvPr id="4" name="Text 0">
            <a:extLst>
              <a:ext uri="{FF2B5EF4-FFF2-40B4-BE49-F238E27FC236}">
                <a16:creationId xmlns:a16="http://schemas.microsoft.com/office/drawing/2014/main" id="{4993C066-4B1A-9FAF-FD09-4D1ED53FE3F6}"/>
              </a:ext>
            </a:extLst>
          </p:cNvPr>
          <p:cNvSpPr/>
          <p:nvPr/>
        </p:nvSpPr>
        <p:spPr>
          <a:xfrm>
            <a:off x="3465363" y="552319"/>
            <a:ext cx="5261273" cy="383977"/>
          </a:xfrm>
          <a:prstGeom prst="rect">
            <a:avLst/>
          </a:prstGeom>
          <a:noFill/>
          <a:ln/>
        </p:spPr>
        <p:txBody>
          <a:bodyPr wrap="none" lIns="0" tIns="0" rIns="0" bIns="0" rtlCol="0" anchor="t"/>
          <a:lstStyle/>
          <a:p>
            <a:pPr marL="0" marR="0" lvl="0" indent="0" algn="ctr" defTabSz="914400" rtl="0" eaLnBrk="1" fontAlgn="auto" latinLnBrk="0" hangingPunct="1">
              <a:lnSpc>
                <a:spcPts val="4625"/>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D52B1E"/>
                </a:solidFill>
                <a:effectLst/>
                <a:uLnTx/>
                <a:uFillTx/>
                <a:latin typeface="Arial Black" panose="020B0A04020102020204" pitchFamily="34" charset="0"/>
                <a:ea typeface="+mn-ea"/>
                <a:cs typeface="+mn-cs"/>
              </a:rPr>
              <a:t>Bariatric Surgery AND GLP-1 Receptor Agonists</a:t>
            </a:r>
          </a:p>
        </p:txBody>
      </p:sp>
      <p:pic>
        <p:nvPicPr>
          <p:cNvPr id="9" name="Immagine 8">
            <a:extLst>
              <a:ext uri="{FF2B5EF4-FFF2-40B4-BE49-F238E27FC236}">
                <a16:creationId xmlns:a16="http://schemas.microsoft.com/office/drawing/2014/main" id="{E98629A1-37E0-F540-9FB6-448D65AF972C}"/>
              </a:ext>
            </a:extLst>
          </p:cNvPr>
          <p:cNvPicPr>
            <a:picLocks noChangeAspect="1"/>
          </p:cNvPicPr>
          <p:nvPr/>
        </p:nvPicPr>
        <p:blipFill>
          <a:blip r:embed="rId3"/>
          <a:stretch>
            <a:fillRect/>
          </a:stretch>
        </p:blipFill>
        <p:spPr>
          <a:xfrm>
            <a:off x="339094" y="2618659"/>
            <a:ext cx="6288160" cy="2118344"/>
          </a:xfrm>
          <a:prstGeom prst="rect">
            <a:avLst/>
          </a:prstGeom>
        </p:spPr>
      </p:pic>
      <p:pic>
        <p:nvPicPr>
          <p:cNvPr id="10" name="Immagine 9">
            <a:extLst>
              <a:ext uri="{FF2B5EF4-FFF2-40B4-BE49-F238E27FC236}">
                <a16:creationId xmlns:a16="http://schemas.microsoft.com/office/drawing/2014/main" id="{36B7AEF6-550F-C104-C517-482F53105A03}"/>
              </a:ext>
            </a:extLst>
          </p:cNvPr>
          <p:cNvPicPr>
            <a:picLocks noChangeAspect="1"/>
          </p:cNvPicPr>
          <p:nvPr/>
        </p:nvPicPr>
        <p:blipFill>
          <a:blip r:embed="rId4"/>
          <a:stretch>
            <a:fillRect/>
          </a:stretch>
        </p:blipFill>
        <p:spPr>
          <a:xfrm>
            <a:off x="7184873" y="1863622"/>
            <a:ext cx="4643919" cy="976277"/>
          </a:xfrm>
          <a:prstGeom prst="rect">
            <a:avLst/>
          </a:prstGeom>
        </p:spPr>
      </p:pic>
      <p:pic>
        <p:nvPicPr>
          <p:cNvPr id="11" name="Immagine 10">
            <a:extLst>
              <a:ext uri="{FF2B5EF4-FFF2-40B4-BE49-F238E27FC236}">
                <a16:creationId xmlns:a16="http://schemas.microsoft.com/office/drawing/2014/main" id="{26B0F2AB-EC08-3BD5-40F6-A60F41604DED}"/>
              </a:ext>
            </a:extLst>
          </p:cNvPr>
          <p:cNvPicPr>
            <a:picLocks noChangeAspect="1"/>
          </p:cNvPicPr>
          <p:nvPr/>
        </p:nvPicPr>
        <p:blipFill>
          <a:blip r:embed="rId5"/>
          <a:stretch>
            <a:fillRect/>
          </a:stretch>
        </p:blipFill>
        <p:spPr>
          <a:xfrm>
            <a:off x="7184872" y="3093927"/>
            <a:ext cx="4643919" cy="2642351"/>
          </a:xfrm>
          <a:prstGeom prst="rect">
            <a:avLst/>
          </a:prstGeom>
        </p:spPr>
      </p:pic>
    </p:spTree>
    <p:extLst>
      <p:ext uri="{BB962C8B-B14F-4D97-AF65-F5344CB8AC3E}">
        <p14:creationId xmlns:p14="http://schemas.microsoft.com/office/powerpoint/2010/main" val="5847040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testo, schermata, menu, ricevuta&#10;&#10;Il contenuto generato dall'IA potrebbe non essere corretto.">
            <a:extLst>
              <a:ext uri="{FF2B5EF4-FFF2-40B4-BE49-F238E27FC236}">
                <a16:creationId xmlns:a16="http://schemas.microsoft.com/office/drawing/2014/main" id="{A7CD0336-CCDD-F4C4-D756-AC113B5BAA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80847" y="634424"/>
            <a:ext cx="7230574" cy="5589151"/>
          </a:xfrm>
          <a:prstGeom prst="rect">
            <a:avLst/>
          </a:prstGeom>
        </p:spPr>
      </p:pic>
      <p:grpSp>
        <p:nvGrpSpPr>
          <p:cNvPr id="4" name="Gruppo 3">
            <a:extLst>
              <a:ext uri="{FF2B5EF4-FFF2-40B4-BE49-F238E27FC236}">
                <a16:creationId xmlns:a16="http://schemas.microsoft.com/office/drawing/2014/main" id="{65D03D48-3518-B88E-BA8C-1EAA35EED839}"/>
              </a:ext>
            </a:extLst>
          </p:cNvPr>
          <p:cNvGrpSpPr/>
          <p:nvPr/>
        </p:nvGrpSpPr>
        <p:grpSpPr>
          <a:xfrm>
            <a:off x="114032" y="422551"/>
            <a:ext cx="4800832" cy="1455277"/>
            <a:chOff x="2708036" y="486204"/>
            <a:chExt cx="6184153" cy="1766753"/>
          </a:xfrm>
        </p:grpSpPr>
        <p:pic>
          <p:nvPicPr>
            <p:cNvPr id="5" name="Immagine 4">
              <a:extLst>
                <a:ext uri="{FF2B5EF4-FFF2-40B4-BE49-F238E27FC236}">
                  <a16:creationId xmlns:a16="http://schemas.microsoft.com/office/drawing/2014/main" id="{BFE79E18-5F8E-C278-3351-25E79E1C6F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8036" y="486204"/>
              <a:ext cx="6184153" cy="1410670"/>
            </a:xfrm>
            <a:prstGeom prst="rect">
              <a:avLst/>
            </a:prstGeom>
          </p:spPr>
        </p:pic>
        <p:pic>
          <p:nvPicPr>
            <p:cNvPr id="6" name="Immagine 5">
              <a:extLst>
                <a:ext uri="{FF2B5EF4-FFF2-40B4-BE49-F238E27FC236}">
                  <a16:creationId xmlns:a16="http://schemas.microsoft.com/office/drawing/2014/main" id="{BE39C0A1-D707-50C8-D9E6-D3E6B9CEFF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21598" y="1863636"/>
              <a:ext cx="4581007" cy="389321"/>
            </a:xfrm>
            <a:prstGeom prst="rect">
              <a:avLst/>
            </a:prstGeom>
          </p:spPr>
        </p:pic>
      </p:grpSp>
    </p:spTree>
    <p:extLst>
      <p:ext uri="{BB962C8B-B14F-4D97-AF65-F5344CB8AC3E}">
        <p14:creationId xmlns:p14="http://schemas.microsoft.com/office/powerpoint/2010/main" val="274992970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testo, linea, diagramma, Carattere&#10;&#10;Il contenuto generato dall'IA potrebbe non essere corretto.">
            <a:extLst>
              <a:ext uri="{FF2B5EF4-FFF2-40B4-BE49-F238E27FC236}">
                <a16:creationId xmlns:a16="http://schemas.microsoft.com/office/drawing/2014/main" id="{1338B7B4-FC68-17E1-6196-386921B272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6638" y="1392674"/>
            <a:ext cx="9196754" cy="3426760"/>
          </a:xfrm>
          <a:prstGeom prst="rect">
            <a:avLst/>
          </a:prstGeom>
        </p:spPr>
      </p:pic>
      <p:pic>
        <p:nvPicPr>
          <p:cNvPr id="5" name="Immagine 4" descr="Immagine che contiene testo, Carattere&#10;&#10;Il contenuto generato dall'IA potrebbe non essere corretto.">
            <a:extLst>
              <a:ext uri="{FF2B5EF4-FFF2-40B4-BE49-F238E27FC236}">
                <a16:creationId xmlns:a16="http://schemas.microsoft.com/office/drawing/2014/main" id="{849B7D8C-4E60-BAB2-80DC-49DC754C33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151" y="4958550"/>
            <a:ext cx="6489700" cy="850900"/>
          </a:xfrm>
          <a:prstGeom prst="rect">
            <a:avLst/>
          </a:prstGeom>
        </p:spPr>
      </p:pic>
      <p:sp>
        <p:nvSpPr>
          <p:cNvPr id="4" name="TextBox 3">
            <a:extLst>
              <a:ext uri="{FF2B5EF4-FFF2-40B4-BE49-F238E27FC236}">
                <a16:creationId xmlns:a16="http://schemas.microsoft.com/office/drawing/2014/main" id="{EF179085-8BFC-DF86-067C-0A71F39DEF1A}"/>
              </a:ext>
            </a:extLst>
          </p:cNvPr>
          <p:cNvSpPr txBox="1"/>
          <p:nvPr/>
        </p:nvSpPr>
        <p:spPr>
          <a:xfrm>
            <a:off x="9231481" y="6657945"/>
            <a:ext cx="2853666" cy="20005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Stoll et al. Obesity Research &amp; Clinical Practice 19 (2025) 63–69</a:t>
            </a:r>
          </a:p>
        </p:txBody>
      </p:sp>
    </p:spTree>
    <p:extLst>
      <p:ext uri="{BB962C8B-B14F-4D97-AF65-F5344CB8AC3E}">
        <p14:creationId xmlns:p14="http://schemas.microsoft.com/office/powerpoint/2010/main" val="124205916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descr="Immagine che contiene linea, Diagramma, diagramma, testo&#10;&#10;Il contenuto generato dall'IA potrebbe non essere corretto.">
            <a:extLst>
              <a:ext uri="{FF2B5EF4-FFF2-40B4-BE49-F238E27FC236}">
                <a16:creationId xmlns:a16="http://schemas.microsoft.com/office/drawing/2014/main" id="{9215CFF3-8627-DD2C-79D3-2B8C3D2BD7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585219"/>
            <a:ext cx="11631793" cy="3518122"/>
          </a:xfrm>
          <a:prstGeom prst="rect">
            <a:avLst/>
          </a:prstGeom>
        </p:spPr>
      </p:pic>
      <p:sp>
        <p:nvSpPr>
          <p:cNvPr id="4" name="TextBox 3">
            <a:extLst>
              <a:ext uri="{FF2B5EF4-FFF2-40B4-BE49-F238E27FC236}">
                <a16:creationId xmlns:a16="http://schemas.microsoft.com/office/drawing/2014/main" id="{44362874-6101-233A-CC1B-D7C1C2FECDB2}"/>
              </a:ext>
            </a:extLst>
          </p:cNvPr>
          <p:cNvSpPr txBox="1"/>
          <p:nvPr/>
        </p:nvSpPr>
        <p:spPr>
          <a:xfrm>
            <a:off x="9231481" y="6657945"/>
            <a:ext cx="2853666" cy="20005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Stoll et al. Obesity Research &amp; Clinical Practice 19 (2025) 63–69</a:t>
            </a:r>
          </a:p>
        </p:txBody>
      </p:sp>
    </p:spTree>
    <p:extLst>
      <p:ext uri="{BB962C8B-B14F-4D97-AF65-F5344CB8AC3E}">
        <p14:creationId xmlns:p14="http://schemas.microsoft.com/office/powerpoint/2010/main" val="400067472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testo, schermata, menu, ricevuta&#10;&#10;Il contenuto generato dall'IA potrebbe non essere corretto.">
            <a:extLst>
              <a:ext uri="{FF2B5EF4-FFF2-40B4-BE49-F238E27FC236}">
                <a16:creationId xmlns:a16="http://schemas.microsoft.com/office/drawing/2014/main" id="{BA192A16-1FCC-232E-D339-853960C4C5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8303"/>
            <a:ext cx="9168890" cy="6235547"/>
          </a:xfrm>
          <a:prstGeom prst="rect">
            <a:avLst/>
          </a:prstGeom>
        </p:spPr>
      </p:pic>
      <p:pic>
        <p:nvPicPr>
          <p:cNvPr id="5" name="Immagine 4" descr="Immagine che contiene testo, Carattere, schermata, bianco&#10;&#10;Il contenuto generato dall'IA potrebbe non essere corretto.">
            <a:extLst>
              <a:ext uri="{FF2B5EF4-FFF2-40B4-BE49-F238E27FC236}">
                <a16:creationId xmlns:a16="http://schemas.microsoft.com/office/drawing/2014/main" id="{2B3C7CA4-7513-18B2-C147-44AA8783D0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9262" y="5648050"/>
            <a:ext cx="4182737" cy="1209949"/>
          </a:xfrm>
          <a:prstGeom prst="rect">
            <a:avLst/>
          </a:prstGeom>
        </p:spPr>
      </p:pic>
      <p:sp>
        <p:nvSpPr>
          <p:cNvPr id="6" name="Rettangolo 5">
            <a:extLst>
              <a:ext uri="{FF2B5EF4-FFF2-40B4-BE49-F238E27FC236}">
                <a16:creationId xmlns:a16="http://schemas.microsoft.com/office/drawing/2014/main" id="{3AB15ED7-3EA2-6D16-40B3-9D32C02DBA58}"/>
              </a:ext>
            </a:extLst>
          </p:cNvPr>
          <p:cNvSpPr/>
          <p:nvPr/>
        </p:nvSpPr>
        <p:spPr>
          <a:xfrm>
            <a:off x="77118" y="5332164"/>
            <a:ext cx="8923663" cy="18728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rial"/>
              <a:ea typeface="+mn-ea"/>
              <a:cs typeface="+mn-cs"/>
            </a:endParaRPr>
          </a:p>
        </p:txBody>
      </p:sp>
      <p:pic>
        <p:nvPicPr>
          <p:cNvPr id="7" name="Immagine 6" descr="Immagine che contiene testo, Carattere, bianco, tipografia&#10;&#10;Il contenuto generato dall'IA potrebbe non essere corretto.">
            <a:extLst>
              <a:ext uri="{FF2B5EF4-FFF2-40B4-BE49-F238E27FC236}">
                <a16:creationId xmlns:a16="http://schemas.microsoft.com/office/drawing/2014/main" id="{D49E9335-36E0-D020-E210-34F0AF76CB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9942" y="634489"/>
            <a:ext cx="4392058" cy="582792"/>
          </a:xfrm>
          <a:prstGeom prst="rect">
            <a:avLst/>
          </a:prstGeom>
        </p:spPr>
      </p:pic>
      <p:sp>
        <p:nvSpPr>
          <p:cNvPr id="8" name="Rettangolo 7">
            <a:extLst>
              <a:ext uri="{FF2B5EF4-FFF2-40B4-BE49-F238E27FC236}">
                <a16:creationId xmlns:a16="http://schemas.microsoft.com/office/drawing/2014/main" id="{F1F1BBE3-9F16-A5EE-8C51-75247F681A9A}"/>
              </a:ext>
            </a:extLst>
          </p:cNvPr>
          <p:cNvSpPr/>
          <p:nvPr/>
        </p:nvSpPr>
        <p:spPr>
          <a:xfrm>
            <a:off x="77118" y="1729648"/>
            <a:ext cx="9011798" cy="61694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rial"/>
              <a:ea typeface="+mn-ea"/>
              <a:cs typeface="+mn-cs"/>
            </a:endParaRPr>
          </a:p>
        </p:txBody>
      </p:sp>
      <p:sp>
        <p:nvSpPr>
          <p:cNvPr id="9" name="Rettangolo 8">
            <a:extLst>
              <a:ext uri="{FF2B5EF4-FFF2-40B4-BE49-F238E27FC236}">
                <a16:creationId xmlns:a16="http://schemas.microsoft.com/office/drawing/2014/main" id="{6D4A6C77-79DC-F7A5-F6AF-DFA5C18FED00}"/>
              </a:ext>
            </a:extLst>
          </p:cNvPr>
          <p:cNvSpPr/>
          <p:nvPr/>
        </p:nvSpPr>
        <p:spPr>
          <a:xfrm>
            <a:off x="121185" y="3115081"/>
            <a:ext cx="8923663" cy="9082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Rettangolo 9">
            <a:extLst>
              <a:ext uri="{FF2B5EF4-FFF2-40B4-BE49-F238E27FC236}">
                <a16:creationId xmlns:a16="http://schemas.microsoft.com/office/drawing/2014/main" id="{1F325E73-064D-C4BE-0C13-EE469A7683F7}"/>
              </a:ext>
            </a:extLst>
          </p:cNvPr>
          <p:cNvSpPr/>
          <p:nvPr/>
        </p:nvSpPr>
        <p:spPr>
          <a:xfrm>
            <a:off x="121185" y="4788735"/>
            <a:ext cx="8923663" cy="9082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rial"/>
              <a:ea typeface="+mn-ea"/>
              <a:cs typeface="+mn-cs"/>
            </a:endParaRPr>
          </a:p>
        </p:txBody>
      </p:sp>
      <p:sp>
        <p:nvSpPr>
          <p:cNvPr id="4" name="TextBox 3">
            <a:extLst>
              <a:ext uri="{FF2B5EF4-FFF2-40B4-BE49-F238E27FC236}">
                <a16:creationId xmlns:a16="http://schemas.microsoft.com/office/drawing/2014/main" id="{C8FC61E1-E38A-7867-5420-F7EEB0CA9E3D}"/>
              </a:ext>
            </a:extLst>
          </p:cNvPr>
          <p:cNvSpPr txBox="1"/>
          <p:nvPr/>
        </p:nvSpPr>
        <p:spPr>
          <a:xfrm>
            <a:off x="285444" y="6618038"/>
            <a:ext cx="2853666" cy="20005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Stoll et al. Obesity Research &amp; Clinical Practice 19 (2025) 63–69</a:t>
            </a:r>
          </a:p>
        </p:txBody>
      </p:sp>
    </p:spTree>
    <p:extLst>
      <p:ext uri="{BB962C8B-B14F-4D97-AF65-F5344CB8AC3E}">
        <p14:creationId xmlns:p14="http://schemas.microsoft.com/office/powerpoint/2010/main" val="76519252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1B1430-F6CC-BEBC-F300-D28AEFA1604A}"/>
            </a:ext>
          </a:extLst>
        </p:cNvPr>
        <p:cNvGrpSpPr/>
        <p:nvPr/>
      </p:nvGrpSpPr>
      <p:grpSpPr>
        <a:xfrm>
          <a:off x="0" y="0"/>
          <a:ext cx="0" cy="0"/>
          <a:chOff x="0" y="0"/>
          <a:chExt cx="0" cy="0"/>
        </a:xfrm>
      </p:grpSpPr>
      <p:grpSp>
        <p:nvGrpSpPr>
          <p:cNvPr id="8" name="Gruppo 7">
            <a:extLst>
              <a:ext uri="{FF2B5EF4-FFF2-40B4-BE49-F238E27FC236}">
                <a16:creationId xmlns:a16="http://schemas.microsoft.com/office/drawing/2014/main" id="{27EC192E-F79D-56BF-FE1F-A5E60C0AD19C}"/>
              </a:ext>
            </a:extLst>
          </p:cNvPr>
          <p:cNvGrpSpPr/>
          <p:nvPr/>
        </p:nvGrpSpPr>
        <p:grpSpPr>
          <a:xfrm>
            <a:off x="586014" y="197461"/>
            <a:ext cx="11019972" cy="6460484"/>
            <a:chOff x="432256" y="0"/>
            <a:chExt cx="11454982" cy="6858000"/>
          </a:xfrm>
        </p:grpSpPr>
        <p:pic>
          <p:nvPicPr>
            <p:cNvPr id="5" name="Immagine 4" descr="Immagine che contiene testo, menu, schermata, documento&#10;&#10;Il contenuto generato dall'IA potrebbe non essere corretto.">
              <a:extLst>
                <a:ext uri="{FF2B5EF4-FFF2-40B4-BE49-F238E27FC236}">
                  <a16:creationId xmlns:a16="http://schemas.microsoft.com/office/drawing/2014/main" id="{FAF5A0D1-C470-0125-84F0-2BA8FCA09E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256" y="0"/>
              <a:ext cx="4914235" cy="6858000"/>
            </a:xfrm>
            <a:prstGeom prst="rect">
              <a:avLst/>
            </a:prstGeom>
          </p:spPr>
        </p:pic>
        <p:pic>
          <p:nvPicPr>
            <p:cNvPr id="4" name="Immagine 3" descr="Immagine che contiene testo, menu, schermata, documento&#10;&#10;Il contenuto generato dall'IA potrebbe non essere corretto.">
              <a:extLst>
                <a:ext uri="{FF2B5EF4-FFF2-40B4-BE49-F238E27FC236}">
                  <a16:creationId xmlns:a16="http://schemas.microsoft.com/office/drawing/2014/main" id="{963B117D-47C5-489C-9D15-80D38BFDED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8294" y="569626"/>
              <a:ext cx="5378944" cy="6288374"/>
            </a:xfrm>
            <a:prstGeom prst="rect">
              <a:avLst/>
            </a:prstGeom>
          </p:spPr>
        </p:pic>
        <p:pic>
          <p:nvPicPr>
            <p:cNvPr id="7" name="Immagine 6">
              <a:extLst>
                <a:ext uri="{FF2B5EF4-FFF2-40B4-BE49-F238E27FC236}">
                  <a16:creationId xmlns:a16="http://schemas.microsoft.com/office/drawing/2014/main" id="{E25899B9-D4B9-0860-B62E-6DFF136F06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92428" y="119921"/>
              <a:ext cx="4567316" cy="449705"/>
            </a:xfrm>
            <a:prstGeom prst="rect">
              <a:avLst/>
            </a:prstGeom>
          </p:spPr>
        </p:pic>
      </p:grpSp>
      <p:sp>
        <p:nvSpPr>
          <p:cNvPr id="3" name="TextBox 2">
            <a:extLst>
              <a:ext uri="{FF2B5EF4-FFF2-40B4-BE49-F238E27FC236}">
                <a16:creationId xmlns:a16="http://schemas.microsoft.com/office/drawing/2014/main" id="{8819C0A3-4518-DC61-5375-A7CF2B231453}"/>
              </a:ext>
            </a:extLst>
          </p:cNvPr>
          <p:cNvSpPr txBox="1"/>
          <p:nvPr/>
        </p:nvSpPr>
        <p:spPr>
          <a:xfrm>
            <a:off x="9231481" y="6657945"/>
            <a:ext cx="2853666" cy="20005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Stoll et al. Obesity Research &amp; Clinical Practice 19 (2025) 63–69</a:t>
            </a:r>
          </a:p>
        </p:txBody>
      </p:sp>
    </p:spTree>
    <p:extLst>
      <p:ext uri="{BB962C8B-B14F-4D97-AF65-F5344CB8AC3E}">
        <p14:creationId xmlns:p14="http://schemas.microsoft.com/office/powerpoint/2010/main" val="99789042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3F8C2CCB-2F7F-B753-62F2-06A87C153132}"/>
              </a:ext>
            </a:extLst>
          </p:cNvPr>
          <p:cNvSpPr txBox="1"/>
          <p:nvPr/>
        </p:nvSpPr>
        <p:spPr>
          <a:xfrm>
            <a:off x="374353" y="2629263"/>
            <a:ext cx="11443293" cy="341632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Recurrent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weight gain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was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defined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 weight gain of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least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15% of the weight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lost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after BS and EBT. Weight gain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was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calculated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using</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the following formula: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cur</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weight − nadir weight) /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pre-bariatric</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weight − nadir weight) × 100.</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Exclusion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criteria</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included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use of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other</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obesity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man-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agement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medications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pregnancy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or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lactation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severe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organ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dysfunction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type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diabetes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NYHA class IV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heart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failure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history of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pancreatitis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or personal/family history of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medul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lary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thyroid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carcinoma or MEN2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syndrome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Type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II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Diabetes</a:t>
            </a:r>
            <a:endPar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All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participants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received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nutritional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counseling from a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registered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dietitian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and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were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prescribed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Mediterranean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diet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characterized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by a high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intake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of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plant-based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foods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rich</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in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fiber</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low-</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glycemic</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-index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carbohydrates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and 1.5 g of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protein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per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kilogram</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of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ideal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body weight, with extra-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virgin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olive oil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the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primary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fat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source.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Patients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were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also</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instructed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to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maintain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moderate-</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intensity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physical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activity for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least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150 min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weekly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pic>
        <p:nvPicPr>
          <p:cNvPr id="5" name="Immagine 4" descr="Immagine che contiene testo, Carattere, bianco, algebra&#10;&#10;Il contenuto generato dall'IA potrebbe non essere corretto.">
            <a:extLst>
              <a:ext uri="{FF2B5EF4-FFF2-40B4-BE49-F238E27FC236}">
                <a16:creationId xmlns:a16="http://schemas.microsoft.com/office/drawing/2014/main" id="{576F138F-941B-EADC-2146-43031288EE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3501" y="507265"/>
            <a:ext cx="7772400" cy="1262478"/>
          </a:xfrm>
          <a:prstGeom prst="rect">
            <a:avLst/>
          </a:prstGeom>
        </p:spPr>
      </p:pic>
      <p:pic>
        <p:nvPicPr>
          <p:cNvPr id="7" name="Immagine 6">
            <a:extLst>
              <a:ext uri="{FF2B5EF4-FFF2-40B4-BE49-F238E27FC236}">
                <a16:creationId xmlns:a16="http://schemas.microsoft.com/office/drawing/2014/main" id="{BFBC0FC8-F758-2AC8-481B-17E6BA7DA7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3301" y="904883"/>
            <a:ext cx="3022600" cy="292100"/>
          </a:xfrm>
          <a:prstGeom prst="rect">
            <a:avLst/>
          </a:prstGeom>
        </p:spPr>
      </p:pic>
    </p:spTree>
    <p:extLst>
      <p:ext uri="{BB962C8B-B14F-4D97-AF65-F5344CB8AC3E}">
        <p14:creationId xmlns:p14="http://schemas.microsoft.com/office/powerpoint/2010/main" val="254379063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testo, schermata, Carattere, linea&#10;&#10;Il contenuto generato dall'IA potrebbe non essere corretto.">
            <a:extLst>
              <a:ext uri="{FF2B5EF4-FFF2-40B4-BE49-F238E27FC236}">
                <a16:creationId xmlns:a16="http://schemas.microsoft.com/office/drawing/2014/main" id="{1A1C1235-BC76-A1E6-E277-039BBDA619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7860" y="1689900"/>
            <a:ext cx="7772400" cy="3478200"/>
          </a:xfrm>
          <a:prstGeom prst="rect">
            <a:avLst/>
          </a:prstGeom>
        </p:spPr>
      </p:pic>
      <p:sp>
        <p:nvSpPr>
          <p:cNvPr id="4" name="TextBox 3">
            <a:extLst>
              <a:ext uri="{FF2B5EF4-FFF2-40B4-BE49-F238E27FC236}">
                <a16:creationId xmlns:a16="http://schemas.microsoft.com/office/drawing/2014/main" id="{D4EE2598-6233-09AB-95B0-7AA7F86D3C45}"/>
              </a:ext>
            </a:extLst>
          </p:cNvPr>
          <p:cNvSpPr txBox="1"/>
          <p:nvPr/>
        </p:nvSpPr>
        <p:spPr>
          <a:xfrm>
            <a:off x="0" y="6657945"/>
            <a:ext cx="8958834" cy="20005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Vinciguerra, G. Navarra et al. </a:t>
            </a:r>
            <a:r>
              <a:rPr kumimoji="0" lang="en-US" sz="700" b="0" i="0" u="none" strike="noStrike" kern="1200" cap="none" spc="0" normalizeH="0" baseline="0" noProof="0" err="1">
                <a:ln>
                  <a:noFill/>
                </a:ln>
                <a:solidFill>
                  <a:srgbClr val="000000"/>
                </a:solidFill>
                <a:effectLst/>
                <a:uLnTx/>
                <a:uFillTx/>
                <a:latin typeface="Arial"/>
                <a:ea typeface="+mn-ea"/>
                <a:cs typeface="+mn-cs"/>
              </a:rPr>
              <a:t>Obes</a:t>
            </a:r>
            <a:r>
              <a:rPr kumimoji="0" lang="en-US" sz="700" b="0" i="0" u="none" strike="noStrike" kern="1200" cap="none" spc="0" normalizeH="0" baseline="0" noProof="0">
                <a:ln>
                  <a:noFill/>
                </a:ln>
                <a:solidFill>
                  <a:srgbClr val="000000"/>
                </a:solidFill>
                <a:effectLst/>
                <a:uLnTx/>
                <a:uFillTx/>
                <a:latin typeface="Arial"/>
                <a:ea typeface="+mn-ea"/>
                <a:cs typeface="+mn-cs"/>
              </a:rPr>
              <a:t> Surg. 2026 Jun 5;36(7):3697–3704. </a:t>
            </a:r>
          </a:p>
        </p:txBody>
      </p:sp>
    </p:spTree>
    <p:extLst>
      <p:ext uri="{BB962C8B-B14F-4D97-AF65-F5344CB8AC3E}">
        <p14:creationId xmlns:p14="http://schemas.microsoft.com/office/powerpoint/2010/main" val="11116062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E8CF69-3252-5D46-C2A9-DE8C9A06452A}"/>
            </a:ext>
          </a:extLst>
        </p:cNvPr>
        <p:cNvGrpSpPr/>
        <p:nvPr/>
      </p:nvGrpSpPr>
      <p:grpSpPr>
        <a:xfrm>
          <a:off x="0" y="0"/>
          <a:ext cx="0" cy="0"/>
          <a:chOff x="0" y="0"/>
          <a:chExt cx="0" cy="0"/>
        </a:xfrm>
      </p:grpSpPr>
      <p:sp>
        <p:nvSpPr>
          <p:cNvPr id="3" name="CasellaDiTesto 2">
            <a:extLst>
              <a:ext uri="{FF2B5EF4-FFF2-40B4-BE49-F238E27FC236}">
                <a16:creationId xmlns:a16="http://schemas.microsoft.com/office/drawing/2014/main" id="{D70A0AF7-AABE-5942-803D-42A63CD1EF0C}"/>
              </a:ext>
            </a:extLst>
          </p:cNvPr>
          <p:cNvSpPr txBox="1"/>
          <p:nvPr/>
        </p:nvSpPr>
        <p:spPr>
          <a:xfrm>
            <a:off x="246337" y="1789503"/>
            <a:ext cx="11443293" cy="341632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As treatment costs were out-of-pocket, </a:t>
            </a:r>
            <a:r>
              <a:rPr kumimoji="0" lang="it-IT" sz="1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a pragmatic “minimum effective dose” strategy was adopted to minimize expenses while preserving clinical effectiveness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The maintenance doses used ranged from 2.5 to 10 mg/ week: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58.8% (</a:t>
            </a:r>
            <a:r>
              <a:rPr kumimoji="0" lang="it-IT" sz="18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n </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20) received 5 mg/week,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32.3% (</a:t>
            </a:r>
            <a:r>
              <a:rPr kumimoji="0" lang="it-IT" sz="18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n </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11) 7.5 mg/week,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5.8% (</a:t>
            </a:r>
            <a:r>
              <a:rPr kumimoji="0" lang="it-IT" sz="18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n </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2) 10 mg/week,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and 2.9% (</a:t>
            </a:r>
            <a:r>
              <a:rPr kumimoji="0" lang="it-IT" sz="18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n </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 2.5 mg/week.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Dose escalation followed the approved titration scheme and was individualized based on tolerability (particularly gastrointestinal adverse events), weight-loss response, and patient preference. The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mean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maintenance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dose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achieved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across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participants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was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6.0 ± 1.6 mg/week.</a:t>
            </a:r>
          </a:p>
        </p:txBody>
      </p:sp>
      <p:sp>
        <p:nvSpPr>
          <p:cNvPr id="4" name="TextBox 3">
            <a:extLst>
              <a:ext uri="{FF2B5EF4-FFF2-40B4-BE49-F238E27FC236}">
                <a16:creationId xmlns:a16="http://schemas.microsoft.com/office/drawing/2014/main" id="{3D9201B7-EFCD-4CD3-B1FD-DEE1C2761ACA}"/>
              </a:ext>
            </a:extLst>
          </p:cNvPr>
          <p:cNvSpPr txBox="1"/>
          <p:nvPr/>
        </p:nvSpPr>
        <p:spPr>
          <a:xfrm>
            <a:off x="0" y="6657945"/>
            <a:ext cx="8958834" cy="20005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Vinciguerra, G. Navarra et al. </a:t>
            </a:r>
            <a:r>
              <a:rPr kumimoji="0" lang="en-US" sz="700" b="0" i="0" u="none" strike="noStrike" kern="1200" cap="none" spc="0" normalizeH="0" baseline="0" noProof="0" err="1">
                <a:ln>
                  <a:noFill/>
                </a:ln>
                <a:solidFill>
                  <a:srgbClr val="000000"/>
                </a:solidFill>
                <a:effectLst/>
                <a:uLnTx/>
                <a:uFillTx/>
                <a:latin typeface="Arial"/>
                <a:ea typeface="+mn-ea"/>
                <a:cs typeface="+mn-cs"/>
              </a:rPr>
              <a:t>Obes</a:t>
            </a:r>
            <a:r>
              <a:rPr kumimoji="0" lang="en-US" sz="700" b="0" i="0" u="none" strike="noStrike" kern="1200" cap="none" spc="0" normalizeH="0" baseline="0" noProof="0">
                <a:ln>
                  <a:noFill/>
                </a:ln>
                <a:solidFill>
                  <a:srgbClr val="000000"/>
                </a:solidFill>
                <a:effectLst/>
                <a:uLnTx/>
                <a:uFillTx/>
                <a:latin typeface="Arial"/>
                <a:ea typeface="+mn-ea"/>
                <a:cs typeface="+mn-cs"/>
              </a:rPr>
              <a:t> Surg. 2026 Jun 5;36(7):3697–3704. </a:t>
            </a:r>
          </a:p>
        </p:txBody>
      </p:sp>
    </p:spTree>
    <p:extLst>
      <p:ext uri="{BB962C8B-B14F-4D97-AF65-F5344CB8AC3E}">
        <p14:creationId xmlns:p14="http://schemas.microsoft.com/office/powerpoint/2010/main" val="91037123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testo, schermata, ricevuta, Carattere&#10;&#10;Il contenuto generato dall'IA potrebbe non essere corretto.">
            <a:extLst>
              <a:ext uri="{FF2B5EF4-FFF2-40B4-BE49-F238E27FC236}">
                <a16:creationId xmlns:a16="http://schemas.microsoft.com/office/drawing/2014/main" id="{711A7A53-AA22-E01E-01C5-17254B7F55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3855" y="893039"/>
            <a:ext cx="9445489" cy="5251729"/>
          </a:xfrm>
          <a:prstGeom prst="rect">
            <a:avLst/>
          </a:prstGeom>
        </p:spPr>
      </p:pic>
      <p:sp>
        <p:nvSpPr>
          <p:cNvPr id="4" name="TextBox 3">
            <a:extLst>
              <a:ext uri="{FF2B5EF4-FFF2-40B4-BE49-F238E27FC236}">
                <a16:creationId xmlns:a16="http://schemas.microsoft.com/office/drawing/2014/main" id="{4455A3AD-6C3B-E211-A076-E4E8748B61EB}"/>
              </a:ext>
            </a:extLst>
          </p:cNvPr>
          <p:cNvSpPr txBox="1"/>
          <p:nvPr/>
        </p:nvSpPr>
        <p:spPr>
          <a:xfrm>
            <a:off x="0" y="6657945"/>
            <a:ext cx="8958834" cy="20005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Vinciguerra, G. Navarra et al. </a:t>
            </a:r>
            <a:r>
              <a:rPr kumimoji="0" lang="en-US" sz="700" b="0" i="0" u="none" strike="noStrike" kern="1200" cap="none" spc="0" normalizeH="0" baseline="0" noProof="0" err="1">
                <a:ln>
                  <a:noFill/>
                </a:ln>
                <a:solidFill>
                  <a:srgbClr val="000000"/>
                </a:solidFill>
                <a:effectLst/>
                <a:uLnTx/>
                <a:uFillTx/>
                <a:latin typeface="Arial"/>
                <a:ea typeface="+mn-ea"/>
                <a:cs typeface="+mn-cs"/>
              </a:rPr>
              <a:t>Obes</a:t>
            </a:r>
            <a:r>
              <a:rPr kumimoji="0" lang="en-US" sz="700" b="0" i="0" u="none" strike="noStrike" kern="1200" cap="none" spc="0" normalizeH="0" baseline="0" noProof="0">
                <a:ln>
                  <a:noFill/>
                </a:ln>
                <a:solidFill>
                  <a:srgbClr val="000000"/>
                </a:solidFill>
                <a:effectLst/>
                <a:uLnTx/>
                <a:uFillTx/>
                <a:latin typeface="Arial"/>
                <a:ea typeface="+mn-ea"/>
                <a:cs typeface="+mn-cs"/>
              </a:rPr>
              <a:t> Surg. 2026 Jun 5;36(7):3697–3704. </a:t>
            </a:r>
          </a:p>
        </p:txBody>
      </p:sp>
    </p:spTree>
    <p:extLst>
      <p:ext uri="{BB962C8B-B14F-4D97-AF65-F5344CB8AC3E}">
        <p14:creationId xmlns:p14="http://schemas.microsoft.com/office/powerpoint/2010/main" val="249323212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diagramma, linea, Rettangolo, Disegno tecnico&#10;&#10;Il contenuto generato dall'IA potrebbe non essere corretto.">
            <a:extLst>
              <a:ext uri="{FF2B5EF4-FFF2-40B4-BE49-F238E27FC236}">
                <a16:creationId xmlns:a16="http://schemas.microsoft.com/office/drawing/2014/main" id="{4F833974-3A49-C799-9BB0-E48D300D8B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5052" y="343526"/>
            <a:ext cx="9901891" cy="3774694"/>
          </a:xfrm>
          <a:prstGeom prst="rect">
            <a:avLst/>
          </a:prstGeom>
        </p:spPr>
      </p:pic>
      <p:sp>
        <p:nvSpPr>
          <p:cNvPr id="5" name="CasellaDiTesto 4">
            <a:extLst>
              <a:ext uri="{FF2B5EF4-FFF2-40B4-BE49-F238E27FC236}">
                <a16:creationId xmlns:a16="http://schemas.microsoft.com/office/drawing/2014/main" id="{5B5A0474-D897-1963-5B01-0BADD2543D21}"/>
              </a:ext>
            </a:extLst>
          </p:cNvPr>
          <p:cNvSpPr txBox="1"/>
          <p:nvPr/>
        </p:nvSpPr>
        <p:spPr>
          <a:xfrm>
            <a:off x="1320206" y="4483149"/>
            <a:ext cx="9551581" cy="203132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Our</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results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show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greater</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weight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loss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outcomes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than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those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reported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in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recent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retrospective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studies on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tirzepatide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for post-</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bariatric</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recurrent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weight gain.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First,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excluding</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patients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with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diabetes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may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have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selected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population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more responsive to treatment. Second, the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prospective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multidisciplinary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approach</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with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rigorous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patient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selection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contrasts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with the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retrospective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designs and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broader</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inclusion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criteria</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used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in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other</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studies. Con-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comitant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lifestyle counseling and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physical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activity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advice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delivered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part of routine post-</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bariatric</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follow-up,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may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have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contributed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to the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observed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weight-</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loss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outcomes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a:t>
            </a:r>
          </a:p>
        </p:txBody>
      </p:sp>
      <p:sp>
        <p:nvSpPr>
          <p:cNvPr id="4" name="TextBox 3">
            <a:extLst>
              <a:ext uri="{FF2B5EF4-FFF2-40B4-BE49-F238E27FC236}">
                <a16:creationId xmlns:a16="http://schemas.microsoft.com/office/drawing/2014/main" id="{3B819436-EC07-A9FE-0372-3FC7A6410668}"/>
              </a:ext>
            </a:extLst>
          </p:cNvPr>
          <p:cNvSpPr txBox="1"/>
          <p:nvPr/>
        </p:nvSpPr>
        <p:spPr>
          <a:xfrm>
            <a:off x="9089136" y="6657945"/>
            <a:ext cx="8958834" cy="20005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Vinciguerra, G. Navarra et al. </a:t>
            </a:r>
            <a:r>
              <a:rPr kumimoji="0" lang="en-US" sz="700" b="0" i="0" u="none" strike="noStrike" kern="1200" cap="none" spc="0" normalizeH="0" baseline="0" noProof="0" err="1">
                <a:ln>
                  <a:noFill/>
                </a:ln>
                <a:solidFill>
                  <a:srgbClr val="000000"/>
                </a:solidFill>
                <a:effectLst/>
                <a:uLnTx/>
                <a:uFillTx/>
                <a:latin typeface="Arial"/>
                <a:ea typeface="+mn-ea"/>
                <a:cs typeface="+mn-cs"/>
              </a:rPr>
              <a:t>Obes</a:t>
            </a:r>
            <a:r>
              <a:rPr kumimoji="0" lang="en-US" sz="700" b="0" i="0" u="none" strike="noStrike" kern="1200" cap="none" spc="0" normalizeH="0" baseline="0" noProof="0">
                <a:ln>
                  <a:noFill/>
                </a:ln>
                <a:solidFill>
                  <a:srgbClr val="000000"/>
                </a:solidFill>
                <a:effectLst/>
                <a:uLnTx/>
                <a:uFillTx/>
                <a:latin typeface="Arial"/>
                <a:ea typeface="+mn-ea"/>
                <a:cs typeface="+mn-cs"/>
              </a:rPr>
              <a:t> Surg. 2026 Jun 5;36(7):3697–3704. </a:t>
            </a:r>
          </a:p>
        </p:txBody>
      </p:sp>
    </p:spTree>
    <p:extLst>
      <p:ext uri="{BB962C8B-B14F-4D97-AF65-F5344CB8AC3E}">
        <p14:creationId xmlns:p14="http://schemas.microsoft.com/office/powerpoint/2010/main" val="19129139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cerchio, schermata, testo, Lettore MP3&#10;&#10;Il contenuto generato dall'IA potrebbe non essere corretto.">
            <a:extLst>
              <a:ext uri="{FF2B5EF4-FFF2-40B4-BE49-F238E27FC236}">
                <a16:creationId xmlns:a16="http://schemas.microsoft.com/office/drawing/2014/main" id="{ECA11A62-5FC6-7DB2-5048-F809A4A778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6341" y="123450"/>
            <a:ext cx="10399318" cy="4463323"/>
          </a:xfrm>
          <a:prstGeom prst="rect">
            <a:avLst/>
          </a:prstGeom>
        </p:spPr>
      </p:pic>
      <p:sp>
        <p:nvSpPr>
          <p:cNvPr id="5" name="CasellaDiTesto 4">
            <a:extLst>
              <a:ext uri="{FF2B5EF4-FFF2-40B4-BE49-F238E27FC236}">
                <a16:creationId xmlns:a16="http://schemas.microsoft.com/office/drawing/2014/main" id="{0E5171EA-755D-7975-7FA4-E807B50306FB}"/>
              </a:ext>
            </a:extLst>
          </p:cNvPr>
          <p:cNvSpPr txBox="1"/>
          <p:nvPr/>
        </p:nvSpPr>
        <p:spPr>
          <a:xfrm>
            <a:off x="1020726" y="4872794"/>
            <a:ext cx="10274933" cy="1477328"/>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All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patients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experienced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clinically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significant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weight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loss</a:t>
            </a:r>
            <a:endPar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100%(</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 34)</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reaching</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least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5%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94% (</a:t>
            </a:r>
            <a:r>
              <a:rPr kumimoji="0" lang="it-IT" sz="1800" b="0" i="1"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n</a:t>
            </a:r>
            <a:r>
              <a:rPr kumimoji="0" lang="it-IT" sz="18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32)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reaching</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least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10%,</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68% (</a:t>
            </a:r>
            <a:r>
              <a:rPr kumimoji="0" lang="it-IT" sz="1800" b="0" i="1"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n</a:t>
            </a:r>
            <a:r>
              <a:rPr kumimoji="0" lang="it-IT" sz="18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23)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reaching</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least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15%,</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32% (</a:t>
            </a:r>
            <a:r>
              <a:rPr kumimoji="0" lang="it-IT" sz="1800" b="0" i="1"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n</a:t>
            </a:r>
            <a:r>
              <a:rPr kumimoji="0" lang="it-IT" sz="18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12)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reaching</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least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20%.</a:t>
            </a:r>
          </a:p>
        </p:txBody>
      </p:sp>
      <p:sp>
        <p:nvSpPr>
          <p:cNvPr id="4" name="TextBox 3">
            <a:extLst>
              <a:ext uri="{FF2B5EF4-FFF2-40B4-BE49-F238E27FC236}">
                <a16:creationId xmlns:a16="http://schemas.microsoft.com/office/drawing/2014/main" id="{296B51E1-E56A-999D-64CD-FCB72ACEE95E}"/>
              </a:ext>
            </a:extLst>
          </p:cNvPr>
          <p:cNvSpPr txBox="1"/>
          <p:nvPr/>
        </p:nvSpPr>
        <p:spPr>
          <a:xfrm>
            <a:off x="0" y="6657945"/>
            <a:ext cx="8958834" cy="20005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Vinciguerra, G. Navarra et al. </a:t>
            </a:r>
            <a:r>
              <a:rPr kumimoji="0" lang="en-US" sz="700" b="0" i="0" u="none" strike="noStrike" kern="1200" cap="none" spc="0" normalizeH="0" baseline="0" noProof="0" err="1">
                <a:ln>
                  <a:noFill/>
                </a:ln>
                <a:solidFill>
                  <a:srgbClr val="000000"/>
                </a:solidFill>
                <a:effectLst/>
                <a:uLnTx/>
                <a:uFillTx/>
                <a:latin typeface="Arial"/>
                <a:ea typeface="+mn-ea"/>
                <a:cs typeface="+mn-cs"/>
              </a:rPr>
              <a:t>Obes</a:t>
            </a:r>
            <a:r>
              <a:rPr kumimoji="0" lang="en-US" sz="700" b="0" i="0" u="none" strike="noStrike" kern="1200" cap="none" spc="0" normalizeH="0" baseline="0" noProof="0">
                <a:ln>
                  <a:noFill/>
                </a:ln>
                <a:solidFill>
                  <a:srgbClr val="000000"/>
                </a:solidFill>
                <a:effectLst/>
                <a:uLnTx/>
                <a:uFillTx/>
                <a:latin typeface="Arial"/>
                <a:ea typeface="+mn-ea"/>
                <a:cs typeface="+mn-cs"/>
              </a:rPr>
              <a:t> Surg. 2026 Jun 5;36(7):3697–3704. </a:t>
            </a:r>
          </a:p>
        </p:txBody>
      </p:sp>
    </p:spTree>
    <p:extLst>
      <p:ext uri="{BB962C8B-B14F-4D97-AF65-F5344CB8AC3E}">
        <p14:creationId xmlns:p14="http://schemas.microsoft.com/office/powerpoint/2010/main" val="119815516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testo, schermata, Carattere, numero&#10;&#10;Il contenuto generato dall'IA potrebbe non essere corretto.">
            <a:extLst>
              <a:ext uri="{FF2B5EF4-FFF2-40B4-BE49-F238E27FC236}">
                <a16:creationId xmlns:a16="http://schemas.microsoft.com/office/drawing/2014/main" id="{E82B0BCC-88F8-D48E-E44F-BCBA23A3DB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6248" y="1472237"/>
            <a:ext cx="7264400" cy="3162300"/>
          </a:xfrm>
          <a:prstGeom prst="rect">
            <a:avLst/>
          </a:prstGeom>
        </p:spPr>
      </p:pic>
      <p:sp>
        <p:nvSpPr>
          <p:cNvPr id="4" name="TextBox 3">
            <a:extLst>
              <a:ext uri="{FF2B5EF4-FFF2-40B4-BE49-F238E27FC236}">
                <a16:creationId xmlns:a16="http://schemas.microsoft.com/office/drawing/2014/main" id="{E0997105-9E87-6222-A8A2-D2C444E63B8C}"/>
              </a:ext>
            </a:extLst>
          </p:cNvPr>
          <p:cNvSpPr txBox="1"/>
          <p:nvPr/>
        </p:nvSpPr>
        <p:spPr>
          <a:xfrm>
            <a:off x="0" y="6657945"/>
            <a:ext cx="8958834" cy="20005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Vinciguerra, G. Navarra et al. </a:t>
            </a:r>
            <a:r>
              <a:rPr kumimoji="0" lang="en-US" sz="700" b="0" i="0" u="none" strike="noStrike" kern="1200" cap="none" spc="0" normalizeH="0" baseline="0" noProof="0" err="1">
                <a:ln>
                  <a:noFill/>
                </a:ln>
                <a:solidFill>
                  <a:srgbClr val="000000"/>
                </a:solidFill>
                <a:effectLst/>
                <a:uLnTx/>
                <a:uFillTx/>
                <a:latin typeface="Arial"/>
                <a:ea typeface="+mn-ea"/>
                <a:cs typeface="+mn-cs"/>
              </a:rPr>
              <a:t>Obes</a:t>
            </a:r>
            <a:r>
              <a:rPr kumimoji="0" lang="en-US" sz="700" b="0" i="0" u="none" strike="noStrike" kern="1200" cap="none" spc="0" normalizeH="0" baseline="0" noProof="0">
                <a:ln>
                  <a:noFill/>
                </a:ln>
                <a:solidFill>
                  <a:srgbClr val="000000"/>
                </a:solidFill>
                <a:effectLst/>
                <a:uLnTx/>
                <a:uFillTx/>
                <a:latin typeface="Arial"/>
                <a:ea typeface="+mn-ea"/>
                <a:cs typeface="+mn-cs"/>
              </a:rPr>
              <a:t> Surg. 2026 Jun 5;36(7):3697–3704. </a:t>
            </a:r>
          </a:p>
        </p:txBody>
      </p:sp>
    </p:spTree>
    <p:extLst>
      <p:ext uri="{BB962C8B-B14F-4D97-AF65-F5344CB8AC3E}">
        <p14:creationId xmlns:p14="http://schemas.microsoft.com/office/powerpoint/2010/main" val="368771662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testo, schermata, numero, Carattere&#10;&#10;Il contenuto generato dall'IA potrebbe non essere corretto.">
            <a:extLst>
              <a:ext uri="{FF2B5EF4-FFF2-40B4-BE49-F238E27FC236}">
                <a16:creationId xmlns:a16="http://schemas.microsoft.com/office/drawing/2014/main" id="{617B355D-65DC-B628-9040-781A679B60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8436" y="593832"/>
            <a:ext cx="7772400" cy="5670335"/>
          </a:xfrm>
          <a:prstGeom prst="rect">
            <a:avLst/>
          </a:prstGeom>
        </p:spPr>
      </p:pic>
      <p:sp>
        <p:nvSpPr>
          <p:cNvPr id="4" name="TextBox 3">
            <a:extLst>
              <a:ext uri="{FF2B5EF4-FFF2-40B4-BE49-F238E27FC236}">
                <a16:creationId xmlns:a16="http://schemas.microsoft.com/office/drawing/2014/main" id="{575936DF-C582-D0D8-D0F4-BDA697B51988}"/>
              </a:ext>
            </a:extLst>
          </p:cNvPr>
          <p:cNvSpPr txBox="1"/>
          <p:nvPr/>
        </p:nvSpPr>
        <p:spPr>
          <a:xfrm>
            <a:off x="0" y="6694521"/>
            <a:ext cx="8958834" cy="20005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000000"/>
                </a:solidFill>
                <a:effectLst/>
                <a:uLnTx/>
                <a:uFillTx/>
                <a:latin typeface="Arial"/>
                <a:ea typeface="+mn-ea"/>
                <a:cs typeface="+mn-cs"/>
              </a:rPr>
              <a:t>F. Vinciguerra, G. Navarra et al. </a:t>
            </a:r>
            <a:r>
              <a:rPr kumimoji="0" lang="en-US" sz="700" b="0" i="0" u="none" strike="noStrike" kern="1200" cap="none" spc="0" normalizeH="0" baseline="0" noProof="0" err="1">
                <a:ln>
                  <a:noFill/>
                </a:ln>
                <a:solidFill>
                  <a:srgbClr val="000000"/>
                </a:solidFill>
                <a:effectLst/>
                <a:uLnTx/>
                <a:uFillTx/>
                <a:latin typeface="Arial"/>
                <a:ea typeface="+mn-ea"/>
                <a:cs typeface="+mn-cs"/>
              </a:rPr>
              <a:t>Obes</a:t>
            </a:r>
            <a:r>
              <a:rPr kumimoji="0" lang="en-US" sz="700" b="0" i="0" u="none" strike="noStrike" kern="1200" cap="none" spc="0" normalizeH="0" baseline="0" noProof="0">
                <a:ln>
                  <a:noFill/>
                </a:ln>
                <a:solidFill>
                  <a:srgbClr val="000000"/>
                </a:solidFill>
                <a:effectLst/>
                <a:uLnTx/>
                <a:uFillTx/>
                <a:latin typeface="Arial"/>
                <a:ea typeface="+mn-ea"/>
                <a:cs typeface="+mn-cs"/>
              </a:rPr>
              <a:t> Surg. 2026 Jun 5;36(7):3697–3704. </a:t>
            </a:r>
          </a:p>
        </p:txBody>
      </p:sp>
    </p:spTree>
    <p:extLst>
      <p:ext uri="{BB962C8B-B14F-4D97-AF65-F5344CB8AC3E}">
        <p14:creationId xmlns:p14="http://schemas.microsoft.com/office/powerpoint/2010/main" val="218071009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E4AD6-5806-25C3-AD88-00AC8B92C17D}"/>
            </a:ext>
          </a:extLst>
        </p:cNvPr>
        <p:cNvGrpSpPr/>
        <p:nvPr/>
      </p:nvGrpSpPr>
      <p:grpSpPr>
        <a:xfrm>
          <a:off x="0" y="0"/>
          <a:ext cx="0" cy="0"/>
          <a:chOff x="0" y="0"/>
          <a:chExt cx="0" cy="0"/>
        </a:xfrm>
      </p:grpSpPr>
      <p:sp>
        <p:nvSpPr>
          <p:cNvPr id="4" name="Title 2">
            <a:extLst>
              <a:ext uri="{FF2B5EF4-FFF2-40B4-BE49-F238E27FC236}">
                <a16:creationId xmlns:a16="http://schemas.microsoft.com/office/drawing/2014/main" id="{1818BFA0-19B5-1354-EBC7-8A0C13CB485E}"/>
              </a:ext>
            </a:extLst>
          </p:cNvPr>
          <p:cNvSpPr txBox="1">
            <a:spLocks/>
          </p:cNvSpPr>
          <p:nvPr/>
        </p:nvSpPr>
        <p:spPr>
          <a:xfrm>
            <a:off x="719668" y="132515"/>
            <a:ext cx="10752667" cy="828675"/>
          </a:xfrm>
          <a:prstGeom prst="rect">
            <a:avLst/>
          </a:prstGeom>
        </p:spPr>
        <p:txBody>
          <a:bodyPr vert="horz" lIns="0" tIns="0" rIns="0" bIns="0" rtlCol="0" anchor="ctr"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600" b="0" i="0" u="none" strike="noStrike" kern="1200" cap="none" spc="0" normalizeH="0" baseline="0" noProof="0" dirty="0">
              <a:ln>
                <a:noFill/>
              </a:ln>
              <a:solidFill>
                <a:srgbClr val="002060"/>
              </a:solidFill>
              <a:effectLst/>
              <a:uLnTx/>
              <a:uFillTx/>
              <a:latin typeface="Arial" panose="020B0604020202020204" pitchFamily="34" charset="0"/>
              <a:ea typeface="+mj-ea"/>
              <a:cs typeface="+mj-cs"/>
            </a:endParaRPr>
          </a:p>
        </p:txBody>
      </p:sp>
      <p:sp>
        <p:nvSpPr>
          <p:cNvPr id="3" name="Text Placeholder 4">
            <a:extLst>
              <a:ext uri="{FF2B5EF4-FFF2-40B4-BE49-F238E27FC236}">
                <a16:creationId xmlns:a16="http://schemas.microsoft.com/office/drawing/2014/main" id="{749756ED-2271-D565-2403-98F562EE680B}"/>
              </a:ext>
            </a:extLst>
          </p:cNvPr>
          <p:cNvSpPr txBox="1">
            <a:spLocks/>
          </p:cNvSpPr>
          <p:nvPr/>
        </p:nvSpPr>
        <p:spPr>
          <a:xfrm>
            <a:off x="0" y="1081907"/>
            <a:ext cx="12191999" cy="453183"/>
          </a:xfrm>
          <a:prstGeom prst="rect">
            <a:avLst/>
          </a:prstGeom>
        </p:spPr>
        <p:txBody>
          <a:bodyPr vert="horz" lIns="0" tIns="0" rIns="0" bIns="0" rtlCol="0">
            <a:noAutofit/>
          </a:bodyPr>
          <a:lstStyle>
            <a:lvl1pPr marL="0" indent="0" algn="l" defTabSz="914400" rtl="0" eaLnBrk="1" latinLnBrk="0" hangingPunct="1">
              <a:lnSpc>
                <a:spcPct val="120000"/>
              </a:lnSpc>
              <a:spcBef>
                <a:spcPts val="1200"/>
              </a:spcBef>
              <a:spcAft>
                <a:spcPts val="1200"/>
              </a:spcAft>
              <a:buFontTx/>
              <a:buNone/>
              <a:defRPr sz="2000" b="1" kern="1200">
                <a:solidFill>
                  <a:schemeClr val="accent2"/>
                </a:solidFill>
                <a:latin typeface="Arial" panose="020B0604020202020204" pitchFamily="34" charset="0"/>
                <a:ea typeface="+mn-ea"/>
                <a:cs typeface="Arial" panose="020B0604020202020204" pitchFamily="34" charset="0"/>
              </a:defRPr>
            </a:lvl1pPr>
            <a:lvl2pPr marL="252000" indent="-252000" algn="l" defTabSz="914400" rtl="0" eaLnBrk="1" latinLnBrk="0" hangingPunct="1">
              <a:lnSpc>
                <a:spcPct val="120000"/>
              </a:lnSpc>
              <a:spcBef>
                <a:spcPts val="0"/>
              </a:spcBef>
              <a:spcAft>
                <a:spcPts val="600"/>
              </a:spcAft>
              <a:buClr>
                <a:schemeClr val="accent2"/>
              </a:buClr>
              <a:buFont typeface="Wingdings" panose="05000000000000000000" pitchFamily="2" charset="2"/>
              <a:buChar char="§"/>
              <a:defRPr sz="2000" kern="1200">
                <a:solidFill>
                  <a:schemeClr val="tx1"/>
                </a:solidFill>
                <a:latin typeface="Arial" panose="020B0604020202020204" pitchFamily="34" charset="0"/>
                <a:ea typeface="+mn-ea"/>
                <a:cs typeface="Arial" panose="020B0604020202020204" pitchFamily="34" charset="0"/>
              </a:defRPr>
            </a:lvl2pPr>
            <a:lvl3pPr marL="504000" indent="-252000" algn="l" defTabSz="914400" rtl="0" eaLnBrk="1" latinLnBrk="0" hangingPunct="1">
              <a:lnSpc>
                <a:spcPct val="120000"/>
              </a:lnSpc>
              <a:spcBef>
                <a:spcPts val="0"/>
              </a:spcBef>
              <a:spcAft>
                <a:spcPts val="600"/>
              </a:spcAft>
              <a:buClr>
                <a:schemeClr val="accent2"/>
              </a:buClr>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3pPr>
            <a:lvl4pPr marL="756000" indent="-252000" algn="l" defTabSz="914400" rtl="0" eaLnBrk="1" latinLnBrk="0" hangingPunct="1">
              <a:lnSpc>
                <a:spcPct val="120000"/>
              </a:lnSpc>
              <a:spcBef>
                <a:spcPts val="0"/>
              </a:spcBef>
              <a:spcAft>
                <a:spcPts val="600"/>
              </a:spcAft>
              <a:buClr>
                <a:schemeClr val="accent2"/>
              </a:buClr>
              <a:buFont typeface="Arial" panose="02000506030000020004" pitchFamily="50" charset="0"/>
              <a:buChar char="-"/>
              <a:defRPr sz="1600" kern="1200">
                <a:solidFill>
                  <a:schemeClr val="tx1"/>
                </a:solidFill>
                <a:latin typeface="Arial" panose="020B0604020202020204" pitchFamily="34" charset="0"/>
                <a:ea typeface="+mn-ea"/>
                <a:cs typeface="Arial" panose="020B0604020202020204" pitchFamily="34" charset="0"/>
              </a:defRPr>
            </a:lvl4pPr>
            <a:lvl5pPr marL="1008000" indent="-252000" algn="l" defTabSz="914400" rtl="0" eaLnBrk="1" latinLnBrk="0" hangingPunct="1">
              <a:lnSpc>
                <a:spcPct val="120000"/>
              </a:lnSpc>
              <a:spcBef>
                <a:spcPts val="0"/>
              </a:spcBef>
              <a:spcAft>
                <a:spcPts val="600"/>
              </a:spcAft>
              <a:buClr>
                <a:schemeClr val="accent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1200"/>
              </a:spcBef>
              <a:spcAft>
                <a:spcPts val="1200"/>
              </a:spcAft>
              <a:buClrTx/>
              <a:buSzTx/>
              <a:buFontTx/>
              <a:buNone/>
              <a:tabLst/>
              <a:defRPr/>
            </a:pPr>
            <a:endParaRPr kumimoji="0" lang="en-US" sz="2000" b="1" i="0" u="none" strike="noStrike" kern="1200" cap="none" spc="0" normalizeH="0" baseline="0" noProof="0" dirty="0">
              <a:ln>
                <a:noFill/>
              </a:ln>
              <a:solidFill>
                <a:srgbClr val="82785C"/>
              </a:solidFill>
              <a:effectLst/>
              <a:uLnTx/>
              <a:uFillTx/>
              <a:latin typeface="Arial" panose="020B0604020202020204" pitchFamily="34" charset="0"/>
              <a:ea typeface="+mn-ea"/>
              <a:cs typeface="Arial" panose="020B0604020202020204" pitchFamily="34" charset="0"/>
            </a:endParaRPr>
          </a:p>
        </p:txBody>
      </p:sp>
      <p:sp>
        <p:nvSpPr>
          <p:cNvPr id="11" name="TextBox 18">
            <a:extLst>
              <a:ext uri="{FF2B5EF4-FFF2-40B4-BE49-F238E27FC236}">
                <a16:creationId xmlns:a16="http://schemas.microsoft.com/office/drawing/2014/main" id="{0342604D-BAE1-615B-EF95-5887A15300C5}"/>
              </a:ext>
            </a:extLst>
          </p:cNvPr>
          <p:cNvSpPr txBox="1"/>
          <p:nvPr/>
        </p:nvSpPr>
        <p:spPr>
          <a:xfrm>
            <a:off x="6443634" y="1119804"/>
            <a:ext cx="5544000" cy="769439"/>
          </a:xfrm>
          <a:prstGeom prst="rect">
            <a:avLst/>
          </a:prstGeom>
          <a:solidFill>
            <a:srgbClr val="032757"/>
          </a:solidFill>
          <a:ln w="28575">
            <a:solidFill>
              <a:srgbClr val="262673"/>
            </a:solidFill>
          </a:ln>
        </p:spPr>
        <p:txBody>
          <a:bodyPr wrap="square" lIns="91438" tIns="45719" rIns="91438" bIns="45719" rtlCol="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200" b="1" i="0" u="none" strike="noStrike" kern="0" cap="none" spc="0" normalizeH="0" baseline="0" noProof="0" dirty="0">
                <a:ln>
                  <a:noFill/>
                </a:ln>
                <a:solidFill>
                  <a:srgbClr val="FFFFFF"/>
                </a:solidFill>
                <a:effectLst/>
                <a:uLnTx/>
                <a:uFillTx/>
                <a:latin typeface="Arial"/>
                <a:ea typeface="Verdana" panose="020B0604030504040204" pitchFamily="34" charset="0"/>
                <a:cs typeface="Arial" panose="020B0604020202020204" pitchFamily="34" charset="0"/>
              </a:rPr>
              <a:t>SURMOUNT 4</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200" b="1" i="0" u="none" strike="noStrike" kern="0" cap="none" spc="0" normalizeH="0" baseline="0" noProof="0" dirty="0">
                <a:ln>
                  <a:noFill/>
                </a:ln>
                <a:solidFill>
                  <a:srgbClr val="FFFFFF"/>
                </a:solidFill>
                <a:effectLst/>
                <a:uLnTx/>
                <a:uFillTx/>
                <a:latin typeface="Arial"/>
                <a:ea typeface="Verdana" panose="020B0604030504040204" pitchFamily="34" charset="0"/>
                <a:cs typeface="Arial" panose="020B0604020202020204" pitchFamily="34" charset="0"/>
              </a:rPr>
              <a:t>(N = 670, 36 + 52 weeks)</a:t>
            </a:r>
            <a:r>
              <a:rPr kumimoji="0" lang="en-US" sz="2200" b="1" i="0" u="none" strike="noStrike" kern="0" cap="none" spc="0" normalizeH="0" baseline="30000" noProof="0" dirty="0">
                <a:ln>
                  <a:noFill/>
                </a:ln>
                <a:solidFill>
                  <a:srgbClr val="FFFFFF"/>
                </a:solidFill>
                <a:effectLst/>
                <a:uLnTx/>
                <a:uFillTx/>
                <a:latin typeface="Arial"/>
                <a:ea typeface="Verdana" panose="020B0604030504040204" pitchFamily="34" charset="0"/>
                <a:cs typeface="Arial" panose="020B0604020202020204" pitchFamily="34" charset="0"/>
              </a:rPr>
              <a:t>2</a:t>
            </a:r>
          </a:p>
        </p:txBody>
      </p:sp>
      <p:pic>
        <p:nvPicPr>
          <p:cNvPr id="12" name="Immagine 11">
            <a:extLst>
              <a:ext uri="{FF2B5EF4-FFF2-40B4-BE49-F238E27FC236}">
                <a16:creationId xmlns:a16="http://schemas.microsoft.com/office/drawing/2014/main" id="{AE2474EC-CAEA-C169-302F-DC2579997253}"/>
              </a:ext>
            </a:extLst>
          </p:cNvPr>
          <p:cNvPicPr>
            <a:picLocks noChangeAspect="1"/>
          </p:cNvPicPr>
          <p:nvPr/>
        </p:nvPicPr>
        <p:blipFill>
          <a:blip r:embed="rId2"/>
          <a:srcRect t="7121"/>
          <a:stretch/>
        </p:blipFill>
        <p:spPr>
          <a:xfrm>
            <a:off x="84590" y="2119554"/>
            <a:ext cx="5781638" cy="4221962"/>
          </a:xfrm>
          <a:prstGeom prst="rect">
            <a:avLst/>
          </a:prstGeom>
        </p:spPr>
      </p:pic>
      <p:sp>
        <p:nvSpPr>
          <p:cNvPr id="13" name="TextBox 18">
            <a:extLst>
              <a:ext uri="{FF2B5EF4-FFF2-40B4-BE49-F238E27FC236}">
                <a16:creationId xmlns:a16="http://schemas.microsoft.com/office/drawing/2014/main" id="{C025E2D3-0DA0-E640-1660-1F741293F9AD}"/>
              </a:ext>
            </a:extLst>
          </p:cNvPr>
          <p:cNvSpPr txBox="1"/>
          <p:nvPr/>
        </p:nvSpPr>
        <p:spPr>
          <a:xfrm>
            <a:off x="217356" y="1119805"/>
            <a:ext cx="5544000" cy="769439"/>
          </a:xfrm>
          <a:prstGeom prst="rect">
            <a:avLst/>
          </a:prstGeom>
          <a:solidFill>
            <a:srgbClr val="032757"/>
          </a:solidFill>
          <a:ln w="28575">
            <a:solidFill>
              <a:srgbClr val="262673"/>
            </a:solidFill>
          </a:ln>
        </p:spPr>
        <p:txBody>
          <a:bodyPr wrap="square" lIns="91438" tIns="45719" rIns="91438" bIns="45719" rtlCol="0" anchor="ct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200" b="1" i="0" u="none" strike="noStrike" kern="0" cap="none" spc="0" normalizeH="0" baseline="0" noProof="0" dirty="0">
                <a:ln>
                  <a:noFill/>
                </a:ln>
                <a:solidFill>
                  <a:srgbClr val="FFFFFF"/>
                </a:solidFill>
                <a:effectLst/>
                <a:uLnTx/>
                <a:uFillTx/>
                <a:latin typeface="Arial"/>
                <a:ea typeface="Verdana" panose="020B0604030504040204" pitchFamily="34" charset="0"/>
                <a:cs typeface="Arial" panose="020B0604020202020204" pitchFamily="34" charset="0"/>
              </a:rPr>
              <a:t>STEP 1 EXTENSION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200" b="1" i="0" u="none" strike="noStrike" kern="0" cap="none" spc="0" normalizeH="0" baseline="0" noProof="0" dirty="0">
                <a:ln>
                  <a:noFill/>
                </a:ln>
                <a:solidFill>
                  <a:srgbClr val="FFFFFF"/>
                </a:solidFill>
                <a:effectLst/>
                <a:uLnTx/>
                <a:uFillTx/>
                <a:latin typeface="Arial"/>
                <a:ea typeface="Verdana" panose="020B0604030504040204" pitchFamily="34" charset="0"/>
                <a:cs typeface="Arial" panose="020B0604020202020204" pitchFamily="34" charset="0"/>
              </a:rPr>
              <a:t>(N = 327, 1-y extension)</a:t>
            </a:r>
            <a:r>
              <a:rPr kumimoji="0" lang="en-US" sz="2200" b="1" i="0" u="none" strike="noStrike" kern="0" cap="none" spc="0" normalizeH="0" baseline="30000" noProof="0" dirty="0">
                <a:ln>
                  <a:noFill/>
                </a:ln>
                <a:solidFill>
                  <a:srgbClr val="FFFFFF"/>
                </a:solidFill>
                <a:effectLst/>
                <a:uLnTx/>
                <a:uFillTx/>
                <a:latin typeface="Arial"/>
                <a:ea typeface="Verdana" panose="020B0604030504040204" pitchFamily="34" charset="0"/>
                <a:cs typeface="Arial" panose="020B0604020202020204" pitchFamily="34" charset="0"/>
              </a:rPr>
              <a:t>1</a:t>
            </a:r>
          </a:p>
        </p:txBody>
      </p:sp>
      <p:grpSp>
        <p:nvGrpSpPr>
          <p:cNvPr id="14" name="Group 3">
            <a:extLst>
              <a:ext uri="{FF2B5EF4-FFF2-40B4-BE49-F238E27FC236}">
                <a16:creationId xmlns:a16="http://schemas.microsoft.com/office/drawing/2014/main" id="{FC6951FF-73D3-AE12-B4C4-950BED111712}"/>
              </a:ext>
            </a:extLst>
          </p:cNvPr>
          <p:cNvGrpSpPr>
            <a:grpSpLocks noChangeAspect="1"/>
          </p:cNvGrpSpPr>
          <p:nvPr/>
        </p:nvGrpSpPr>
        <p:grpSpPr>
          <a:xfrm>
            <a:off x="6443634" y="2119554"/>
            <a:ext cx="5656033" cy="3458261"/>
            <a:chOff x="3771901" y="1314994"/>
            <a:chExt cx="8305800" cy="5078405"/>
          </a:xfrm>
        </p:grpSpPr>
        <p:pic>
          <p:nvPicPr>
            <p:cNvPr id="15" name="Immagine 14">
              <a:extLst>
                <a:ext uri="{FF2B5EF4-FFF2-40B4-BE49-F238E27FC236}">
                  <a16:creationId xmlns:a16="http://schemas.microsoft.com/office/drawing/2014/main" id="{FE1889F3-C113-D9F8-F1D3-1099B255A7DB}"/>
                </a:ext>
              </a:extLst>
            </p:cNvPr>
            <p:cNvPicPr>
              <a:picLocks noChangeAspect="1"/>
            </p:cNvPicPr>
            <p:nvPr/>
          </p:nvPicPr>
          <p:blipFill rotWithShape="1">
            <a:blip r:embed="rId3"/>
            <a:srcRect l="3934" t="1008" r="7943" b="3368"/>
            <a:stretch/>
          </p:blipFill>
          <p:spPr>
            <a:xfrm>
              <a:off x="3771901" y="1314994"/>
              <a:ext cx="8305800" cy="5078405"/>
            </a:xfrm>
            <a:prstGeom prst="rect">
              <a:avLst/>
            </a:prstGeom>
          </p:spPr>
        </p:pic>
        <p:sp>
          <p:nvSpPr>
            <p:cNvPr id="16" name="Rectangle 2">
              <a:extLst>
                <a:ext uri="{FF2B5EF4-FFF2-40B4-BE49-F238E27FC236}">
                  <a16:creationId xmlns:a16="http://schemas.microsoft.com/office/drawing/2014/main" id="{54AE13DC-15A5-7389-51D4-0057F3137C0F}"/>
                </a:ext>
              </a:extLst>
            </p:cNvPr>
            <p:cNvSpPr/>
            <p:nvPr/>
          </p:nvSpPr>
          <p:spPr>
            <a:xfrm>
              <a:off x="3771901" y="1314994"/>
              <a:ext cx="295274" cy="33283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sp>
        <p:nvSpPr>
          <p:cNvPr id="17" name="Saetta 16">
            <a:extLst>
              <a:ext uri="{FF2B5EF4-FFF2-40B4-BE49-F238E27FC236}">
                <a16:creationId xmlns:a16="http://schemas.microsoft.com/office/drawing/2014/main" id="{0AA8BE10-6716-2AD9-B5F8-631CE0077970}"/>
              </a:ext>
            </a:extLst>
          </p:cNvPr>
          <p:cNvSpPr/>
          <p:nvPr/>
        </p:nvSpPr>
        <p:spPr>
          <a:xfrm>
            <a:off x="3036047" y="4560047"/>
            <a:ext cx="340659" cy="661890"/>
          </a:xfrm>
          <a:prstGeom prst="lightningBolt">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rial"/>
              <a:ea typeface="+mn-ea"/>
              <a:cs typeface="+mn-cs"/>
            </a:endParaRPr>
          </a:p>
        </p:txBody>
      </p:sp>
      <p:sp>
        <p:nvSpPr>
          <p:cNvPr id="18" name="Saetta 17">
            <a:extLst>
              <a:ext uri="{FF2B5EF4-FFF2-40B4-BE49-F238E27FC236}">
                <a16:creationId xmlns:a16="http://schemas.microsoft.com/office/drawing/2014/main" id="{FAE01D53-0C0D-8D51-C71E-5DCABF00AB91}"/>
              </a:ext>
            </a:extLst>
          </p:cNvPr>
          <p:cNvSpPr/>
          <p:nvPr/>
        </p:nvSpPr>
        <p:spPr>
          <a:xfrm>
            <a:off x="8692777" y="3272118"/>
            <a:ext cx="340659" cy="661890"/>
          </a:xfrm>
          <a:prstGeom prst="lightningBolt">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white"/>
              </a:solidFill>
              <a:effectLst/>
              <a:uLnTx/>
              <a:uFillTx/>
              <a:latin typeface="Arial"/>
              <a:ea typeface="+mn-ea"/>
              <a:cs typeface="+mn-cs"/>
            </a:endParaRPr>
          </a:p>
        </p:txBody>
      </p:sp>
      <p:sp>
        <p:nvSpPr>
          <p:cNvPr id="19" name="CasellaDiTesto 18">
            <a:extLst>
              <a:ext uri="{FF2B5EF4-FFF2-40B4-BE49-F238E27FC236}">
                <a16:creationId xmlns:a16="http://schemas.microsoft.com/office/drawing/2014/main" id="{3A02B935-64FD-F399-E1B7-C1A4C837E6DB}"/>
              </a:ext>
            </a:extLst>
          </p:cNvPr>
          <p:cNvSpPr txBox="1"/>
          <p:nvPr/>
        </p:nvSpPr>
        <p:spPr>
          <a:xfrm>
            <a:off x="5996893" y="6396335"/>
            <a:ext cx="6230208" cy="461665"/>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a-DK" sz="1200" b="0" i="1" u="none" strike="noStrike" kern="1200" cap="none" spc="0" normalizeH="0" baseline="0" noProof="0" dirty="0">
                <a:ln>
                  <a:noFill/>
                </a:ln>
                <a:solidFill>
                  <a:srgbClr val="000000"/>
                </a:solidFill>
                <a:effectLst/>
                <a:uLnTx/>
                <a:uFillTx/>
                <a:latin typeface="Arial"/>
                <a:ea typeface="+mn-ea"/>
                <a:cs typeface="+mn-cs"/>
              </a:rPr>
              <a:t>1. Wilding JPH, et al. Diabetes Obes Metab. 2022;24:1553;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da-DK" sz="1200" b="0" i="1" u="none" strike="noStrike" kern="1200" cap="none" spc="0" normalizeH="0" baseline="0" noProof="0" dirty="0">
                <a:ln>
                  <a:noFill/>
                </a:ln>
                <a:solidFill>
                  <a:srgbClr val="000000"/>
                </a:solidFill>
                <a:effectLst/>
                <a:uLnTx/>
                <a:uFillTx/>
                <a:latin typeface="Arial"/>
                <a:ea typeface="+mn-ea"/>
                <a:cs typeface="+mn-cs"/>
              </a:rPr>
              <a:t>2. Aronne L, et al. JAMA. 2023;331:38</a:t>
            </a:r>
            <a:endParaRPr kumimoji="0" lang="fr-FR" sz="1200" b="0" i="1" u="none" strike="noStrike" kern="1200" cap="none" spc="0" normalizeH="0" baseline="0" noProof="0" dirty="0">
              <a:ln>
                <a:noFill/>
              </a:ln>
              <a:solidFill>
                <a:srgbClr val="000000"/>
              </a:solidFill>
              <a:effectLst/>
              <a:uLnTx/>
              <a:uFillTx/>
              <a:latin typeface="Arial"/>
              <a:ea typeface="+mn-ea"/>
              <a:cs typeface="+mn-cs"/>
            </a:endParaRPr>
          </a:p>
        </p:txBody>
      </p:sp>
      <p:sp>
        <p:nvSpPr>
          <p:cNvPr id="7" name="Titolo 1">
            <a:extLst>
              <a:ext uri="{FF2B5EF4-FFF2-40B4-BE49-F238E27FC236}">
                <a16:creationId xmlns:a16="http://schemas.microsoft.com/office/drawing/2014/main" id="{A9FFC72A-E5AB-9372-56E8-6E443739DFB9}"/>
              </a:ext>
            </a:extLst>
          </p:cNvPr>
          <p:cNvSpPr>
            <a:spLocks noGrp="1"/>
          </p:cNvSpPr>
          <p:nvPr>
            <p:ph type="title"/>
          </p:nvPr>
        </p:nvSpPr>
        <p:spPr>
          <a:xfrm>
            <a:off x="0" y="174237"/>
            <a:ext cx="12192000" cy="745230"/>
          </a:xfrm>
        </p:spPr>
        <p:txBody>
          <a:bodyPr vert="horz" lIns="91440" tIns="45720" rIns="91440" bIns="45720" rtlCol="0" anchor="ctr">
            <a:normAutofit/>
          </a:bodyPr>
          <a:lstStyle/>
          <a:p>
            <a:pPr algn="ctr"/>
            <a:r>
              <a:rPr lang="en-US" b="1" dirty="0">
                <a:solidFill>
                  <a:schemeClr val="bg1"/>
                </a:solidFill>
                <a:latin typeface="Arial Black" panose="020B0A04020102020204" pitchFamily="34" charset="0"/>
              </a:rPr>
              <a:t>For How Long Should Obesity Be Treated?</a:t>
            </a:r>
            <a:endParaRPr lang="it-IT" b="1"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88929764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1401C-2F7A-7C11-40E4-97FCF63674BD}"/>
            </a:ext>
          </a:extLst>
        </p:cNvPr>
        <p:cNvGrpSpPr/>
        <p:nvPr/>
      </p:nvGrpSpPr>
      <p:grpSpPr>
        <a:xfrm>
          <a:off x="0" y="0"/>
          <a:ext cx="0" cy="0"/>
          <a:chOff x="0" y="0"/>
          <a:chExt cx="0" cy="0"/>
        </a:xfrm>
      </p:grpSpPr>
      <p:sp>
        <p:nvSpPr>
          <p:cNvPr id="7" name="Text Placeholder 6">
            <a:extLst>
              <a:ext uri="{FF2B5EF4-FFF2-40B4-BE49-F238E27FC236}">
                <a16:creationId xmlns:a16="http://schemas.microsoft.com/office/drawing/2014/main" id="{25707518-F279-9B62-7926-910A1ADBECAD}"/>
              </a:ext>
            </a:extLst>
          </p:cNvPr>
          <p:cNvSpPr>
            <a:spLocks noGrp="1"/>
          </p:cNvSpPr>
          <p:nvPr>
            <p:ph type="body" sz="quarter" idx="24"/>
          </p:nvPr>
        </p:nvSpPr>
        <p:spPr/>
        <p:txBody>
          <a:bodyPr/>
          <a:lstStyle/>
          <a:p>
            <a:endParaRPr lang="en-US"/>
          </a:p>
          <a:p>
            <a:r>
              <a:rPr lang="en-US"/>
              <a:t>BMI=body mass index; MTD=maximum tolerated dose.</a:t>
            </a:r>
          </a:p>
          <a:p>
            <a:endParaRPr lang="en-US"/>
          </a:p>
        </p:txBody>
      </p:sp>
      <p:sp>
        <p:nvSpPr>
          <p:cNvPr id="8" name="Text Placeholder 7">
            <a:extLst>
              <a:ext uri="{FF2B5EF4-FFF2-40B4-BE49-F238E27FC236}">
                <a16:creationId xmlns:a16="http://schemas.microsoft.com/office/drawing/2014/main" id="{2E084AD0-AD63-E4D6-43DB-D98A2D5E11D3}"/>
              </a:ext>
            </a:extLst>
          </p:cNvPr>
          <p:cNvSpPr>
            <a:spLocks noGrp="1"/>
          </p:cNvSpPr>
          <p:nvPr>
            <p:ph type="body" sz="quarter" idx="25"/>
          </p:nvPr>
        </p:nvSpPr>
        <p:spPr/>
        <p:txBody>
          <a:bodyPr/>
          <a:lstStyle/>
          <a:p>
            <a:r>
              <a:rPr lang="en-US"/>
              <a:t>Horn DB, et al. </a:t>
            </a:r>
            <a:r>
              <a:rPr lang="en-US" i="1"/>
              <a:t>LANCET</a:t>
            </a:r>
            <a:r>
              <a:rPr lang="en-US"/>
              <a:t>. Published online 2026. doi:10.1016/s0140-6736(26)00656-2.</a:t>
            </a:r>
            <a:endParaRPr lang="en-IN"/>
          </a:p>
          <a:p>
            <a:endParaRPr lang="en-US"/>
          </a:p>
        </p:txBody>
      </p:sp>
      <p:sp>
        <p:nvSpPr>
          <p:cNvPr id="4" name="Title 3">
            <a:extLst>
              <a:ext uri="{FF2B5EF4-FFF2-40B4-BE49-F238E27FC236}">
                <a16:creationId xmlns:a16="http://schemas.microsoft.com/office/drawing/2014/main" id="{4CD372C4-1A4B-1A1D-3D95-33B5363994E0}"/>
              </a:ext>
            </a:extLst>
          </p:cNvPr>
          <p:cNvSpPr>
            <a:spLocks noGrp="1"/>
          </p:cNvSpPr>
          <p:nvPr>
            <p:ph type="title"/>
          </p:nvPr>
        </p:nvSpPr>
        <p:spPr/>
        <p:txBody>
          <a:bodyPr/>
          <a:lstStyle/>
          <a:p>
            <a:r>
              <a:rPr lang="en-US" sz="2400"/>
              <a:t>Objective</a:t>
            </a:r>
          </a:p>
        </p:txBody>
      </p:sp>
      <p:sp>
        <p:nvSpPr>
          <p:cNvPr id="5" name="Rectangle: Rounded Corners 5">
            <a:extLst>
              <a:ext uri="{FF2B5EF4-FFF2-40B4-BE49-F238E27FC236}">
                <a16:creationId xmlns:a16="http://schemas.microsoft.com/office/drawing/2014/main" id="{40766C9A-A945-4302-CB7B-44FBDD94A5B7}"/>
              </a:ext>
            </a:extLst>
          </p:cNvPr>
          <p:cNvSpPr/>
          <p:nvPr/>
        </p:nvSpPr>
        <p:spPr>
          <a:xfrm>
            <a:off x="1027471" y="2366277"/>
            <a:ext cx="10137058" cy="2294026"/>
          </a:xfrm>
          <a:prstGeom prst="roundRect">
            <a:avLst/>
          </a:prstGeom>
          <a:solidFill>
            <a:srgbClr val="F8F8F8"/>
          </a:solidFill>
          <a:ln>
            <a:solidFill>
              <a:srgbClr val="EB251B"/>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a:ea typeface="+mn-ea"/>
                <a:cs typeface="+mn-cs"/>
              </a:rPr>
              <a:t>To evaluate the efficacy and safety of continuing tirzepatide MTD or lowering the dose to 5 mg compared with switching to placebo on the maintenance of body weight reduction achieved with tirzepatide MTD in adults with BMI ≥30 kg/m</a:t>
            </a:r>
            <a:r>
              <a:rPr kumimoji="0" lang="en-US" sz="2400" b="0" i="0" u="none" strike="noStrike" kern="1200" cap="none" spc="0" normalizeH="0" baseline="30000" noProof="0">
                <a:ln>
                  <a:noFill/>
                </a:ln>
                <a:solidFill>
                  <a:srgbClr val="000000"/>
                </a:solidFill>
                <a:effectLst/>
                <a:uLnTx/>
                <a:uFillTx/>
                <a:latin typeface="Arial"/>
                <a:ea typeface="+mn-ea"/>
                <a:cs typeface="+mn-cs"/>
              </a:rPr>
              <a:t>2</a:t>
            </a:r>
            <a:r>
              <a:rPr kumimoji="0" lang="en-US" sz="2400" b="0" i="0" u="none" strike="noStrike" kern="1200" cap="none" spc="0" normalizeH="0" baseline="0" noProof="0">
                <a:ln>
                  <a:noFill/>
                </a:ln>
                <a:solidFill>
                  <a:srgbClr val="000000"/>
                </a:solidFill>
                <a:effectLst/>
                <a:uLnTx/>
                <a:uFillTx/>
                <a:latin typeface="Arial"/>
                <a:ea typeface="+mn-ea"/>
                <a:cs typeface="+mn-cs"/>
              </a:rPr>
              <a:t> or ≥27 kg/m</a:t>
            </a:r>
            <a:r>
              <a:rPr kumimoji="0" lang="en-US" sz="2400" b="0" i="0" u="none" strike="noStrike" kern="1200" cap="none" spc="0" normalizeH="0" baseline="30000" noProof="0">
                <a:ln>
                  <a:noFill/>
                </a:ln>
                <a:solidFill>
                  <a:srgbClr val="000000"/>
                </a:solidFill>
                <a:effectLst/>
                <a:uLnTx/>
                <a:uFillTx/>
                <a:latin typeface="Arial"/>
                <a:ea typeface="+mn-ea"/>
                <a:cs typeface="+mn-cs"/>
              </a:rPr>
              <a:t>2</a:t>
            </a:r>
            <a:r>
              <a:rPr kumimoji="0" lang="en-US" sz="2400" b="0" i="0" u="none" strike="noStrike" kern="1200" cap="none" spc="0" normalizeH="0" baseline="0" noProof="0">
                <a:ln>
                  <a:noFill/>
                </a:ln>
                <a:solidFill>
                  <a:srgbClr val="000000"/>
                </a:solidFill>
                <a:effectLst/>
                <a:uLnTx/>
                <a:uFillTx/>
                <a:latin typeface="Arial"/>
                <a:ea typeface="+mn-ea"/>
                <a:cs typeface="+mn-cs"/>
              </a:rPr>
              <a:t> with ≥1 weight-related complication. </a:t>
            </a:r>
          </a:p>
        </p:txBody>
      </p:sp>
      <p:sp>
        <p:nvSpPr>
          <p:cNvPr id="2" name="Footer Placeholder 7">
            <a:extLst>
              <a:ext uri="{FF2B5EF4-FFF2-40B4-BE49-F238E27FC236}">
                <a16:creationId xmlns:a16="http://schemas.microsoft.com/office/drawing/2014/main" id="{9C6AA6E8-D726-8213-AA0B-CFE2FA382DFD}"/>
              </a:ext>
            </a:extLst>
          </p:cNvPr>
          <p:cNvSpPr>
            <a:spLocks noGrp="1"/>
          </p:cNvSpPr>
          <p:nvPr>
            <p:ph type="ftr" sz="quarter" idx="10"/>
          </p:nvPr>
        </p:nvSpPr>
        <p:spPr>
          <a:xfrm>
            <a:off x="7510409" y="6454197"/>
            <a:ext cx="4104727" cy="279429"/>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srgbClr val="000000"/>
                </a:solidFill>
                <a:effectLst/>
                <a:uLnTx/>
                <a:uFillTx/>
                <a:latin typeface="Arial"/>
                <a:ea typeface="+mn-ea"/>
                <a:cs typeface="+mn-cs"/>
              </a:rPr>
              <a:t>© 2026 Eli Lilly and Company. All rights reserved. </a:t>
            </a:r>
          </a:p>
        </p:txBody>
      </p:sp>
      <p:sp>
        <p:nvSpPr>
          <p:cNvPr id="6" name="Freeform 14">
            <a:extLst>
              <a:ext uri="{FF2B5EF4-FFF2-40B4-BE49-F238E27FC236}">
                <a16:creationId xmlns:a16="http://schemas.microsoft.com/office/drawing/2014/main" id="{162EC7E2-C107-BDBC-F664-3BCAE2D40722}"/>
              </a:ext>
            </a:extLst>
          </p:cNvPr>
          <p:cNvSpPr/>
          <p:nvPr/>
        </p:nvSpPr>
        <p:spPr>
          <a:xfrm>
            <a:off x="11774916" y="194658"/>
            <a:ext cx="244294" cy="217419"/>
          </a:xfrm>
          <a:custGeom>
            <a:avLst/>
            <a:gdLst>
              <a:gd name="connsiteX0" fmla="*/ 407103 w 419628"/>
              <a:gd name="connsiteY0" fmla="*/ 134686 h 373463"/>
              <a:gd name="connsiteX1" fmla="*/ 240827 w 419628"/>
              <a:gd name="connsiteY1" fmla="*/ 10318 h 373463"/>
              <a:gd name="connsiteX2" fmla="*/ 178773 w 419628"/>
              <a:gd name="connsiteY2" fmla="*/ 10318 h 373463"/>
              <a:gd name="connsiteX3" fmla="*/ 12497 w 419628"/>
              <a:gd name="connsiteY3" fmla="*/ 134686 h 373463"/>
              <a:gd name="connsiteX4" fmla="*/ 33870 w 419628"/>
              <a:gd name="connsiteY4" fmla="*/ 194687 h 373463"/>
              <a:gd name="connsiteX5" fmla="*/ 46501 w 419628"/>
              <a:gd name="connsiteY5" fmla="*/ 194687 h 373463"/>
              <a:gd name="connsiteX6" fmla="*/ 46501 w 419628"/>
              <a:gd name="connsiteY6" fmla="*/ 339619 h 373463"/>
              <a:gd name="connsiteX7" fmla="*/ 80346 w 419628"/>
              <a:gd name="connsiteY7" fmla="*/ 373464 h 373463"/>
              <a:gd name="connsiteX8" fmla="*/ 151113 w 419628"/>
              <a:gd name="connsiteY8" fmla="*/ 373464 h 373463"/>
              <a:gd name="connsiteX9" fmla="*/ 151113 w 419628"/>
              <a:gd name="connsiteY9" fmla="*/ 282089 h 373463"/>
              <a:gd name="connsiteX10" fmla="*/ 209814 w 419628"/>
              <a:gd name="connsiteY10" fmla="*/ 223388 h 373463"/>
              <a:gd name="connsiteX11" fmla="*/ 209814 w 419628"/>
              <a:gd name="connsiteY11" fmla="*/ 223388 h 373463"/>
              <a:gd name="connsiteX12" fmla="*/ 268515 w 419628"/>
              <a:gd name="connsiteY12" fmla="*/ 282089 h 373463"/>
              <a:gd name="connsiteX13" fmla="*/ 268515 w 419628"/>
              <a:gd name="connsiteY13" fmla="*/ 373464 h 373463"/>
              <a:gd name="connsiteX14" fmla="*/ 339283 w 419628"/>
              <a:gd name="connsiteY14" fmla="*/ 373464 h 373463"/>
              <a:gd name="connsiteX15" fmla="*/ 373128 w 419628"/>
              <a:gd name="connsiteY15" fmla="*/ 339619 h 373463"/>
              <a:gd name="connsiteX16" fmla="*/ 373128 w 419628"/>
              <a:gd name="connsiteY16" fmla="*/ 194687 h 373463"/>
              <a:gd name="connsiteX17" fmla="*/ 385759 w 419628"/>
              <a:gd name="connsiteY17" fmla="*/ 194687 h 373463"/>
              <a:gd name="connsiteX18" fmla="*/ 407132 w 419628"/>
              <a:gd name="connsiteY18" fmla="*/ 134686 h 373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9628" h="373463">
                <a:moveTo>
                  <a:pt x="407103" y="134686"/>
                </a:moveTo>
                <a:lnTo>
                  <a:pt x="240827" y="10318"/>
                </a:lnTo>
                <a:cubicBezTo>
                  <a:pt x="222430" y="-3439"/>
                  <a:pt x="197170" y="-3439"/>
                  <a:pt x="178773" y="10318"/>
                </a:cubicBezTo>
                <a:lnTo>
                  <a:pt x="12497" y="134686"/>
                </a:lnTo>
                <a:cubicBezTo>
                  <a:pt x="-12128" y="154787"/>
                  <a:pt x="2077" y="194687"/>
                  <a:pt x="33870" y="194687"/>
                </a:cubicBezTo>
                <a:lnTo>
                  <a:pt x="46501" y="194687"/>
                </a:lnTo>
                <a:lnTo>
                  <a:pt x="46501" y="339619"/>
                </a:lnTo>
                <a:cubicBezTo>
                  <a:pt x="46501" y="358305"/>
                  <a:pt x="61646" y="373464"/>
                  <a:pt x="80346" y="373464"/>
                </a:cubicBezTo>
                <a:lnTo>
                  <a:pt x="151113" y="373464"/>
                </a:lnTo>
                <a:lnTo>
                  <a:pt x="151113" y="282089"/>
                </a:lnTo>
                <a:cubicBezTo>
                  <a:pt x="151113" y="249675"/>
                  <a:pt x="177400" y="223388"/>
                  <a:pt x="209814" y="223388"/>
                </a:cubicBezTo>
                <a:lnTo>
                  <a:pt x="209814" y="223388"/>
                </a:lnTo>
                <a:cubicBezTo>
                  <a:pt x="242229" y="223388"/>
                  <a:pt x="268515" y="249675"/>
                  <a:pt x="268515" y="282089"/>
                </a:cubicBezTo>
                <a:lnTo>
                  <a:pt x="268515" y="373464"/>
                </a:lnTo>
                <a:lnTo>
                  <a:pt x="339283" y="373464"/>
                </a:lnTo>
                <a:cubicBezTo>
                  <a:pt x="357969" y="373464"/>
                  <a:pt x="373128" y="358319"/>
                  <a:pt x="373128" y="339619"/>
                </a:cubicBezTo>
                <a:lnTo>
                  <a:pt x="373128" y="194687"/>
                </a:lnTo>
                <a:lnTo>
                  <a:pt x="385759" y="194687"/>
                </a:lnTo>
                <a:cubicBezTo>
                  <a:pt x="417551" y="194687"/>
                  <a:pt x="431757" y="154787"/>
                  <a:pt x="407132" y="134686"/>
                </a:cubicBezTo>
                <a:close/>
              </a:path>
            </a:pathLst>
          </a:custGeom>
          <a:solidFill>
            <a:schemeClr val="bg1"/>
          </a:solidFill>
          <a:ln w="1436" cap="flat">
            <a:noFill/>
            <a:prstDash val="solid"/>
            <a:miter/>
          </a:ln>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12121"/>
              </a:solidFill>
              <a:effectLst/>
              <a:uLnTx/>
              <a:uFillTx/>
              <a:latin typeface="Arial" panose="020B0604020202020204"/>
              <a:ea typeface="+mn-ea"/>
              <a:cs typeface="Arial"/>
              <a:sym typeface="Arial"/>
            </a:endParaRPr>
          </a:p>
        </p:txBody>
      </p:sp>
      <p:grpSp>
        <p:nvGrpSpPr>
          <p:cNvPr id="9" name="Group 8">
            <a:extLst>
              <a:ext uri="{FF2B5EF4-FFF2-40B4-BE49-F238E27FC236}">
                <a16:creationId xmlns:a16="http://schemas.microsoft.com/office/drawing/2014/main" id="{64315D89-AA78-6C1F-0E43-70E8EE6171D3}"/>
              </a:ext>
            </a:extLst>
          </p:cNvPr>
          <p:cNvGrpSpPr/>
          <p:nvPr/>
        </p:nvGrpSpPr>
        <p:grpSpPr>
          <a:xfrm>
            <a:off x="11707231" y="113535"/>
            <a:ext cx="379665" cy="379665"/>
            <a:chOff x="11707231" y="113535"/>
            <a:chExt cx="379665" cy="379665"/>
          </a:xfrm>
        </p:grpSpPr>
        <p:sp>
          <p:nvSpPr>
            <p:cNvPr id="10" name="Freeform 13">
              <a:hlinkClick r:id="rId3" action="ppaction://hlinksldjump"/>
              <a:extLst>
                <a:ext uri="{FF2B5EF4-FFF2-40B4-BE49-F238E27FC236}">
                  <a16:creationId xmlns:a16="http://schemas.microsoft.com/office/drawing/2014/main" id="{DAE0E02B-CF0E-1B05-CE9A-7EA1942FC4CA}"/>
                </a:ext>
              </a:extLst>
            </p:cNvPr>
            <p:cNvSpPr/>
            <p:nvPr/>
          </p:nvSpPr>
          <p:spPr>
            <a:xfrm>
              <a:off x="11707231" y="113535"/>
              <a:ext cx="379665" cy="379665"/>
            </a:xfrm>
            <a:custGeom>
              <a:avLst/>
              <a:gdLst>
                <a:gd name="connsiteX0" fmla="*/ 652157 w 652156"/>
                <a:gd name="connsiteY0" fmla="*/ 326078 h 652156"/>
                <a:gd name="connsiteX1" fmla="*/ 326078 w 652156"/>
                <a:gd name="connsiteY1" fmla="*/ 652157 h 652156"/>
                <a:gd name="connsiteX2" fmla="*/ 0 w 652156"/>
                <a:gd name="connsiteY2" fmla="*/ 326078 h 652156"/>
                <a:gd name="connsiteX3" fmla="*/ 326078 w 652156"/>
                <a:gd name="connsiteY3" fmla="*/ 0 h 652156"/>
                <a:gd name="connsiteX4" fmla="*/ 652157 w 652156"/>
                <a:gd name="connsiteY4" fmla="*/ 326078 h 652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2156" h="652156">
                  <a:moveTo>
                    <a:pt x="652157" y="326078"/>
                  </a:moveTo>
                  <a:cubicBezTo>
                    <a:pt x="652157" y="506166"/>
                    <a:pt x="506166" y="652157"/>
                    <a:pt x="326078" y="652157"/>
                  </a:cubicBezTo>
                  <a:cubicBezTo>
                    <a:pt x="145990" y="652157"/>
                    <a:pt x="0" y="506166"/>
                    <a:pt x="0" y="326078"/>
                  </a:cubicBezTo>
                  <a:cubicBezTo>
                    <a:pt x="0" y="145990"/>
                    <a:pt x="145990" y="0"/>
                    <a:pt x="326078" y="0"/>
                  </a:cubicBezTo>
                  <a:cubicBezTo>
                    <a:pt x="506166" y="0"/>
                    <a:pt x="652157" y="145990"/>
                    <a:pt x="652157" y="326078"/>
                  </a:cubicBezTo>
                  <a:close/>
                </a:path>
              </a:pathLst>
            </a:custGeom>
            <a:solidFill>
              <a:srgbClr val="FF251B"/>
            </a:solidFill>
            <a:ln w="1436" cap="flat">
              <a:noFill/>
              <a:prstDash val="solid"/>
              <a:miter/>
            </a:ln>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12121"/>
                </a:solidFill>
                <a:effectLst/>
                <a:uLnTx/>
                <a:uFillTx/>
                <a:latin typeface="Arial" panose="020B0604020202020204"/>
                <a:cs typeface="Arial"/>
                <a:sym typeface="Arial"/>
              </a:endParaRPr>
            </a:p>
          </p:txBody>
        </p:sp>
        <p:sp>
          <p:nvSpPr>
            <p:cNvPr id="11" name="Freeform 14">
              <a:extLst>
                <a:ext uri="{FF2B5EF4-FFF2-40B4-BE49-F238E27FC236}">
                  <a16:creationId xmlns:a16="http://schemas.microsoft.com/office/drawing/2014/main" id="{CDB088BC-ADE0-AB22-4116-C4E6FB1F2A2D}"/>
                </a:ext>
              </a:extLst>
            </p:cNvPr>
            <p:cNvSpPr/>
            <p:nvPr/>
          </p:nvSpPr>
          <p:spPr>
            <a:xfrm>
              <a:off x="11774916" y="194658"/>
              <a:ext cx="244294" cy="217419"/>
            </a:xfrm>
            <a:custGeom>
              <a:avLst/>
              <a:gdLst>
                <a:gd name="connsiteX0" fmla="*/ 407103 w 419628"/>
                <a:gd name="connsiteY0" fmla="*/ 134686 h 373463"/>
                <a:gd name="connsiteX1" fmla="*/ 240827 w 419628"/>
                <a:gd name="connsiteY1" fmla="*/ 10318 h 373463"/>
                <a:gd name="connsiteX2" fmla="*/ 178773 w 419628"/>
                <a:gd name="connsiteY2" fmla="*/ 10318 h 373463"/>
                <a:gd name="connsiteX3" fmla="*/ 12497 w 419628"/>
                <a:gd name="connsiteY3" fmla="*/ 134686 h 373463"/>
                <a:gd name="connsiteX4" fmla="*/ 33870 w 419628"/>
                <a:gd name="connsiteY4" fmla="*/ 194687 h 373463"/>
                <a:gd name="connsiteX5" fmla="*/ 46501 w 419628"/>
                <a:gd name="connsiteY5" fmla="*/ 194687 h 373463"/>
                <a:gd name="connsiteX6" fmla="*/ 46501 w 419628"/>
                <a:gd name="connsiteY6" fmla="*/ 339619 h 373463"/>
                <a:gd name="connsiteX7" fmla="*/ 80346 w 419628"/>
                <a:gd name="connsiteY7" fmla="*/ 373464 h 373463"/>
                <a:gd name="connsiteX8" fmla="*/ 151113 w 419628"/>
                <a:gd name="connsiteY8" fmla="*/ 373464 h 373463"/>
                <a:gd name="connsiteX9" fmla="*/ 151113 w 419628"/>
                <a:gd name="connsiteY9" fmla="*/ 282089 h 373463"/>
                <a:gd name="connsiteX10" fmla="*/ 209814 w 419628"/>
                <a:gd name="connsiteY10" fmla="*/ 223388 h 373463"/>
                <a:gd name="connsiteX11" fmla="*/ 209814 w 419628"/>
                <a:gd name="connsiteY11" fmla="*/ 223388 h 373463"/>
                <a:gd name="connsiteX12" fmla="*/ 268515 w 419628"/>
                <a:gd name="connsiteY12" fmla="*/ 282089 h 373463"/>
                <a:gd name="connsiteX13" fmla="*/ 268515 w 419628"/>
                <a:gd name="connsiteY13" fmla="*/ 373464 h 373463"/>
                <a:gd name="connsiteX14" fmla="*/ 339283 w 419628"/>
                <a:gd name="connsiteY14" fmla="*/ 373464 h 373463"/>
                <a:gd name="connsiteX15" fmla="*/ 373128 w 419628"/>
                <a:gd name="connsiteY15" fmla="*/ 339619 h 373463"/>
                <a:gd name="connsiteX16" fmla="*/ 373128 w 419628"/>
                <a:gd name="connsiteY16" fmla="*/ 194687 h 373463"/>
                <a:gd name="connsiteX17" fmla="*/ 385759 w 419628"/>
                <a:gd name="connsiteY17" fmla="*/ 194687 h 373463"/>
                <a:gd name="connsiteX18" fmla="*/ 407132 w 419628"/>
                <a:gd name="connsiteY18" fmla="*/ 134686 h 373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9628" h="373463">
                  <a:moveTo>
                    <a:pt x="407103" y="134686"/>
                  </a:moveTo>
                  <a:lnTo>
                    <a:pt x="240827" y="10318"/>
                  </a:lnTo>
                  <a:cubicBezTo>
                    <a:pt x="222430" y="-3439"/>
                    <a:pt x="197170" y="-3439"/>
                    <a:pt x="178773" y="10318"/>
                  </a:cubicBezTo>
                  <a:lnTo>
                    <a:pt x="12497" y="134686"/>
                  </a:lnTo>
                  <a:cubicBezTo>
                    <a:pt x="-12128" y="154787"/>
                    <a:pt x="2077" y="194687"/>
                    <a:pt x="33870" y="194687"/>
                  </a:cubicBezTo>
                  <a:lnTo>
                    <a:pt x="46501" y="194687"/>
                  </a:lnTo>
                  <a:lnTo>
                    <a:pt x="46501" y="339619"/>
                  </a:lnTo>
                  <a:cubicBezTo>
                    <a:pt x="46501" y="358305"/>
                    <a:pt x="61646" y="373464"/>
                    <a:pt x="80346" y="373464"/>
                  </a:cubicBezTo>
                  <a:lnTo>
                    <a:pt x="151113" y="373464"/>
                  </a:lnTo>
                  <a:lnTo>
                    <a:pt x="151113" y="282089"/>
                  </a:lnTo>
                  <a:cubicBezTo>
                    <a:pt x="151113" y="249675"/>
                    <a:pt x="177400" y="223388"/>
                    <a:pt x="209814" y="223388"/>
                  </a:cubicBezTo>
                  <a:lnTo>
                    <a:pt x="209814" y="223388"/>
                  </a:lnTo>
                  <a:cubicBezTo>
                    <a:pt x="242229" y="223388"/>
                    <a:pt x="268515" y="249675"/>
                    <a:pt x="268515" y="282089"/>
                  </a:cubicBezTo>
                  <a:lnTo>
                    <a:pt x="268515" y="373464"/>
                  </a:lnTo>
                  <a:lnTo>
                    <a:pt x="339283" y="373464"/>
                  </a:lnTo>
                  <a:cubicBezTo>
                    <a:pt x="357969" y="373464"/>
                    <a:pt x="373128" y="358319"/>
                    <a:pt x="373128" y="339619"/>
                  </a:cubicBezTo>
                  <a:lnTo>
                    <a:pt x="373128" y="194687"/>
                  </a:lnTo>
                  <a:lnTo>
                    <a:pt x="385759" y="194687"/>
                  </a:lnTo>
                  <a:cubicBezTo>
                    <a:pt x="417551" y="194687"/>
                    <a:pt x="431757" y="154787"/>
                    <a:pt x="407132" y="134686"/>
                  </a:cubicBezTo>
                  <a:close/>
                </a:path>
              </a:pathLst>
            </a:custGeom>
            <a:solidFill>
              <a:schemeClr val="bg1"/>
            </a:solidFill>
            <a:ln w="1436" cap="flat">
              <a:noFill/>
              <a:prstDash val="solid"/>
              <a:miter/>
            </a:ln>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12121"/>
                </a:solidFill>
                <a:effectLst/>
                <a:uLnTx/>
                <a:uFillTx/>
                <a:latin typeface="Arial" panose="020B0604020202020204"/>
                <a:ea typeface="+mn-ea"/>
                <a:cs typeface="Arial"/>
                <a:sym typeface="Arial"/>
              </a:endParaRPr>
            </a:p>
          </p:txBody>
        </p:sp>
      </p:grpSp>
    </p:spTree>
    <p:extLst>
      <p:ext uri="{BB962C8B-B14F-4D97-AF65-F5344CB8AC3E}">
        <p14:creationId xmlns:p14="http://schemas.microsoft.com/office/powerpoint/2010/main" val="6278947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testo, diagramma, Piano, linea&#10;&#10;Il contenuto generato dall'IA potrebbe non essere corretto.">
            <a:extLst>
              <a:ext uri="{FF2B5EF4-FFF2-40B4-BE49-F238E27FC236}">
                <a16:creationId xmlns:a16="http://schemas.microsoft.com/office/drawing/2014/main" id="{976ACBA0-ED5B-20B7-2AB9-F07C064ED4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2805" y="0"/>
            <a:ext cx="7675819" cy="6858000"/>
          </a:xfrm>
          <a:prstGeom prst="rect">
            <a:avLst/>
          </a:prstGeom>
        </p:spPr>
      </p:pic>
      <p:grpSp>
        <p:nvGrpSpPr>
          <p:cNvPr id="4" name="Gruppo 3">
            <a:extLst>
              <a:ext uri="{FF2B5EF4-FFF2-40B4-BE49-F238E27FC236}">
                <a16:creationId xmlns:a16="http://schemas.microsoft.com/office/drawing/2014/main" id="{FF43BD0E-6CBB-2A66-013F-8BC418B0E298}"/>
              </a:ext>
            </a:extLst>
          </p:cNvPr>
          <p:cNvGrpSpPr/>
          <p:nvPr/>
        </p:nvGrpSpPr>
        <p:grpSpPr>
          <a:xfrm rot="16200000">
            <a:off x="-1797232" y="2708604"/>
            <a:ext cx="5800425" cy="1440791"/>
            <a:chOff x="2694543" y="-34329"/>
            <a:chExt cx="7000301" cy="1875842"/>
          </a:xfrm>
        </p:grpSpPr>
        <p:pic>
          <p:nvPicPr>
            <p:cNvPr id="5" name="Immagine 4" descr="Immagine che contiene testo, Carattere, schermata&#10;&#10;Il contenuto generato dall'IA potrebbe non essere corretto.">
              <a:extLst>
                <a:ext uri="{FF2B5EF4-FFF2-40B4-BE49-F238E27FC236}">
                  <a16:creationId xmlns:a16="http://schemas.microsoft.com/office/drawing/2014/main" id="{07CE0412-3C2D-81C5-F876-F0D249EB22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4543" y="-34329"/>
              <a:ext cx="7000301" cy="1875842"/>
            </a:xfrm>
            <a:prstGeom prst="rect">
              <a:avLst/>
            </a:prstGeom>
          </p:spPr>
        </p:pic>
        <p:pic>
          <p:nvPicPr>
            <p:cNvPr id="6" name="Immagine 5">
              <a:extLst>
                <a:ext uri="{FF2B5EF4-FFF2-40B4-BE49-F238E27FC236}">
                  <a16:creationId xmlns:a16="http://schemas.microsoft.com/office/drawing/2014/main" id="{16AA3B49-5405-1A0C-980A-7524883A97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85392" y="1108739"/>
              <a:ext cx="1790700" cy="292100"/>
            </a:xfrm>
            <a:prstGeom prst="rect">
              <a:avLst/>
            </a:prstGeom>
          </p:spPr>
        </p:pic>
      </p:grpSp>
    </p:spTree>
    <p:extLst>
      <p:ext uri="{BB962C8B-B14F-4D97-AF65-F5344CB8AC3E}">
        <p14:creationId xmlns:p14="http://schemas.microsoft.com/office/powerpoint/2010/main" val="53589296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diagramma, linea, testo, Diagramma&#10;&#10;Il contenuto generato dall'IA potrebbe non essere corretto.">
            <a:extLst>
              <a:ext uri="{FF2B5EF4-FFF2-40B4-BE49-F238E27FC236}">
                <a16:creationId xmlns:a16="http://schemas.microsoft.com/office/drawing/2014/main" id="{78052BD7-537E-0509-2157-1B6EC06B88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1301" y="1841513"/>
            <a:ext cx="9489398" cy="3615648"/>
          </a:xfrm>
          <a:prstGeom prst="rect">
            <a:avLst/>
          </a:prstGeom>
        </p:spPr>
      </p:pic>
      <p:sp>
        <p:nvSpPr>
          <p:cNvPr id="8" name="CasellaDiTesto 7">
            <a:extLst>
              <a:ext uri="{FF2B5EF4-FFF2-40B4-BE49-F238E27FC236}">
                <a16:creationId xmlns:a16="http://schemas.microsoft.com/office/drawing/2014/main" id="{AA70BE74-4898-8D3C-C503-6A52889D98A5}"/>
              </a:ext>
            </a:extLst>
          </p:cNvPr>
          <p:cNvSpPr txBox="1"/>
          <p:nvPr/>
        </p:nvSpPr>
        <p:spPr>
          <a:xfrm>
            <a:off x="427821" y="5561651"/>
            <a:ext cx="11336358" cy="120032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Long-</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term</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therapy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is</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important</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for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maintaining</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bodyweight</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reductions</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and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cardiometabolic</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benefits in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adults</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with obesity.3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Continued</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tirzepatide</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at</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the MTD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resulted</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in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sustained</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maintenance</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of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bodyweight</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reduction</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and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related</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health benefits,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while</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reducing</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the dose to 5 mg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provided</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superior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bodyweight</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reduction</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and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related</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health benefits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compared</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to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discontinuation</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although</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the degree of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preserving</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clinically</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meaningful</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 benefits </a:t>
            </a:r>
            <a:r>
              <a:rPr kumimoji="0" lang="it-IT" sz="1800" b="0" i="0" u="none" strike="noStrike" kern="1200" cap="none" spc="0" normalizeH="0" baseline="0" noProof="0" dirty="0" err="1">
                <a:ln>
                  <a:noFill/>
                </a:ln>
                <a:solidFill>
                  <a:srgbClr val="141413"/>
                </a:solidFill>
                <a:effectLst/>
                <a:uLnTx/>
                <a:uFillTx/>
                <a:latin typeface="Times New Roman" panose="02020603050405020304" pitchFamily="18" charset="0"/>
                <a:ea typeface="+mn-ea"/>
                <a:cs typeface="Times New Roman" panose="02020603050405020304" pitchFamily="18" charset="0"/>
              </a:rPr>
              <a:t>varied</a:t>
            </a:r>
            <a:r>
              <a:rPr kumimoji="0" lang="it-IT" sz="1800" b="0" i="0" u="none" strike="noStrike" kern="1200" cap="none" spc="0" normalizeH="0" baseline="0" noProof="0" dirty="0">
                <a:ln>
                  <a:noFill/>
                </a:ln>
                <a:solidFill>
                  <a:srgbClr val="141413"/>
                </a:solidFill>
                <a:effectLst/>
                <a:uLnTx/>
                <a:uFillTx/>
                <a:latin typeface="Times New Roman" panose="02020603050405020304" pitchFamily="18" charset="0"/>
                <a:ea typeface="+mn-ea"/>
                <a:cs typeface="Times New Roman" panose="02020603050405020304" pitchFamily="18" charset="0"/>
              </a:rPr>
              <a:t>.</a:t>
            </a:r>
          </a:p>
        </p:txBody>
      </p:sp>
      <p:grpSp>
        <p:nvGrpSpPr>
          <p:cNvPr id="13" name="Gruppo 12">
            <a:extLst>
              <a:ext uri="{FF2B5EF4-FFF2-40B4-BE49-F238E27FC236}">
                <a16:creationId xmlns:a16="http://schemas.microsoft.com/office/drawing/2014/main" id="{39D110BC-3538-8D39-5459-FA9766B0A321}"/>
              </a:ext>
            </a:extLst>
          </p:cNvPr>
          <p:cNvGrpSpPr/>
          <p:nvPr/>
        </p:nvGrpSpPr>
        <p:grpSpPr>
          <a:xfrm>
            <a:off x="2694544" y="178419"/>
            <a:ext cx="6750540" cy="1663093"/>
            <a:chOff x="2694543" y="-34329"/>
            <a:chExt cx="7000301" cy="1875842"/>
          </a:xfrm>
        </p:grpSpPr>
        <p:pic>
          <p:nvPicPr>
            <p:cNvPr id="10" name="Immagine 9" descr="Immagine che contiene testo, Carattere, schermata&#10;&#10;Il contenuto generato dall'IA potrebbe non essere corretto.">
              <a:extLst>
                <a:ext uri="{FF2B5EF4-FFF2-40B4-BE49-F238E27FC236}">
                  <a16:creationId xmlns:a16="http://schemas.microsoft.com/office/drawing/2014/main" id="{52C2DADD-90DC-8623-5D1B-9C151DD582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4543" y="-34329"/>
              <a:ext cx="7000301" cy="1875842"/>
            </a:xfrm>
            <a:prstGeom prst="rect">
              <a:avLst/>
            </a:prstGeom>
          </p:spPr>
        </p:pic>
        <p:pic>
          <p:nvPicPr>
            <p:cNvPr id="12" name="Immagine 11">
              <a:extLst>
                <a:ext uri="{FF2B5EF4-FFF2-40B4-BE49-F238E27FC236}">
                  <a16:creationId xmlns:a16="http://schemas.microsoft.com/office/drawing/2014/main" id="{519FD5ED-F0DB-80D9-A2EB-A6934BE648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85392" y="1108739"/>
              <a:ext cx="1790700" cy="292100"/>
            </a:xfrm>
            <a:prstGeom prst="rect">
              <a:avLst/>
            </a:prstGeom>
          </p:spPr>
        </p:pic>
      </p:grpSp>
    </p:spTree>
    <p:extLst>
      <p:ext uri="{BB962C8B-B14F-4D97-AF65-F5344CB8AC3E}">
        <p14:creationId xmlns:p14="http://schemas.microsoft.com/office/powerpoint/2010/main" val="56678701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5A3DEB26-473A-C6CE-C1C9-C6C61881243F}"/>
              </a:ext>
            </a:extLst>
          </p:cNvPr>
          <p:cNvSpPr txBox="1"/>
          <p:nvPr/>
        </p:nvSpPr>
        <p:spPr>
          <a:xfrm>
            <a:off x="1575412" y="3169946"/>
            <a:ext cx="8739130" cy="1754326"/>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Tirzepatide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represents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promising</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adjunctive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therapy for post-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bariatric</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patients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with IWL or WR,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offering</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significant</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improvements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in weight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loss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body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composition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and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metabolic</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parameters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The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findings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advocate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for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its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integration</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into</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post-</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bariatric</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care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protocols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and highlight the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potential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for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personalized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treatment strategies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based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on baseline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predictors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Further</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research</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is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needed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to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confirm</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these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findings</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and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expand</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the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therapeutic</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potential</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of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tirzepatide</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in </a:t>
            </a:r>
            <a:r>
              <a:rPr kumimoji="0" lang="it-IT" sz="1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obesity</a:t>
            </a:r>
            <a:r>
              <a:rPr kumimoji="0" lang="it-IT"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management.</a:t>
            </a:r>
          </a:p>
        </p:txBody>
      </p:sp>
      <p:grpSp>
        <p:nvGrpSpPr>
          <p:cNvPr id="8" name="Gruppo 7">
            <a:extLst>
              <a:ext uri="{FF2B5EF4-FFF2-40B4-BE49-F238E27FC236}">
                <a16:creationId xmlns:a16="http://schemas.microsoft.com/office/drawing/2014/main" id="{708464BF-C2E6-E3F8-A4E1-6FDC7B771D1B}"/>
              </a:ext>
            </a:extLst>
          </p:cNvPr>
          <p:cNvGrpSpPr/>
          <p:nvPr/>
        </p:nvGrpSpPr>
        <p:grpSpPr>
          <a:xfrm>
            <a:off x="1596052" y="612794"/>
            <a:ext cx="8718490" cy="1772966"/>
            <a:chOff x="2542142" y="412072"/>
            <a:chExt cx="8718490" cy="1772966"/>
          </a:xfrm>
        </p:grpSpPr>
        <p:pic>
          <p:nvPicPr>
            <p:cNvPr id="5" name="Immagine 4">
              <a:extLst>
                <a:ext uri="{FF2B5EF4-FFF2-40B4-BE49-F238E27FC236}">
                  <a16:creationId xmlns:a16="http://schemas.microsoft.com/office/drawing/2014/main" id="{25757836-4568-9D48-F53A-7DF4777C3A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2142" y="412072"/>
              <a:ext cx="7772400" cy="1772966"/>
            </a:xfrm>
            <a:prstGeom prst="rect">
              <a:avLst/>
            </a:prstGeom>
          </p:spPr>
        </p:pic>
        <p:pic>
          <p:nvPicPr>
            <p:cNvPr id="7" name="Immagine 6">
              <a:extLst>
                <a:ext uri="{FF2B5EF4-FFF2-40B4-BE49-F238E27FC236}">
                  <a16:creationId xmlns:a16="http://schemas.microsoft.com/office/drawing/2014/main" id="{11533A1F-E8C4-A1EB-DBDD-482EC2FA36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7532" y="1469661"/>
              <a:ext cx="4483100" cy="381000"/>
            </a:xfrm>
            <a:prstGeom prst="rect">
              <a:avLst/>
            </a:prstGeom>
          </p:spPr>
        </p:pic>
      </p:grpSp>
    </p:spTree>
    <p:extLst>
      <p:ext uri="{BB962C8B-B14F-4D97-AF65-F5344CB8AC3E}">
        <p14:creationId xmlns:p14="http://schemas.microsoft.com/office/powerpoint/2010/main" val="191690050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87B27E-1077-5A79-3DF3-B6B0F888E22F}"/>
            </a:ext>
          </a:extLst>
        </p:cNvPr>
        <p:cNvGrpSpPr/>
        <p:nvPr/>
      </p:nvGrpSpPr>
      <p:grpSpPr>
        <a:xfrm>
          <a:off x="0" y="0"/>
          <a:ext cx="0" cy="0"/>
          <a:chOff x="0" y="0"/>
          <a:chExt cx="0" cy="0"/>
        </a:xfrm>
      </p:grpSpPr>
      <p:sp>
        <p:nvSpPr>
          <p:cNvPr id="42" name="Text 0">
            <a:extLst>
              <a:ext uri="{FF2B5EF4-FFF2-40B4-BE49-F238E27FC236}">
                <a16:creationId xmlns:a16="http://schemas.microsoft.com/office/drawing/2014/main" id="{6ED7670A-A5AE-A979-99E6-41309779EB00}"/>
              </a:ext>
            </a:extLst>
          </p:cNvPr>
          <p:cNvSpPr/>
          <p:nvPr/>
        </p:nvSpPr>
        <p:spPr>
          <a:xfrm>
            <a:off x="661492" y="1100711"/>
            <a:ext cx="5261273" cy="383977"/>
          </a:xfrm>
          <a:prstGeom prst="rect">
            <a:avLst/>
          </a:prstGeom>
          <a:noFill/>
          <a:ln/>
        </p:spPr>
        <p:txBody>
          <a:bodyPr wrap="none" lIns="0" tIns="0" rIns="0" bIns="0" rtlCol="0" anchor="t"/>
          <a:lstStyle/>
          <a:p>
            <a:pPr marL="0" marR="0" lvl="0" indent="0" algn="l" defTabSz="914400" rtl="0" eaLnBrk="1" fontAlgn="auto" latinLnBrk="0" hangingPunct="1">
              <a:lnSpc>
                <a:spcPts val="4625"/>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0000"/>
                </a:solidFill>
                <a:effectLst/>
                <a:uLnTx/>
                <a:uFillTx/>
                <a:latin typeface="Raleway" pitchFamily="34" charset="0"/>
                <a:ea typeface="+mn-ea"/>
                <a:cs typeface="+mn-cs"/>
              </a:rPr>
              <a:t>Treatment barriers</a:t>
            </a:r>
          </a:p>
        </p:txBody>
      </p:sp>
      <p:sp>
        <p:nvSpPr>
          <p:cNvPr id="44" name="CasellaDiTesto 43">
            <a:extLst>
              <a:ext uri="{FF2B5EF4-FFF2-40B4-BE49-F238E27FC236}">
                <a16:creationId xmlns:a16="http://schemas.microsoft.com/office/drawing/2014/main" id="{94312741-B2B4-F3A2-E47F-E297CF2BAFC9}"/>
              </a:ext>
            </a:extLst>
          </p:cNvPr>
          <p:cNvSpPr txBox="1"/>
          <p:nvPr/>
        </p:nvSpPr>
        <p:spPr>
          <a:xfrm>
            <a:off x="468556" y="2690336"/>
            <a:ext cx="11254887" cy="253915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rPr>
              <a:t>knowledge gaps among clinicians (only 15% of clinicians familiar with guideline-directed indications for prescribing OMMs!)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rPr>
              <a:t>concerns about the safety of obesity pharmacotherapies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rPr>
              <a:t>coverage limitations</a:t>
            </a:r>
            <a:endParaRPr kumimoji="0" lang="it-IT" sz="2400" b="0" i="0"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endParaRPr>
          </a:p>
        </p:txBody>
      </p:sp>
      <p:sp>
        <p:nvSpPr>
          <p:cNvPr id="45" name="Text 23">
            <a:extLst>
              <a:ext uri="{FF2B5EF4-FFF2-40B4-BE49-F238E27FC236}">
                <a16:creationId xmlns:a16="http://schemas.microsoft.com/office/drawing/2014/main" id="{B6FC349C-6411-87E8-CEA2-6E4A210D81B7}"/>
              </a:ext>
            </a:extLst>
          </p:cNvPr>
          <p:cNvSpPr/>
          <p:nvPr/>
        </p:nvSpPr>
        <p:spPr>
          <a:xfrm>
            <a:off x="661492" y="2326234"/>
            <a:ext cx="1842889" cy="230287"/>
          </a:xfrm>
          <a:prstGeom prst="rect">
            <a:avLst/>
          </a:prstGeom>
          <a:noFill/>
          <a:ln/>
        </p:spPr>
        <p:txBody>
          <a:bodyPr wrap="none" lIns="0" tIns="0" rIns="0" bIns="0" rtlCol="0" anchor="t"/>
          <a:lstStyle/>
          <a:p>
            <a:pPr marL="0" marR="0" lvl="0" indent="0" algn="l" defTabSz="914400" rtl="0" eaLnBrk="1" fontAlgn="auto" latinLnBrk="0" hangingPunct="1">
              <a:lnSpc>
                <a:spcPts val="1792"/>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1B1B27"/>
                </a:solidFill>
                <a:effectLst/>
                <a:uLnTx/>
                <a:uFillTx/>
                <a:latin typeface="Raleway" pitchFamily="34" charset="0"/>
                <a:ea typeface="Raleway" pitchFamily="34" charset="-122"/>
                <a:cs typeface="Raleway" pitchFamily="34" charset="-120"/>
              </a:rPr>
              <a:t>Pharmacotherapy</a:t>
            </a:r>
            <a:endParaRPr kumimoji="0" lang="en-US" sz="1500" b="0" i="0" u="none" strike="noStrike" kern="1200" cap="none" spc="0" normalizeH="0" baseline="0" noProof="0" dirty="0">
              <a:ln>
                <a:noFill/>
              </a:ln>
              <a:solidFill>
                <a:srgbClr val="000000"/>
              </a:solidFill>
              <a:effectLst/>
              <a:uLnTx/>
              <a:uFillTx/>
              <a:latin typeface="Arial"/>
              <a:ea typeface="+mn-ea"/>
              <a:cs typeface="+mn-cs"/>
            </a:endParaRPr>
          </a:p>
        </p:txBody>
      </p:sp>
      <p:sp>
        <p:nvSpPr>
          <p:cNvPr id="56" name="Text 12">
            <a:extLst>
              <a:ext uri="{FF2B5EF4-FFF2-40B4-BE49-F238E27FC236}">
                <a16:creationId xmlns:a16="http://schemas.microsoft.com/office/drawing/2014/main" id="{53CF871D-FE05-1A9B-488C-A40869A48564}"/>
              </a:ext>
            </a:extLst>
          </p:cNvPr>
          <p:cNvSpPr/>
          <p:nvPr/>
        </p:nvSpPr>
        <p:spPr>
          <a:xfrm>
            <a:off x="2142563" y="6578959"/>
            <a:ext cx="10049438" cy="252213"/>
          </a:xfrm>
          <a:prstGeom prst="rect">
            <a:avLst/>
          </a:prstGeom>
          <a:noFill/>
          <a:ln/>
        </p:spPr>
        <p:txBody>
          <a:bodyPr wrap="square" lIns="0" tIns="0" rIns="0" bIns="0" rtlCol="0" anchor="t"/>
          <a:lstStyle/>
          <a:p>
            <a:pPr marL="0" marR="0" lvl="0" indent="0" algn="r" defTabSz="914400" rtl="0" eaLnBrk="1" fontAlgn="auto" latinLnBrk="0" hangingPunct="1">
              <a:lnSpc>
                <a:spcPts val="2083"/>
              </a:lnSpc>
              <a:spcBef>
                <a:spcPts val="0"/>
              </a:spcBef>
              <a:spcAft>
                <a:spcPts val="0"/>
              </a:spcAft>
              <a:buClrTx/>
              <a:buSzTx/>
              <a:buFontTx/>
              <a:buNone/>
              <a:tabLst/>
              <a:defRPr/>
            </a:pPr>
            <a:r>
              <a:rPr kumimoji="0" lang="it-IT" sz="1000" b="0" i="1" u="none" strike="noStrike" kern="1200" cap="none" spc="0" normalizeH="0" baseline="0" noProof="0" dirty="0" err="1">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rPr>
              <a:t>Laddu</a:t>
            </a:r>
            <a:r>
              <a:rPr kumimoji="0" lang="it-IT" sz="1000" b="0" i="1"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rPr>
              <a:t> D, et al. </a:t>
            </a:r>
            <a:r>
              <a:rPr kumimoji="0" lang="it-IT" sz="1000" b="0" i="1" u="none" strike="noStrike" kern="1200" cap="none" spc="0" normalizeH="0" baseline="0" noProof="0" dirty="0" err="1">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rPr>
              <a:t>Circulation</a:t>
            </a:r>
            <a:r>
              <a:rPr kumimoji="0" lang="it-IT" sz="1000" b="0" i="1"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rPr>
              <a:t>. 2024;150(1):e7-e19</a:t>
            </a:r>
            <a:endParaRPr kumimoji="0" lang="en-US" sz="1000" b="0" i="1" u="none" strike="noStrike" kern="1200" cap="none" spc="0" normalizeH="0" baseline="0" noProof="0" dirty="0">
              <a:ln>
                <a:noFill/>
              </a:ln>
              <a:solidFill>
                <a:srgbClr val="000000"/>
              </a:solidFill>
              <a:effectLst/>
              <a:uLnTx/>
              <a:uFillTx/>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43774811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720D6-01E0-7415-846F-016F730186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BD1156-65B3-D706-5034-E2EA2080597F}"/>
              </a:ext>
            </a:extLst>
          </p:cNvPr>
          <p:cNvSpPr>
            <a:spLocks noGrp="1"/>
          </p:cNvSpPr>
          <p:nvPr>
            <p:ph type="title"/>
          </p:nvPr>
        </p:nvSpPr>
        <p:spPr/>
        <p:txBody>
          <a:bodyPr/>
          <a:lstStyle/>
          <a:p>
            <a:r>
              <a:rPr lang="it-IT" b="1" kern="400" spc="-100" dirty="0">
                <a:solidFill>
                  <a:srgbClr val="E1241B"/>
                </a:solidFill>
                <a:latin typeface="Arial" panose="020B0604020202020204" pitchFamily="34" charset="0"/>
                <a:cs typeface="Arial" panose="020B0604020202020204" pitchFamily="34" charset="0"/>
              </a:rPr>
              <a:t>Scannerizza il </a:t>
            </a:r>
            <a:r>
              <a:rPr lang="it-IT" b="1" dirty="0">
                <a:solidFill>
                  <a:srgbClr val="960000"/>
                </a:solidFill>
                <a:cs typeface="Times New Roman" pitchFamily="34" charset="-120"/>
              </a:rPr>
              <a:t>QR CODE </a:t>
            </a:r>
            <a:r>
              <a:rPr lang="it-IT" b="1" kern="400" spc="-100" dirty="0">
                <a:solidFill>
                  <a:srgbClr val="E1241B"/>
                </a:solidFill>
                <a:latin typeface="Arial" panose="020B0604020202020204" pitchFamily="34" charset="0"/>
                <a:cs typeface="Arial" panose="020B0604020202020204" pitchFamily="34" charset="0"/>
              </a:rPr>
              <a:t>per porre la tua domanda ai relatori</a:t>
            </a:r>
            <a:endParaRPr lang="en-US" b="1" kern="400" spc="-100" dirty="0">
              <a:solidFill>
                <a:srgbClr val="E1241B"/>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B1B012C-3EF8-D2EE-23FB-ED645CC154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4300" y="2018847"/>
            <a:ext cx="4343400" cy="4343400"/>
          </a:xfrm>
          <a:prstGeom prst="rect">
            <a:avLst/>
          </a:prstGeom>
        </p:spPr>
      </p:pic>
    </p:spTree>
    <p:extLst>
      <p:ext uri="{BB962C8B-B14F-4D97-AF65-F5344CB8AC3E}">
        <p14:creationId xmlns:p14="http://schemas.microsoft.com/office/powerpoint/2010/main" val="188793867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755140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Lilly Brand Font Theme">
  <a:themeElements>
    <a:clrScheme name="Lilly 2024 PPT">
      <a:dk1>
        <a:srgbClr val="212121"/>
      </a:dk1>
      <a:lt1>
        <a:srgbClr val="FFFFFF"/>
      </a:lt1>
      <a:dk2>
        <a:srgbClr val="511207"/>
      </a:dk2>
      <a:lt2>
        <a:srgbClr val="FBCFC8"/>
      </a:lt2>
      <a:accent1>
        <a:srgbClr val="E1241B"/>
      </a:accent1>
      <a:accent2>
        <a:srgbClr val="0F3A85"/>
      </a:accent2>
      <a:accent3>
        <a:srgbClr val="99BFE5"/>
      </a:accent3>
      <a:accent4>
        <a:srgbClr val="144B2D"/>
      </a:accent4>
      <a:accent5>
        <a:srgbClr val="FFC709"/>
      </a:accent5>
      <a:accent6>
        <a:srgbClr val="F58E7D"/>
      </a:accent6>
      <a:hlink>
        <a:srgbClr val="E1251B"/>
      </a:hlink>
      <a:folHlink>
        <a:srgbClr val="E1251B"/>
      </a:folHlink>
    </a:clrScheme>
    <a:fontScheme name="Lilly Brand Fonts">
      <a:majorFont>
        <a:latin typeface="ITC Garamond Std Bold Narrow"/>
        <a:ea typeface=""/>
        <a:cs typeface=""/>
      </a:majorFont>
      <a:minorFont>
        <a:latin typeface="Ringside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lnSpc>
            <a:spcPct val="90000"/>
          </a:lnSpc>
          <a:defRPr sz="1600" dirty="0">
            <a:solidFill>
              <a:schemeClr val="bg1"/>
            </a:solidFill>
            <a:latin typeface="Ringside Book" panose="02000500000000000000" pitchFamily="2" charset="0"/>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lIns="0" tIns="0" rIns="0" bIns="0" rtlCol="0">
        <a:noAutofit/>
      </a:bodyPr>
      <a:lstStyle>
        <a:defPPr algn="l">
          <a:lnSpc>
            <a:spcPct val="90000"/>
          </a:lnSpc>
          <a:defRPr sz="1800" dirty="0">
            <a:latin typeface="+mn-lt"/>
          </a:defRPr>
        </a:defPPr>
      </a:lstStyle>
    </a:txDef>
  </a:objectDefaults>
  <a:extraClrSchemeLst/>
  <a:extLst>
    <a:ext uri="{05A4C25C-085E-4340-85A3-A5531E510DB2}">
      <thm15:themeFamily xmlns:thm15="http://schemas.microsoft.com/office/thememl/2012/main" name="Lilly_PPT_BrandFonts_Template.potx" id="{1E22B081-EB60-D642-A6E0-03D08D79572C}" vid="{0D8F6185-967C-B941-AA46-1968EDF8C760}"/>
    </a:ext>
  </a:extLst>
</a:theme>
</file>

<file path=ppt/theme/theme4.xml><?xml version="1.0" encoding="utf-8"?>
<a:theme xmlns:a="http://schemas.openxmlformats.org/drawingml/2006/main" name="1_Lilly Brand Font Theme">
  <a:themeElements>
    <a:clrScheme name="Lilly 2024 PPT">
      <a:dk1>
        <a:srgbClr val="212121"/>
      </a:dk1>
      <a:lt1>
        <a:srgbClr val="FFFFFF"/>
      </a:lt1>
      <a:dk2>
        <a:srgbClr val="511207"/>
      </a:dk2>
      <a:lt2>
        <a:srgbClr val="FBCFC8"/>
      </a:lt2>
      <a:accent1>
        <a:srgbClr val="E1241B"/>
      </a:accent1>
      <a:accent2>
        <a:srgbClr val="0F3A85"/>
      </a:accent2>
      <a:accent3>
        <a:srgbClr val="99BFE5"/>
      </a:accent3>
      <a:accent4>
        <a:srgbClr val="144B2D"/>
      </a:accent4>
      <a:accent5>
        <a:srgbClr val="FFC709"/>
      </a:accent5>
      <a:accent6>
        <a:srgbClr val="F58E7D"/>
      </a:accent6>
      <a:hlink>
        <a:srgbClr val="E1251B"/>
      </a:hlink>
      <a:folHlink>
        <a:srgbClr val="E1251B"/>
      </a:folHlink>
    </a:clrScheme>
    <a:fontScheme name="Lilly Brand Fonts">
      <a:majorFont>
        <a:latin typeface="ITC Garamond Std Bold Narrow"/>
        <a:ea typeface=""/>
        <a:cs typeface=""/>
      </a:majorFont>
      <a:minorFont>
        <a:latin typeface="Ringside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lnSpc>
            <a:spcPct val="90000"/>
          </a:lnSpc>
          <a:defRPr sz="1600" dirty="0">
            <a:solidFill>
              <a:schemeClr val="bg1"/>
            </a:solidFill>
            <a:latin typeface="Ringside Book" panose="02000500000000000000" pitchFamily="2" charset="0"/>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lIns="0" tIns="0" rIns="0" bIns="0" rtlCol="0">
        <a:noAutofit/>
      </a:bodyPr>
      <a:lstStyle>
        <a:defPPr algn="l">
          <a:lnSpc>
            <a:spcPct val="90000"/>
          </a:lnSpc>
          <a:defRPr sz="1800" dirty="0">
            <a:latin typeface="+mn-lt"/>
          </a:defRPr>
        </a:defPPr>
      </a:lstStyle>
    </a:txDef>
  </a:objectDefaults>
  <a:extraClrSchemeLst/>
  <a:extLst>
    <a:ext uri="{05A4C25C-085E-4340-85A3-A5531E510DB2}">
      <thm15:themeFamily xmlns:thm15="http://schemas.microsoft.com/office/thememl/2012/main" name="Lilly_PPT_BrandFonts_Template.potx" id="{1E22B081-EB60-D642-A6E0-03D08D79572C}" vid="{0D8F6185-967C-B941-AA46-1968EDF8C760}"/>
    </a:ext>
  </a:extLst>
</a:theme>
</file>

<file path=ppt/theme/theme5.xml><?xml version="1.0" encoding="utf-8"?>
<a:theme xmlns:a="http://schemas.openxmlformats.org/drawingml/2006/main" name="LillyBrand">
  <a:themeElements>
    <a:clrScheme name="Lilly 1">
      <a:dk1>
        <a:srgbClr val="000000"/>
      </a:dk1>
      <a:lt1>
        <a:sysClr val="window" lastClr="FFFFFF"/>
      </a:lt1>
      <a:dk2>
        <a:srgbClr val="A59D95"/>
      </a:dk2>
      <a:lt2>
        <a:srgbClr val="D3BF96"/>
      </a:lt2>
      <a:accent1>
        <a:srgbClr val="4E2E2D"/>
      </a:accent1>
      <a:accent2>
        <a:srgbClr val="82785C"/>
      </a:accent2>
      <a:accent3>
        <a:srgbClr val="D52B17"/>
      </a:accent3>
      <a:accent4>
        <a:srgbClr val="FF6D22"/>
      </a:accent4>
      <a:accent5>
        <a:srgbClr val="263F6A"/>
      </a:accent5>
      <a:accent6>
        <a:srgbClr val="00A1DE"/>
      </a:accent6>
      <a:hlink>
        <a:srgbClr val="00AF3F"/>
      </a:hlink>
      <a:folHlink>
        <a:srgbClr val="B1059D"/>
      </a:folHlink>
    </a:clrScheme>
    <a:fontScheme name="Office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2_Lilly Brand Font Theme">
  <a:themeElements>
    <a:clrScheme name="Lilly 2024 PPT">
      <a:dk1>
        <a:srgbClr val="212121"/>
      </a:dk1>
      <a:lt1>
        <a:srgbClr val="FFFFFF"/>
      </a:lt1>
      <a:dk2>
        <a:srgbClr val="511207"/>
      </a:dk2>
      <a:lt2>
        <a:srgbClr val="FBCFC8"/>
      </a:lt2>
      <a:accent1>
        <a:srgbClr val="E1241B"/>
      </a:accent1>
      <a:accent2>
        <a:srgbClr val="0F3A85"/>
      </a:accent2>
      <a:accent3>
        <a:srgbClr val="99BFE5"/>
      </a:accent3>
      <a:accent4>
        <a:srgbClr val="144B2D"/>
      </a:accent4>
      <a:accent5>
        <a:srgbClr val="FFC709"/>
      </a:accent5>
      <a:accent6>
        <a:srgbClr val="F58E7D"/>
      </a:accent6>
      <a:hlink>
        <a:srgbClr val="E1251B"/>
      </a:hlink>
      <a:folHlink>
        <a:srgbClr val="E1251B"/>
      </a:folHlink>
    </a:clrScheme>
    <a:fontScheme name="Lilly Brand Fonts">
      <a:majorFont>
        <a:latin typeface="ITC Garamond Std Bold Narrow"/>
        <a:ea typeface=""/>
        <a:cs typeface=""/>
      </a:majorFont>
      <a:minorFont>
        <a:latin typeface="Ringside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sz="1800"/>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lIns="0" tIns="0" rIns="0" bIns="0" rtlCol="0">
        <a:noAutofit/>
      </a:bodyPr>
      <a:lstStyle>
        <a:defPPr algn="l">
          <a:lnSpc>
            <a:spcPct val="90000"/>
          </a:lnSpc>
          <a:defRPr sz="1800" dirty="0">
            <a:latin typeface="+mn-lt"/>
          </a:defRPr>
        </a:defPPr>
      </a:lstStyle>
    </a:txDef>
  </a:objectDefaults>
  <a:extraClrSchemeLst/>
  <a:extLst>
    <a:ext uri="{05A4C25C-085E-4340-85A3-A5531E510DB2}">
      <thm15:themeFamily xmlns:thm15="http://schemas.microsoft.com/office/thememl/2012/main" name="Lilly_PPT_BrandFonts_Template.potx" id="{1E22B081-EB60-D642-A6E0-03D08D79572C}" vid="{4E6D283F-5D41-904D-BABB-BE0CD0F452B7}"/>
    </a:ext>
  </a:extLst>
</a:theme>
</file>

<file path=ppt/theme/theme7.xml><?xml version="1.0" encoding="utf-8"?>
<a:theme xmlns:a="http://schemas.openxmlformats.org/drawingml/2006/main" name="3_LillyBrand">
  <a:themeElements>
    <a:clrScheme name="Lilly 2024 New Brand Colors">
      <a:dk1>
        <a:srgbClr val="212121"/>
      </a:dk1>
      <a:lt1>
        <a:srgbClr val="FFFFFF"/>
      </a:lt1>
      <a:dk2>
        <a:srgbClr val="212121"/>
      </a:dk2>
      <a:lt2>
        <a:srgbClr val="A59D95"/>
      </a:lt2>
      <a:accent1>
        <a:srgbClr val="E1251B"/>
      </a:accent1>
      <a:accent2>
        <a:srgbClr val="82786F"/>
      </a:accent2>
      <a:accent3>
        <a:srgbClr val="FBCFC8"/>
      </a:accent3>
      <a:accent4>
        <a:srgbClr val="521207"/>
      </a:accent4>
      <a:accent5>
        <a:srgbClr val="FDE8E5"/>
      </a:accent5>
      <a:accent6>
        <a:srgbClr val="F58E7D"/>
      </a:accent6>
      <a:hlink>
        <a:srgbClr val="CCCCFF"/>
      </a:hlink>
      <a:folHlink>
        <a:srgbClr val="B2B2B2"/>
      </a:folHlink>
    </a:clrScheme>
    <a:fontScheme name="Office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TZP 1mg">
      <a:srgbClr val="AABFF2"/>
    </a:custClr>
    <a:custClr name="TZP 5mg">
      <a:srgbClr val="AEE2FB"/>
    </a:custClr>
    <a:custClr name="TZP 10mg">
      <a:srgbClr val="0066FF"/>
    </a:custClr>
    <a:custClr name="TZP 15mg">
      <a:srgbClr val="000099"/>
    </a:custClr>
    <a:custClr name="All TZP">
      <a:srgbClr val="0C376D"/>
    </a:custClr>
    <a:custClr name="Placebo">
      <a:srgbClr val="B6B6BA"/>
    </a:custClr>
    <a:custClr name="Comparator">
      <a:srgbClr val="5A5A5A"/>
    </a:custClr>
    <a:custClr name="Wkly BI - Once Wkly BI-1 - Dula 4.5mg">
      <a:srgbClr val="C00000"/>
    </a:custClr>
    <a:custClr name="Once wkly BI-2">
      <a:srgbClr val="FF5151"/>
    </a:custClr>
    <a:custClr name="1 daily insulin; Dula 1.5mg; Comparator">
      <a:srgbClr val="82786F"/>
    </a:custClr>
    <a:custClr name="RETA 0.5/1 mg - fill">
      <a:srgbClr val="CFF4FE"/>
    </a:custClr>
    <a:custClr name="RETA 0.5/1mg - outlines/error bars; RETA 4mg">
      <a:srgbClr val="06CDFF"/>
    </a:custClr>
    <a:custClr name="REETA 8mg">
      <a:srgbClr val="048EB0"/>
    </a:custClr>
    <a:custClr name="RETA 12mg">
      <a:srgbClr val="005064"/>
    </a:custClr>
    <a:custClr name="Placebo">
      <a:srgbClr val="A0A0A4"/>
    </a:custClr>
    <a:custClr name="Dula 0.75">
      <a:srgbClr val="FED100"/>
    </a:custClr>
    <a:custClr name="Dula 1.5mg">
      <a:srgbClr val="00A1DE"/>
    </a:custClr>
    <a:custClr name="Dula 3.0mg">
      <a:srgbClr val="FF9E87"/>
    </a:custClr>
    <a:custClr name="Dula 4.5mg">
      <a:srgbClr val="C00000"/>
    </a:custClr>
    <a:custClr name="Comparator">
      <a:srgbClr val="82786F"/>
    </a:custClr>
    <a:custClr name="Placebo">
      <a:srgbClr val="A59D95"/>
    </a:custClr>
    <a:custClr name="Preclin Dula">
      <a:srgbClr val="D52B1E"/>
    </a:custClr>
    <a:custClr name="OFG 3mg">
      <a:srgbClr val="CEE6CE"/>
    </a:custClr>
    <a:custClr name="OFG 12mg">
      <a:srgbClr val="88C387"/>
    </a:custClr>
    <a:custClr name="OFG 24mg">
      <a:srgbClr val="62B662"/>
    </a:custClr>
    <a:custClr name="OFG 36mg">
      <a:srgbClr val="009E00"/>
    </a:custClr>
    <a:custClr name="OFG 45mg">
      <a:srgbClr val="008001"/>
    </a:custClr>
    <a:custClr name="Placebo">
      <a:srgbClr val="A0A0A4"/>
    </a:custClr>
    <a:custClr name="OFG 12mg">
      <a:srgbClr val="DE8BF9"/>
    </a:custClr>
    <a:custClr name="OFG 24mg">
      <a:srgbClr val="B856D7"/>
    </a:custClr>
    <a:custClr name="OFG 36mg">
      <a:srgbClr val="AD07E3"/>
    </a:custClr>
    <a:custClr name="OFG 45mg">
      <a:srgbClr val="76069A"/>
    </a:custClr>
    <a:custClr name="OFG 3mg">
      <a:srgbClr val="EBCFDD"/>
    </a:custClr>
    <a:custClr name="OFG 12mg">
      <a:srgbClr val="D8A0BC"/>
    </a:custClr>
    <a:custClr name="OFG 24mg">
      <a:srgbClr val="DC94BF"/>
    </a:custClr>
    <a:custClr name="OFG 36mg">
      <a:srgbClr val="AF0572"/>
    </a:custClr>
    <a:custClr name="OFG 45mg">
      <a:srgbClr val="A0044D"/>
    </a:custClr>
    <a:custClr name="7mg oral sema - columns">
      <a:srgbClr val="B4ADA7"/>
    </a:custClr>
    <a:custClr name="7mg oral sema - line graphs">
      <a:srgbClr val="82786F"/>
    </a:custClr>
    <a:custClr name="Column headers">
      <a:srgbClr val="9D9D9D"/>
    </a:custClr>
    <a:custClr name="Table rows">
      <a:srgbClr val="E7E7E7"/>
    </a:custClr>
  </a:custClrLst>
  <a:extLst>
    <a:ext uri="{05A4C25C-085E-4340-85A3-A5531E510DB2}">
      <thm15:themeFamily xmlns:thm15="http://schemas.microsoft.com/office/thememl/2012/main" name="2_LillyBrand" id="{3E348470-637D-4F4E-82EE-34E242D2E7A6}" vid="{8647057C-FF31-4B7A-9E1F-9DA0961C1A3B}"/>
    </a:ext>
  </a:extLst>
</a:theme>
</file>

<file path=ppt/theme/theme8.xml><?xml version="1.0" encoding="utf-8"?>
<a:theme xmlns:a="http://schemas.openxmlformats.org/drawingml/2006/main" name="Lilly_Dot-to-Dot_Template PPT">
  <a:themeElements>
    <a:clrScheme name="Lilly Corporate - Color Theme">
      <a:dk1>
        <a:srgbClr val="000000"/>
      </a:dk1>
      <a:lt1>
        <a:srgbClr val="FFFFFF"/>
      </a:lt1>
      <a:dk2>
        <a:srgbClr val="E1241B"/>
      </a:dk2>
      <a:lt2>
        <a:srgbClr val="FBCFC8"/>
      </a:lt2>
      <a:accent1>
        <a:srgbClr val="FFFFFF"/>
      </a:accent1>
      <a:accent2>
        <a:srgbClr val="202020"/>
      </a:accent2>
      <a:accent3>
        <a:srgbClr val="511207"/>
      </a:accent3>
      <a:accent4>
        <a:srgbClr val="F58E7D"/>
      </a:accent4>
      <a:accent5>
        <a:srgbClr val="FDD1B0"/>
      </a:accent5>
      <a:accent6>
        <a:srgbClr val="FFC709"/>
      </a:accent6>
      <a:hlink>
        <a:srgbClr val="FFF0D8"/>
      </a:hlink>
      <a:folHlink>
        <a:srgbClr val="144B2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2_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Helvetica"/>
        <a:ea typeface="Helvetica"/>
        <a:cs typeface="Helvetica"/>
      </a:majorFont>
      <a:minorFont>
        <a:latin typeface="Aptos"/>
        <a:ea typeface="Aptos"/>
        <a:cs typeface="Aptos"/>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60FBA7D-3348-4AC3-B5D0-F41EE5349668}">
  <we:reference id="f5f369e5-aa35-49d7-ad7b-638152ddb008" version="1.0.0.1" store="EXCatalog" storeType="EXCatalog"/>
  <we:alternateReferences>
    <we:reference id="WA200010001" version="1.0.0.1" store="en-US" storeType="OMEX"/>
  </we:alternateReferences>
  <we:properties>
    <we:property name="claude.fileId" value="&quot;473e722c-da91-4017-a299-c2a4638f1e49&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92</TotalTime>
  <Words>7649</Words>
  <Application>Microsoft Office PowerPoint</Application>
  <PresentationFormat>Widescreen</PresentationFormat>
  <Paragraphs>908</Paragraphs>
  <Slides>90</Slides>
  <Notes>16</Notes>
  <HiddenSlides>0</HiddenSlides>
  <MMClips>1</MMClips>
  <ScaleCrop>false</ScaleCrop>
  <HeadingPairs>
    <vt:vector size="8" baseType="variant">
      <vt:variant>
        <vt:lpstr>Caratteri utilizzati</vt:lpstr>
      </vt:variant>
      <vt:variant>
        <vt:i4>17</vt:i4>
      </vt:variant>
      <vt:variant>
        <vt:lpstr>Tema</vt:lpstr>
      </vt:variant>
      <vt:variant>
        <vt:i4>9</vt:i4>
      </vt:variant>
      <vt:variant>
        <vt:lpstr>Server OLE incorporati</vt:lpstr>
      </vt:variant>
      <vt:variant>
        <vt:i4>2</vt:i4>
      </vt:variant>
      <vt:variant>
        <vt:lpstr>Titoli diapositive</vt:lpstr>
      </vt:variant>
      <vt:variant>
        <vt:i4>90</vt:i4>
      </vt:variant>
    </vt:vector>
  </HeadingPairs>
  <TitlesOfParts>
    <vt:vector size="118" baseType="lpstr">
      <vt:lpstr>Amasis MT Pro Black</vt:lpstr>
      <vt:lpstr>Aptos</vt:lpstr>
      <vt:lpstr>Aptos Display</vt:lpstr>
      <vt:lpstr>Aptos Narrow</vt:lpstr>
      <vt:lpstr>Arial</vt:lpstr>
      <vt:lpstr>Arial Black</vt:lpstr>
      <vt:lpstr>Arial Narrow</vt:lpstr>
      <vt:lpstr>Calibri</vt:lpstr>
      <vt:lpstr>Helvetica</vt:lpstr>
      <vt:lpstr>ITC Garamond Std Book Narrow</vt:lpstr>
      <vt:lpstr>Raleway</vt:lpstr>
      <vt:lpstr>Ringside Black</vt:lpstr>
      <vt:lpstr>Ringside Book</vt:lpstr>
      <vt:lpstr>Roboto</vt:lpstr>
      <vt:lpstr>System Font Regular</vt:lpstr>
      <vt:lpstr>Times New Roman</vt:lpstr>
      <vt:lpstr>Wingdings</vt:lpstr>
      <vt:lpstr>Office Theme</vt:lpstr>
      <vt:lpstr>1_Office Theme</vt:lpstr>
      <vt:lpstr>Lilly Brand Font Theme</vt:lpstr>
      <vt:lpstr>1_Lilly Brand Font Theme</vt:lpstr>
      <vt:lpstr>LillyBrand</vt:lpstr>
      <vt:lpstr>2_Lilly Brand Font Theme</vt:lpstr>
      <vt:lpstr>3_LillyBrand</vt:lpstr>
      <vt:lpstr>Lilly_Dot-to-Dot_Template PPT</vt:lpstr>
      <vt:lpstr>2_Office Theme</vt:lpstr>
      <vt:lpstr>think-cell Slide</vt:lpstr>
      <vt:lpstr>Prism 10</vt:lpstr>
      <vt:lpstr>Presentazione standard di PowerPoint</vt:lpstr>
      <vt:lpstr>Presentazione standard di PowerPoint</vt:lpstr>
      <vt:lpstr>Personal disclosures</vt:lpstr>
      <vt:lpstr>Agenda</vt:lpstr>
      <vt:lpstr>Scannerizza il QR CODE per porre la tua domanda ai relatori</vt:lpstr>
      <vt:lpstr>Presentazione standard di PowerPoint</vt:lpstr>
      <vt:lpstr>Presentazione standard di PowerPoint</vt:lpstr>
      <vt:lpstr>Presentazione standard di PowerPoint</vt:lpstr>
      <vt:lpstr>Presentazione standard di PowerPoint</vt:lpstr>
      <vt:lpstr>Presentazione standard di PowerPoint</vt:lpstr>
      <vt:lpstr>Duplice agonismo GIP/GLP-1: un'azione coordinata su più organi</vt:lpstr>
      <vt:lpstr>Presentazione standard di PowerPoint</vt:lpstr>
      <vt:lpstr>Presentazione standard di PowerPoint</vt:lpstr>
      <vt:lpstr>Presentazione standard di PowerPoint</vt:lpstr>
      <vt:lpstr>Presentazione standard di PowerPoint</vt:lpstr>
      <vt:lpstr>Tirzepatide consente di mantenere il paziente  al primo dosaggio di mantenimento</vt:lpstr>
      <vt:lpstr>Dal meccanismo all'evidenza: il programma di sviluppo clinico SURMOUNT</vt:lpstr>
      <vt:lpstr>Presentazione standard di PowerPoint</vt:lpstr>
      <vt:lpstr>Presentazione standard di PowerPoint</vt:lpstr>
      <vt:lpstr>Presentazione standard di PowerPoint</vt:lpstr>
      <vt:lpstr>Presentazione standard di PowerPoint</vt:lpstr>
      <vt:lpstr>Oltre il BMI: Circonferenza Vita (WC)a  Tirzepatide ha dimostrato un miglioramento rispetto a placebo nella circonferenza vita in una maggiore proporzione di partecipanti trattati alla Settimana 176</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PREDIABETE:  maggiore proporzione numerica di partecipanti che raggiunge la normoglicemia con tirzepatide vs semaglutide alla Settimana 72 Post-hoc studio SURMOUNT-5</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MODEL OF INTEGRATED OBESITY MANAGEMENT – WONCA / PRIMARY CARE –SPECIALIST INTERFACE</vt:lpstr>
      <vt:lpstr>CHRONOLOGICAL TIMELINE OF THE EVOLUTION OF BARIATRIC SURGERY AND OBESITY MEDICATIONS</vt:lpstr>
      <vt:lpstr>EFFICACIA DELLE DIVERSE TERAPIE PER L’OBESITA’ AD UN ANNO </vt:lpstr>
      <vt:lpstr>Presentazione standard di PowerPoint</vt:lpstr>
      <vt:lpstr>EOSS: OLTRE IL BMI</vt:lpstr>
      <vt:lpstr>Presentazione standard di PowerPoint</vt:lpstr>
      <vt:lpstr>PDTA CENTRO PER LA CURA DELL’OBESITA’ NEFROCENTER</vt:lpstr>
      <vt:lpstr>Presentazione standard di PowerPoint</vt:lpstr>
      <vt:lpstr>Presentazione standard di PowerPoint</vt:lpstr>
      <vt:lpstr>Presentazione standard di PowerPoint</vt:lpstr>
      <vt:lpstr>THE RATIONALE OF AOMs FOR PREOPERATIVE BARIATRIC SURGERY PREPARATION </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For How Long Should Obesity Be Treated?</vt:lpstr>
      <vt:lpstr>Objective</vt:lpstr>
      <vt:lpstr>Presentazione standard di PowerPoint</vt:lpstr>
      <vt:lpstr>Presentazione standard di PowerPoint</vt:lpstr>
      <vt:lpstr>Presentazione standard di PowerPoint</vt:lpstr>
      <vt:lpstr>Presentazione standard di PowerPoint</vt:lpstr>
      <vt:lpstr>Scannerizza il QR CODE per porre la tua domanda ai relatori</vt:lpstr>
      <vt:lpstr>Presentazione standard di PowerPoint</vt:lpstr>
    </vt:vector>
  </TitlesOfParts>
  <Company>Eli Lilly and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Cecilia Filoni</dc:creator>
  <cp:lastModifiedBy>Daniele Filippi</cp:lastModifiedBy>
  <cp:revision>5</cp:revision>
  <dcterms:created xsi:type="dcterms:W3CDTF">2026-09-04T08:51:51Z</dcterms:created>
  <dcterms:modified xsi:type="dcterms:W3CDTF">2026-09-18T08:58:11Z</dcterms:modified>
</cp:coreProperties>
</file>